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5"/>
    <p:sldMasterId id="2147483681" r:id="rId6"/>
    <p:sldMasterId id="2147483691" r:id="rId7"/>
  </p:sldMasterIdLst>
  <p:notesMasterIdLst>
    <p:notesMasterId r:id="rId20"/>
  </p:notesMasterIdLst>
  <p:handoutMasterIdLst>
    <p:handoutMasterId r:id="rId21"/>
  </p:handoutMasterIdLst>
  <p:sldIdLst>
    <p:sldId id="329" r:id="rId8"/>
    <p:sldId id="345" r:id="rId9"/>
    <p:sldId id="316" r:id="rId10"/>
    <p:sldId id="308" r:id="rId11"/>
    <p:sldId id="307" r:id="rId12"/>
    <p:sldId id="338" r:id="rId13"/>
    <p:sldId id="339" r:id="rId14"/>
    <p:sldId id="340" r:id="rId15"/>
    <p:sldId id="341" r:id="rId16"/>
    <p:sldId id="342" r:id="rId17"/>
    <p:sldId id="343" r:id="rId18"/>
    <p:sldId id="344" r:id="rId19"/>
  </p:sldIdLst>
  <p:sldSz cx="6858000" cy="9144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Husain" initials="AH" lastIdx="7" clrIdx="0">
    <p:extLst>
      <p:ext uri="{19B8F6BF-5375-455C-9EA6-DF929625EA0E}">
        <p15:presenceInfo xmlns:p15="http://schemas.microsoft.com/office/powerpoint/2012/main" userId="Ali Hu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a:srgbClr val="E8EAED"/>
    <a:srgbClr val="F5F9FD"/>
    <a:srgbClr val="00FFFF"/>
    <a:srgbClr val="0000FF"/>
    <a:srgbClr val="000033"/>
    <a:srgbClr val="EAEAEA"/>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616BD-7F50-4047-910F-BAB275025DB4}" v="11" dt="2021-12-22T22:16:48.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3" autoAdjust="0"/>
    <p:restoredTop sz="93888" autoAdjust="0"/>
  </p:normalViewPr>
  <p:slideViewPr>
    <p:cSldViewPr>
      <p:cViewPr varScale="1">
        <p:scale>
          <a:sx n="98" d="100"/>
          <a:sy n="98" d="100"/>
        </p:scale>
        <p:origin x="2922"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deh" userId="e34f4c53-77b6-4bd3-81fe-ca0ded03c538" providerId="ADAL" clId="{E99616BD-7F50-4047-910F-BAB275025DB4}"/>
    <pc:docChg chg="modSld modMainMaster">
      <pc:chgData name="Will Abdeh" userId="e34f4c53-77b6-4bd3-81fe-ca0ded03c538" providerId="ADAL" clId="{E99616BD-7F50-4047-910F-BAB275025DB4}" dt="2021-12-22T22:16:48.296" v="20" actId="207"/>
      <pc:docMkLst>
        <pc:docMk/>
      </pc:docMkLst>
      <pc:sldChg chg="modSp">
        <pc:chgData name="Will Abdeh" userId="e34f4c53-77b6-4bd3-81fe-ca0ded03c538" providerId="ADAL" clId="{E99616BD-7F50-4047-910F-BAB275025DB4}" dt="2021-12-22T22:04:34.716" v="2"/>
        <pc:sldMkLst>
          <pc:docMk/>
          <pc:sldMk cId="1011954353" sldId="308"/>
        </pc:sldMkLst>
        <pc:spChg chg="mod">
          <ac:chgData name="Will Abdeh" userId="e34f4c53-77b6-4bd3-81fe-ca0ded03c538" providerId="ADAL" clId="{E99616BD-7F50-4047-910F-BAB275025DB4}" dt="2021-12-22T22:04:34.716" v="2"/>
          <ac:spMkLst>
            <pc:docMk/>
            <pc:sldMk cId="1011954353" sldId="308"/>
            <ac:spMk id="18" creationId="{00000000-0000-0000-0000-000000000000}"/>
          </ac:spMkLst>
        </pc:spChg>
      </pc:sldChg>
      <pc:sldChg chg="modSp mod">
        <pc:chgData name="Will Abdeh" userId="e34f4c53-77b6-4bd3-81fe-ca0ded03c538" providerId="ADAL" clId="{E99616BD-7F50-4047-910F-BAB275025DB4}" dt="2021-12-22T22:16:26.013" v="17" actId="207"/>
        <pc:sldMkLst>
          <pc:docMk/>
          <pc:sldMk cId="3601809981" sldId="338"/>
        </pc:sldMkLst>
        <pc:spChg chg="mod">
          <ac:chgData name="Will Abdeh" userId="e34f4c53-77b6-4bd3-81fe-ca0ded03c538" providerId="ADAL" clId="{E99616BD-7F50-4047-910F-BAB275025DB4}" dt="2021-12-22T22:16:26.013" v="17" actId="207"/>
          <ac:spMkLst>
            <pc:docMk/>
            <pc:sldMk cId="3601809981" sldId="338"/>
            <ac:spMk id="19" creationId="{00000000-0000-0000-0000-000000000000}"/>
          </ac:spMkLst>
        </pc:spChg>
      </pc:sldChg>
      <pc:sldChg chg="modSp mod">
        <pc:chgData name="Will Abdeh" userId="e34f4c53-77b6-4bd3-81fe-ca0ded03c538" providerId="ADAL" clId="{E99616BD-7F50-4047-910F-BAB275025DB4}" dt="2021-12-22T22:16:41.233" v="19" actId="207"/>
        <pc:sldMkLst>
          <pc:docMk/>
          <pc:sldMk cId="1372560734" sldId="339"/>
        </pc:sldMkLst>
        <pc:spChg chg="mod">
          <ac:chgData name="Will Abdeh" userId="e34f4c53-77b6-4bd3-81fe-ca0ded03c538" providerId="ADAL" clId="{E99616BD-7F50-4047-910F-BAB275025DB4}" dt="2021-12-22T22:04:34.716" v="2"/>
          <ac:spMkLst>
            <pc:docMk/>
            <pc:sldMk cId="1372560734" sldId="339"/>
            <ac:spMk id="27" creationId="{00000000-0000-0000-0000-000000000000}"/>
          </ac:spMkLst>
        </pc:spChg>
        <pc:spChg chg="mod">
          <ac:chgData name="Will Abdeh" userId="e34f4c53-77b6-4bd3-81fe-ca0ded03c538" providerId="ADAL" clId="{E99616BD-7F50-4047-910F-BAB275025DB4}" dt="2021-12-22T22:16:41.233" v="19" actId="207"/>
          <ac:spMkLst>
            <pc:docMk/>
            <pc:sldMk cId="1372560734" sldId="339"/>
            <ac:spMk id="37" creationId="{00000000-0000-0000-0000-000000000000}"/>
          </ac:spMkLst>
        </pc:spChg>
      </pc:sldChg>
      <pc:sldChg chg="modSp mod">
        <pc:chgData name="Will Abdeh" userId="e34f4c53-77b6-4bd3-81fe-ca0ded03c538" providerId="ADAL" clId="{E99616BD-7F50-4047-910F-BAB275025DB4}" dt="2021-12-22T22:16:48.296" v="20" actId="207"/>
        <pc:sldMkLst>
          <pc:docMk/>
          <pc:sldMk cId="730283938" sldId="340"/>
        </pc:sldMkLst>
        <pc:spChg chg="mod">
          <ac:chgData name="Will Abdeh" userId="e34f4c53-77b6-4bd3-81fe-ca0ded03c538" providerId="ADAL" clId="{E99616BD-7F50-4047-910F-BAB275025DB4}" dt="2021-12-22T22:16:48.296" v="20" actId="207"/>
          <ac:spMkLst>
            <pc:docMk/>
            <pc:sldMk cId="730283938" sldId="340"/>
            <ac:spMk id="18" creationId="{00000000-0000-0000-0000-000000000000}"/>
          </ac:spMkLst>
        </pc:spChg>
        <pc:spChg chg="mod">
          <ac:chgData name="Will Abdeh" userId="e34f4c53-77b6-4bd3-81fe-ca0ded03c538" providerId="ADAL" clId="{E99616BD-7F50-4047-910F-BAB275025DB4}" dt="2021-12-22T22:13:21.545" v="11" actId="1076"/>
          <ac:spMkLst>
            <pc:docMk/>
            <pc:sldMk cId="730283938" sldId="340"/>
            <ac:spMk id="35" creationId="{00000000-0000-0000-0000-000000000000}"/>
          </ac:spMkLst>
        </pc:spChg>
      </pc:sldChg>
      <pc:sldChg chg="modSp mod">
        <pc:chgData name="Will Abdeh" userId="e34f4c53-77b6-4bd3-81fe-ca0ded03c538" providerId="ADAL" clId="{E99616BD-7F50-4047-910F-BAB275025DB4}" dt="2021-12-22T22:13:36.522" v="15" actId="1037"/>
        <pc:sldMkLst>
          <pc:docMk/>
          <pc:sldMk cId="111350235" sldId="341"/>
        </pc:sldMkLst>
        <pc:spChg chg="mod">
          <ac:chgData name="Will Abdeh" userId="e34f4c53-77b6-4bd3-81fe-ca0ded03c538" providerId="ADAL" clId="{E99616BD-7F50-4047-910F-BAB275025DB4}" dt="2021-12-22T22:13:36.522" v="15" actId="1037"/>
          <ac:spMkLst>
            <pc:docMk/>
            <pc:sldMk cId="111350235" sldId="341"/>
            <ac:spMk id="27" creationId="{00000000-0000-0000-0000-000000000000}"/>
          </ac:spMkLst>
        </pc:spChg>
      </pc:sldChg>
      <pc:sldChg chg="modSp mod">
        <pc:chgData name="Will Abdeh" userId="e34f4c53-77b6-4bd3-81fe-ca0ded03c538" providerId="ADAL" clId="{E99616BD-7F50-4047-910F-BAB275025DB4}" dt="2021-12-22T22:04:34.716" v="2"/>
        <pc:sldMkLst>
          <pc:docMk/>
          <pc:sldMk cId="1520089777" sldId="342"/>
        </pc:sldMkLst>
        <pc:spChg chg="mod">
          <ac:chgData name="Will Abdeh" userId="e34f4c53-77b6-4bd3-81fe-ca0ded03c538" providerId="ADAL" clId="{E99616BD-7F50-4047-910F-BAB275025DB4}" dt="2021-12-22T22:03:13.613" v="1" actId="20577"/>
          <ac:spMkLst>
            <pc:docMk/>
            <pc:sldMk cId="1520089777" sldId="342"/>
            <ac:spMk id="17" creationId="{00000000-0000-0000-0000-000000000000}"/>
          </ac:spMkLst>
        </pc:spChg>
        <pc:spChg chg="mod">
          <ac:chgData name="Will Abdeh" userId="e34f4c53-77b6-4bd3-81fe-ca0ded03c538" providerId="ADAL" clId="{E99616BD-7F50-4047-910F-BAB275025DB4}" dt="2021-12-22T22:04:34.716" v="2"/>
          <ac:spMkLst>
            <pc:docMk/>
            <pc:sldMk cId="1520089777" sldId="342"/>
            <ac:spMk id="18" creationId="{00000000-0000-0000-0000-000000000000}"/>
          </ac:spMkLst>
        </pc:spChg>
      </pc:sldChg>
      <pc:sldMasterChg chg="modSp modSldLayout">
        <pc:chgData name="Will Abdeh" userId="e34f4c53-77b6-4bd3-81fe-ca0ded03c538" providerId="ADAL" clId="{E99616BD-7F50-4047-910F-BAB275025DB4}" dt="2021-12-22T22:04:34.716" v="2"/>
        <pc:sldMasterMkLst>
          <pc:docMk/>
          <pc:sldMasterMk cId="3488557397" sldId="2147483670"/>
        </pc:sldMasterMkLst>
        <pc:spChg chg="mod">
          <ac:chgData name="Will Abdeh" userId="e34f4c53-77b6-4bd3-81fe-ca0ded03c538" providerId="ADAL" clId="{E99616BD-7F50-4047-910F-BAB275025DB4}" dt="2021-12-22T22:04:34.716" v="2"/>
          <ac:spMkLst>
            <pc:docMk/>
            <pc:sldMasterMk cId="3488557397" sldId="2147483670"/>
            <ac:spMk id="4" creationId="{D8E7EF4B-637C-EB4E-B41D-A74884107831}"/>
          </ac:spMkLst>
        </pc:spChg>
        <pc:sldLayoutChg chg="modSp">
          <pc:chgData name="Will Abdeh" userId="e34f4c53-77b6-4bd3-81fe-ca0ded03c538" providerId="ADAL" clId="{E99616BD-7F50-4047-910F-BAB275025DB4}" dt="2021-12-22T22:04:34.716" v="2"/>
          <pc:sldLayoutMkLst>
            <pc:docMk/>
            <pc:sldMasterMk cId="3488557397" sldId="2147483670"/>
            <pc:sldLayoutMk cId="1179091504" sldId="2147483671"/>
          </pc:sldLayoutMkLst>
          <pc:spChg chg="mod">
            <ac:chgData name="Will Abdeh" userId="e34f4c53-77b6-4bd3-81fe-ca0ded03c538" providerId="ADAL" clId="{E99616BD-7F50-4047-910F-BAB275025DB4}" dt="2021-12-22T22:04:34.716" v="2"/>
            <ac:spMkLst>
              <pc:docMk/>
              <pc:sldMasterMk cId="3488557397" sldId="2147483670"/>
              <pc:sldLayoutMk cId="1179091504" sldId="2147483671"/>
              <ac:spMk id="9" creationId="{59240CEF-DFF8-224A-949B-62BCCD09176A}"/>
            </ac:spMkLst>
          </pc:spChg>
        </pc:sldLayoutChg>
        <pc:sldLayoutChg chg="modSp">
          <pc:chgData name="Will Abdeh" userId="e34f4c53-77b6-4bd3-81fe-ca0ded03c538" providerId="ADAL" clId="{E99616BD-7F50-4047-910F-BAB275025DB4}" dt="2021-12-22T22:04:34.716" v="2"/>
          <pc:sldLayoutMkLst>
            <pc:docMk/>
            <pc:sldMasterMk cId="3488557397" sldId="2147483670"/>
            <pc:sldLayoutMk cId="1297933610" sldId="2147483672"/>
          </pc:sldLayoutMkLst>
          <pc:spChg chg="mod">
            <ac:chgData name="Will Abdeh" userId="e34f4c53-77b6-4bd3-81fe-ca0ded03c538" providerId="ADAL" clId="{E99616BD-7F50-4047-910F-BAB275025DB4}" dt="2021-12-22T22:04:34.716" v="2"/>
            <ac:spMkLst>
              <pc:docMk/>
              <pc:sldMasterMk cId="3488557397" sldId="2147483670"/>
              <pc:sldLayoutMk cId="1297933610" sldId="2147483672"/>
              <ac:spMk id="23" creationId="{AF039246-C66B-5547-837B-30A4A48F5232}"/>
            </ac:spMkLst>
          </pc:spChg>
        </pc:sldLayoutChg>
        <pc:sldLayoutChg chg="modSp">
          <pc:chgData name="Will Abdeh" userId="e34f4c53-77b6-4bd3-81fe-ca0ded03c538" providerId="ADAL" clId="{E99616BD-7F50-4047-910F-BAB275025DB4}" dt="2021-12-22T22:04:34.716" v="2"/>
          <pc:sldLayoutMkLst>
            <pc:docMk/>
            <pc:sldMasterMk cId="3488557397" sldId="2147483670"/>
            <pc:sldLayoutMk cId="3413158532" sldId="2147483673"/>
          </pc:sldLayoutMkLst>
          <pc:spChg chg="mod">
            <ac:chgData name="Will Abdeh" userId="e34f4c53-77b6-4bd3-81fe-ca0ded03c538" providerId="ADAL" clId="{E99616BD-7F50-4047-910F-BAB275025DB4}" dt="2021-12-22T22:04:34.716" v="2"/>
            <ac:spMkLst>
              <pc:docMk/>
              <pc:sldMasterMk cId="3488557397" sldId="2147483670"/>
              <pc:sldLayoutMk cId="3413158532" sldId="2147483673"/>
              <ac:spMk id="23" creationId="{DC6CC0C8-6DD4-FA4A-88FA-68B0F1612688}"/>
            </ac:spMkLst>
          </pc:spChg>
        </pc:sldLayoutChg>
      </pc:sldMasterChg>
      <pc:sldMasterChg chg="modSp modSldLayout">
        <pc:chgData name="Will Abdeh" userId="e34f4c53-77b6-4bd3-81fe-ca0ded03c538" providerId="ADAL" clId="{E99616BD-7F50-4047-910F-BAB275025DB4}" dt="2021-12-22T22:04:34.716" v="2"/>
        <pc:sldMasterMkLst>
          <pc:docMk/>
          <pc:sldMasterMk cId="1149525252" sldId="2147483681"/>
        </pc:sldMasterMkLst>
        <pc:spChg chg="mod">
          <ac:chgData name="Will Abdeh" userId="e34f4c53-77b6-4bd3-81fe-ca0ded03c538" providerId="ADAL" clId="{E99616BD-7F50-4047-910F-BAB275025DB4}" dt="2021-12-22T22:04:34.716" v="2"/>
          <ac:spMkLst>
            <pc:docMk/>
            <pc:sldMasterMk cId="1149525252" sldId="2147483681"/>
            <ac:spMk id="16" creationId="{931CBD4E-730E-8342-8F54-D5BD68CB6D8B}"/>
          </ac:spMkLst>
        </pc:spChg>
        <pc:sldLayoutChg chg="modSp">
          <pc:chgData name="Will Abdeh" userId="e34f4c53-77b6-4bd3-81fe-ca0ded03c538" providerId="ADAL" clId="{E99616BD-7F50-4047-910F-BAB275025DB4}" dt="2021-12-22T22:04:34.716" v="2"/>
          <pc:sldLayoutMkLst>
            <pc:docMk/>
            <pc:sldMasterMk cId="1149525252" sldId="2147483681"/>
            <pc:sldLayoutMk cId="3825146071" sldId="2147483682"/>
          </pc:sldLayoutMkLst>
          <pc:spChg chg="mod">
            <ac:chgData name="Will Abdeh" userId="e34f4c53-77b6-4bd3-81fe-ca0ded03c538" providerId="ADAL" clId="{E99616BD-7F50-4047-910F-BAB275025DB4}" dt="2021-12-22T22:04:34.716" v="2"/>
            <ac:spMkLst>
              <pc:docMk/>
              <pc:sldMasterMk cId="1149525252" sldId="2147483681"/>
              <pc:sldLayoutMk cId="3825146071" sldId="2147483682"/>
              <ac:spMk id="13" creationId="{6E8042A6-AEF8-8E48-8D42-FE96A92B9CD9}"/>
            </ac:spMkLst>
          </pc:spChg>
        </pc:sldLayoutChg>
        <pc:sldLayoutChg chg="modSp">
          <pc:chgData name="Will Abdeh" userId="e34f4c53-77b6-4bd3-81fe-ca0ded03c538" providerId="ADAL" clId="{E99616BD-7F50-4047-910F-BAB275025DB4}" dt="2021-12-22T22:04:34.716" v="2"/>
          <pc:sldLayoutMkLst>
            <pc:docMk/>
            <pc:sldMasterMk cId="1149525252" sldId="2147483681"/>
            <pc:sldLayoutMk cId="1145192220" sldId="2147483683"/>
          </pc:sldLayoutMkLst>
          <pc:spChg chg="mod">
            <ac:chgData name="Will Abdeh" userId="e34f4c53-77b6-4bd3-81fe-ca0ded03c538" providerId="ADAL" clId="{E99616BD-7F50-4047-910F-BAB275025DB4}" dt="2021-12-22T22:04:34.716" v="2"/>
            <ac:spMkLst>
              <pc:docMk/>
              <pc:sldMasterMk cId="1149525252" sldId="2147483681"/>
              <pc:sldLayoutMk cId="1145192220" sldId="2147483683"/>
              <ac:spMk id="15" creationId="{E37F647C-99BD-FA45-AAAB-49DB7C6C7C0B}"/>
            </ac:spMkLst>
          </pc:spChg>
        </pc:sldLayoutChg>
        <pc:sldLayoutChg chg="modSp">
          <pc:chgData name="Will Abdeh" userId="e34f4c53-77b6-4bd3-81fe-ca0ded03c538" providerId="ADAL" clId="{E99616BD-7F50-4047-910F-BAB275025DB4}" dt="2021-12-22T22:04:34.716" v="2"/>
          <pc:sldLayoutMkLst>
            <pc:docMk/>
            <pc:sldMasterMk cId="1149525252" sldId="2147483681"/>
            <pc:sldLayoutMk cId="3350370564" sldId="2147483684"/>
          </pc:sldLayoutMkLst>
          <pc:spChg chg="mod">
            <ac:chgData name="Will Abdeh" userId="e34f4c53-77b6-4bd3-81fe-ca0ded03c538" providerId="ADAL" clId="{E99616BD-7F50-4047-910F-BAB275025DB4}" dt="2021-12-22T22:04:34.716" v="2"/>
            <ac:spMkLst>
              <pc:docMk/>
              <pc:sldMasterMk cId="1149525252" sldId="2147483681"/>
              <pc:sldLayoutMk cId="3350370564" sldId="2147483684"/>
              <ac:spMk id="13" creationId="{CE6D3D23-E7CA-5443-8374-A552C720BFBA}"/>
            </ac:spMkLst>
          </pc:spChg>
        </pc:sldLayoutChg>
      </pc:sldMasterChg>
      <pc:sldMasterChg chg="modSp modSldLayout">
        <pc:chgData name="Will Abdeh" userId="e34f4c53-77b6-4bd3-81fe-ca0ded03c538" providerId="ADAL" clId="{E99616BD-7F50-4047-910F-BAB275025DB4}" dt="2021-12-22T22:04:34.716" v="2"/>
        <pc:sldMasterMkLst>
          <pc:docMk/>
          <pc:sldMasterMk cId="2794947780" sldId="2147483691"/>
        </pc:sldMasterMkLst>
        <pc:spChg chg="mod">
          <ac:chgData name="Will Abdeh" userId="e34f4c53-77b6-4bd3-81fe-ca0ded03c538" providerId="ADAL" clId="{E99616BD-7F50-4047-910F-BAB275025DB4}" dt="2021-12-22T22:04:34.716" v="2"/>
          <ac:spMkLst>
            <pc:docMk/>
            <pc:sldMasterMk cId="2794947780" sldId="2147483691"/>
            <ac:spMk id="14" creationId="{91EF6EA8-BCEB-9B4A-A17F-3396D47D2DAE}"/>
          </ac:spMkLst>
        </pc:spChg>
        <pc:sldLayoutChg chg="modSp">
          <pc:chgData name="Will Abdeh" userId="e34f4c53-77b6-4bd3-81fe-ca0ded03c538" providerId="ADAL" clId="{E99616BD-7F50-4047-910F-BAB275025DB4}" dt="2021-12-22T22:04:34.716" v="2"/>
          <pc:sldLayoutMkLst>
            <pc:docMk/>
            <pc:sldMasterMk cId="2794947780" sldId="2147483691"/>
            <pc:sldLayoutMk cId="3323071729" sldId="2147483692"/>
          </pc:sldLayoutMkLst>
          <pc:spChg chg="mod">
            <ac:chgData name="Will Abdeh" userId="e34f4c53-77b6-4bd3-81fe-ca0ded03c538" providerId="ADAL" clId="{E99616BD-7F50-4047-910F-BAB275025DB4}" dt="2021-12-22T22:04:34.716" v="2"/>
            <ac:spMkLst>
              <pc:docMk/>
              <pc:sldMasterMk cId="2794947780" sldId="2147483691"/>
              <pc:sldLayoutMk cId="3323071729" sldId="2147483692"/>
              <ac:spMk id="13" creationId="{4F70DE64-D442-5B43-85E9-6E0B562A3CF8}"/>
            </ac:spMkLst>
          </pc:spChg>
        </pc:sldLayoutChg>
        <pc:sldLayoutChg chg="modSp">
          <pc:chgData name="Will Abdeh" userId="e34f4c53-77b6-4bd3-81fe-ca0ded03c538" providerId="ADAL" clId="{E99616BD-7F50-4047-910F-BAB275025DB4}" dt="2021-12-22T22:04:34.716" v="2"/>
          <pc:sldLayoutMkLst>
            <pc:docMk/>
            <pc:sldMasterMk cId="2794947780" sldId="2147483691"/>
            <pc:sldLayoutMk cId="1779505762" sldId="2147483693"/>
          </pc:sldLayoutMkLst>
          <pc:spChg chg="mod">
            <ac:chgData name="Will Abdeh" userId="e34f4c53-77b6-4bd3-81fe-ca0ded03c538" providerId="ADAL" clId="{E99616BD-7F50-4047-910F-BAB275025DB4}" dt="2021-12-22T22:04:34.716" v="2"/>
            <ac:spMkLst>
              <pc:docMk/>
              <pc:sldMasterMk cId="2794947780" sldId="2147483691"/>
              <pc:sldLayoutMk cId="1779505762" sldId="2147483693"/>
              <ac:spMk id="12" creationId="{3593AE71-040B-BF49-B6B2-0F3E5E866F3C}"/>
            </ac:spMkLst>
          </pc:spChg>
        </pc:sldLayoutChg>
        <pc:sldLayoutChg chg="modSp">
          <pc:chgData name="Will Abdeh" userId="e34f4c53-77b6-4bd3-81fe-ca0ded03c538" providerId="ADAL" clId="{E99616BD-7F50-4047-910F-BAB275025DB4}" dt="2021-12-22T22:04:34.716" v="2"/>
          <pc:sldLayoutMkLst>
            <pc:docMk/>
            <pc:sldMasterMk cId="2794947780" sldId="2147483691"/>
            <pc:sldLayoutMk cId="2838805382" sldId="2147483694"/>
          </pc:sldLayoutMkLst>
          <pc:spChg chg="mod">
            <ac:chgData name="Will Abdeh" userId="e34f4c53-77b6-4bd3-81fe-ca0ded03c538" providerId="ADAL" clId="{E99616BD-7F50-4047-910F-BAB275025DB4}" dt="2021-12-22T22:04:34.716" v="2"/>
            <ac:spMkLst>
              <pc:docMk/>
              <pc:sldMasterMk cId="2794947780" sldId="2147483691"/>
              <pc:sldLayoutMk cId="2838805382" sldId="2147483694"/>
              <ac:spMk id="13" creationId="{1A8C64A2-884B-A847-8D8F-698A82B3870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0"/>
            <a:ext cx="3077524"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0" tIns="47125" rIns="94250" bIns="47125" numCol="1" anchor="t" anchorCtr="0" compatLnSpc="1">
            <a:prstTxWarp prst="textNoShape">
              <a:avLst/>
            </a:prstTxWarp>
          </a:bodyPr>
          <a:lstStyle>
            <a:lvl1pPr defTabSz="942927">
              <a:defRPr sz="1200"/>
            </a:lvl1pPr>
          </a:lstStyle>
          <a:p>
            <a:pPr>
              <a:defRPr/>
            </a:pPr>
            <a:endParaRPr lang="en-US" altLang="en-US"/>
          </a:p>
        </p:txBody>
      </p:sp>
      <p:sp>
        <p:nvSpPr>
          <p:cNvPr id="5123" name="Rectangle 1027"/>
          <p:cNvSpPr>
            <a:spLocks noGrp="1" noChangeArrowheads="1"/>
          </p:cNvSpPr>
          <p:nvPr>
            <p:ph type="dt" sz="quarter" idx="1"/>
          </p:nvPr>
        </p:nvSpPr>
        <p:spPr bwMode="auto">
          <a:xfrm>
            <a:off x="4024951" y="0"/>
            <a:ext cx="3077524"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0" tIns="47125" rIns="94250" bIns="47125" numCol="1" anchor="t" anchorCtr="0" compatLnSpc="1">
            <a:prstTxWarp prst="textNoShape">
              <a:avLst/>
            </a:prstTxWarp>
          </a:bodyPr>
          <a:lstStyle>
            <a:lvl1pPr algn="r" defTabSz="942927">
              <a:defRPr sz="1200"/>
            </a:lvl1pPr>
          </a:lstStyle>
          <a:p>
            <a:pPr>
              <a:defRPr/>
            </a:pPr>
            <a:endParaRPr lang="en-US" altLang="en-US"/>
          </a:p>
        </p:txBody>
      </p:sp>
      <p:sp>
        <p:nvSpPr>
          <p:cNvPr id="5124" name="Rectangle 1028"/>
          <p:cNvSpPr>
            <a:spLocks noGrp="1" noChangeArrowheads="1"/>
          </p:cNvSpPr>
          <p:nvPr>
            <p:ph type="ftr" sz="quarter" idx="2"/>
          </p:nvPr>
        </p:nvSpPr>
        <p:spPr bwMode="auto">
          <a:xfrm>
            <a:off x="1" y="8919051"/>
            <a:ext cx="3077524"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0" tIns="47125" rIns="94250" bIns="47125" numCol="1" anchor="b" anchorCtr="0" compatLnSpc="1">
            <a:prstTxWarp prst="textNoShape">
              <a:avLst/>
            </a:prstTxWarp>
          </a:bodyPr>
          <a:lstStyle>
            <a:lvl1pPr defTabSz="942927">
              <a:defRPr sz="1200"/>
            </a:lvl1pPr>
          </a:lstStyle>
          <a:p>
            <a:pPr>
              <a:defRPr/>
            </a:pPr>
            <a:endParaRPr lang="en-US" altLang="en-US"/>
          </a:p>
        </p:txBody>
      </p:sp>
      <p:sp>
        <p:nvSpPr>
          <p:cNvPr id="5125" name="Rectangle 1029"/>
          <p:cNvSpPr>
            <a:spLocks noGrp="1" noChangeArrowheads="1"/>
          </p:cNvSpPr>
          <p:nvPr>
            <p:ph type="sldNum" sz="quarter" idx="3"/>
          </p:nvPr>
        </p:nvSpPr>
        <p:spPr bwMode="auto">
          <a:xfrm>
            <a:off x="4024951" y="8919051"/>
            <a:ext cx="3077524"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0" tIns="47125" rIns="94250" bIns="47125" numCol="1" anchor="b" anchorCtr="0" compatLnSpc="1">
            <a:prstTxWarp prst="textNoShape">
              <a:avLst/>
            </a:prstTxWarp>
          </a:bodyPr>
          <a:lstStyle>
            <a:lvl1pPr algn="r" defTabSz="942927">
              <a:defRPr sz="1200"/>
            </a:lvl1pPr>
          </a:lstStyle>
          <a:p>
            <a:pPr>
              <a:defRPr/>
            </a:pPr>
            <a:fld id="{9F85D2A8-CF3F-4631-9CD3-7BF5796AB7A9}" type="slidenum">
              <a:rPr lang="en-US" altLang="en-US"/>
              <a:pPr>
                <a:defRPr/>
              </a:pPr>
              <a:t>‹#›</a:t>
            </a:fld>
            <a:endParaRPr lang="en-US" altLang="en-US"/>
          </a:p>
        </p:txBody>
      </p:sp>
    </p:spTree>
    <p:extLst>
      <p:ext uri="{BB962C8B-B14F-4D97-AF65-F5344CB8AC3E}">
        <p14:creationId xmlns:p14="http://schemas.microsoft.com/office/powerpoint/2010/main" val="26578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4" cy="469424"/>
          </a:xfrm>
          <a:prstGeom prst="rect">
            <a:avLst/>
          </a:prstGeom>
        </p:spPr>
        <p:txBody>
          <a:bodyPr vert="horz" lIns="92684" tIns="46342" rIns="92684" bIns="46342" rtlCol="0"/>
          <a:lstStyle>
            <a:lvl1pPr algn="l">
              <a:defRPr sz="1200"/>
            </a:lvl1pPr>
          </a:lstStyle>
          <a:p>
            <a:endParaRPr lang="en-US"/>
          </a:p>
        </p:txBody>
      </p:sp>
      <p:sp>
        <p:nvSpPr>
          <p:cNvPr id="3" name="Date Placeholder 2"/>
          <p:cNvSpPr>
            <a:spLocks noGrp="1"/>
          </p:cNvSpPr>
          <p:nvPr>
            <p:ph type="dt" idx="1"/>
          </p:nvPr>
        </p:nvSpPr>
        <p:spPr>
          <a:xfrm>
            <a:off x="4023341" y="0"/>
            <a:ext cx="3077524" cy="469424"/>
          </a:xfrm>
          <a:prstGeom prst="rect">
            <a:avLst/>
          </a:prstGeom>
        </p:spPr>
        <p:txBody>
          <a:bodyPr vert="horz" lIns="92684" tIns="46342" rIns="92684" bIns="46342" rtlCol="0"/>
          <a:lstStyle>
            <a:lvl1pPr algn="r">
              <a:defRPr sz="1200"/>
            </a:lvl1pPr>
          </a:lstStyle>
          <a:p>
            <a:fld id="{FFF63228-5A8D-4D16-9895-BFFC0C0CF0B6}" type="datetimeFigureOut">
              <a:rPr lang="en-US" smtClean="0"/>
              <a:t>12/22/2021</a:t>
            </a:fld>
            <a:endParaRPr lang="en-US"/>
          </a:p>
        </p:txBody>
      </p:sp>
      <p:sp>
        <p:nvSpPr>
          <p:cNvPr id="4" name="Slide Image Placeholder 3"/>
          <p:cNvSpPr>
            <a:spLocks noGrp="1" noRot="1" noChangeAspect="1"/>
          </p:cNvSpPr>
          <p:nvPr>
            <p:ph type="sldImg" idx="2"/>
          </p:nvPr>
        </p:nvSpPr>
        <p:spPr>
          <a:xfrm>
            <a:off x="2232025" y="704850"/>
            <a:ext cx="2638425" cy="3519488"/>
          </a:xfrm>
          <a:prstGeom prst="rect">
            <a:avLst/>
          </a:prstGeom>
          <a:noFill/>
          <a:ln w="12700">
            <a:solidFill>
              <a:prstClr val="black"/>
            </a:solidFill>
          </a:ln>
        </p:spPr>
        <p:txBody>
          <a:bodyPr vert="horz" lIns="92684" tIns="46342" rIns="92684" bIns="46342" rtlCol="0" anchor="ctr"/>
          <a:lstStyle/>
          <a:p>
            <a:endParaRPr lang="en-US"/>
          </a:p>
        </p:txBody>
      </p:sp>
      <p:sp>
        <p:nvSpPr>
          <p:cNvPr id="5" name="Notes Placeholder 4"/>
          <p:cNvSpPr>
            <a:spLocks noGrp="1"/>
          </p:cNvSpPr>
          <p:nvPr>
            <p:ph type="body" sz="quarter" idx="3"/>
          </p:nvPr>
        </p:nvSpPr>
        <p:spPr>
          <a:xfrm>
            <a:off x="710571" y="4459526"/>
            <a:ext cx="5681335" cy="4224814"/>
          </a:xfrm>
          <a:prstGeom prst="rect">
            <a:avLst/>
          </a:prstGeom>
        </p:spPr>
        <p:txBody>
          <a:bodyPr vert="horz" lIns="92684" tIns="46342" rIns="92684" bIns="463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44"/>
            <a:ext cx="3077524" cy="469424"/>
          </a:xfrm>
          <a:prstGeom prst="rect">
            <a:avLst/>
          </a:prstGeom>
        </p:spPr>
        <p:txBody>
          <a:bodyPr vert="horz" lIns="92684" tIns="46342" rIns="92684" bIns="46342" rtlCol="0" anchor="b"/>
          <a:lstStyle>
            <a:lvl1pPr algn="l">
              <a:defRPr sz="1200"/>
            </a:lvl1pPr>
          </a:lstStyle>
          <a:p>
            <a:endParaRPr lang="en-US"/>
          </a:p>
        </p:txBody>
      </p:sp>
      <p:sp>
        <p:nvSpPr>
          <p:cNvPr id="7" name="Slide Number Placeholder 6"/>
          <p:cNvSpPr>
            <a:spLocks noGrp="1"/>
          </p:cNvSpPr>
          <p:nvPr>
            <p:ph type="sldNum" sz="quarter" idx="5"/>
          </p:nvPr>
        </p:nvSpPr>
        <p:spPr>
          <a:xfrm>
            <a:off x="4023341" y="8917444"/>
            <a:ext cx="3077524" cy="469424"/>
          </a:xfrm>
          <a:prstGeom prst="rect">
            <a:avLst/>
          </a:prstGeom>
        </p:spPr>
        <p:txBody>
          <a:bodyPr vert="horz" lIns="92684" tIns="46342" rIns="92684" bIns="46342" rtlCol="0" anchor="b"/>
          <a:lstStyle>
            <a:lvl1pPr algn="r">
              <a:defRPr sz="1200"/>
            </a:lvl1pPr>
          </a:lstStyle>
          <a:p>
            <a:fld id="{5854308F-1984-4E84-A3DB-B32A2A9706DF}" type="slidenum">
              <a:rPr lang="en-US" smtClean="0"/>
              <a:t>‹#›</a:t>
            </a:fld>
            <a:endParaRPr lang="en-US"/>
          </a:p>
        </p:txBody>
      </p:sp>
    </p:spTree>
    <p:extLst>
      <p:ext uri="{BB962C8B-B14F-4D97-AF65-F5344CB8AC3E}">
        <p14:creationId xmlns:p14="http://schemas.microsoft.com/office/powerpoint/2010/main" val="276380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8022" y="4218887"/>
            <a:ext cx="4484489" cy="914400"/>
          </a:xfrm>
          <a:prstGeom prst="rect">
            <a:avLst/>
          </a:prstGeom>
        </p:spPr>
        <p:txBody>
          <a:bodyPr anchor="ctr"/>
          <a:lstStyle>
            <a:lvl1pPr algn="ctr">
              <a:defRPr b="0" i="0" baseline="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318022" y="5314607"/>
            <a:ext cx="4484489" cy="742949"/>
          </a:xfrm>
        </p:spPr>
        <p:txBody>
          <a:bodyPr anchor="ctr">
            <a:normAutofit/>
          </a:bodyPr>
          <a:lstStyle>
            <a:lvl1pPr marL="0" indent="0" algn="ctr">
              <a:buNone/>
              <a:defRPr sz="1238" b="0" i="0">
                <a:solidFill>
                  <a:schemeClr val="bg1"/>
                </a:solidFill>
                <a:latin typeface="Inter" panose="020B0502030000000004" pitchFamily="34" charset="0"/>
                <a:ea typeface="Inter" panose="020B0502030000000004" pitchFamily="34" charset="0"/>
                <a:cs typeface="Inter" panose="020B0502030000000004" pitchFamily="34" charset="0"/>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8B5EA048-8291-1C4E-98EE-0725C4B19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799" y="181491"/>
            <a:ext cx="1473744" cy="1237216"/>
          </a:xfrm>
          <a:prstGeom prst="rect">
            <a:avLst/>
          </a:prstGeom>
        </p:spPr>
      </p:pic>
      <p:pic>
        <p:nvPicPr>
          <p:cNvPr id="15" name="Picture 14">
            <a:extLst>
              <a:ext uri="{FF2B5EF4-FFF2-40B4-BE49-F238E27FC236}">
                <a16:creationId xmlns:a16="http://schemas.microsoft.com/office/drawing/2014/main" id="{D87E7798-D415-874C-AB55-677919F27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4632"/>
            <a:ext cx="1064419" cy="270933"/>
          </a:xfrm>
          <a:prstGeom prst="rect">
            <a:avLst/>
          </a:prstGeom>
        </p:spPr>
      </p:pic>
      <p:pic>
        <p:nvPicPr>
          <p:cNvPr id="7" name="Picture 6">
            <a:extLst>
              <a:ext uri="{FF2B5EF4-FFF2-40B4-BE49-F238E27FC236}">
                <a16:creationId xmlns:a16="http://schemas.microsoft.com/office/drawing/2014/main" id="{DE81D0D8-2C96-4746-B6F2-EF7A90526C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19" y="8712945"/>
            <a:ext cx="764380" cy="194563"/>
          </a:xfrm>
          <a:prstGeom prst="rect">
            <a:avLst/>
          </a:prstGeom>
        </p:spPr>
      </p:pic>
      <p:sp>
        <p:nvSpPr>
          <p:cNvPr id="8" name="Rectangle 7">
            <a:extLst>
              <a:ext uri="{FF2B5EF4-FFF2-40B4-BE49-F238E27FC236}">
                <a16:creationId xmlns:a16="http://schemas.microsoft.com/office/drawing/2014/main" id="{E9D2DEEB-2794-C848-ACA6-DC5D6683BB98}"/>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59240CEF-DFF8-224A-949B-62BCCD09176A}"/>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1" name="Rectangle 10">
            <a:extLst>
              <a:ext uri="{FF2B5EF4-FFF2-40B4-BE49-F238E27FC236}">
                <a16:creationId xmlns:a16="http://schemas.microsoft.com/office/drawing/2014/main" id="{9FF99B29-7742-A840-AB57-4F8F239008D1}"/>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AE496CF6-1C82-6F42-82CB-2859B36D854A}"/>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3" name="Rectangle 12">
            <a:extLst>
              <a:ext uri="{FF2B5EF4-FFF2-40B4-BE49-F238E27FC236}">
                <a16:creationId xmlns:a16="http://schemas.microsoft.com/office/drawing/2014/main" id="{C3A86BB5-FA26-BE46-BA32-10CCBDEE73FC}"/>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10636955-A1E7-3243-A591-81C519D5A21E}"/>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16" name="Rectangle 15">
            <a:extLst>
              <a:ext uri="{FF2B5EF4-FFF2-40B4-BE49-F238E27FC236}">
                <a16:creationId xmlns:a16="http://schemas.microsoft.com/office/drawing/2014/main" id="{D7EBAD06-3EFC-5040-92B8-2F8038B621BD}"/>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3A408CBD-4B0E-5146-BF0D-9F1958EB55C3}"/>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18" name="Rectangle 17">
            <a:extLst>
              <a:ext uri="{FF2B5EF4-FFF2-40B4-BE49-F238E27FC236}">
                <a16:creationId xmlns:a16="http://schemas.microsoft.com/office/drawing/2014/main" id="{86AC8302-AA9B-994A-97EB-676C368C765D}"/>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523EF2D1-424D-0A4B-8A3E-2E6A385026A8}"/>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spTree>
    <p:extLst>
      <p:ext uri="{BB962C8B-B14F-4D97-AF65-F5344CB8AC3E}">
        <p14:creationId xmlns:p14="http://schemas.microsoft.com/office/powerpoint/2010/main" val="11790915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9">
            <a:extLst>
              <a:ext uri="{FF2B5EF4-FFF2-40B4-BE49-F238E27FC236}">
                <a16:creationId xmlns:a16="http://schemas.microsoft.com/office/drawing/2014/main" id="{444E87A3-B2DA-264E-8473-B750B5D3FC5E}"/>
              </a:ext>
            </a:extLst>
          </p:cNvPr>
          <p:cNvSpPr>
            <a:spLocks noGrp="1"/>
          </p:cNvSpPr>
          <p:nvPr>
            <p:ph type="sldNum" sz="quarter" idx="4"/>
          </p:nvPr>
        </p:nvSpPr>
        <p:spPr>
          <a:xfrm>
            <a:off x="550115" y="8686800"/>
            <a:ext cx="745285" cy="486833"/>
          </a:xfrm>
          <a:prstGeom prst="rect">
            <a:avLst/>
          </a:prstGeom>
        </p:spPr>
        <p:txBody>
          <a:bodyPr anchor="ctr"/>
          <a:lstStyle>
            <a:lvl1pPr algn="r">
              <a:defRPr sz="1050">
                <a:solidFill>
                  <a:schemeClr val="bg2">
                    <a:lumMod val="10000"/>
                  </a:schemeClr>
                </a:solidFill>
                <a:latin typeface="Franklin Gothic Book" panose="020B0503020102020204" pitchFamily="34" charset="0"/>
              </a:defRPr>
            </a:lvl1pPr>
          </a:lstStyle>
          <a:p>
            <a:pPr>
              <a:defRPr/>
            </a:pPr>
            <a:r>
              <a:rPr lang="en-US" altLang="en-US" dirty="0"/>
              <a:t>Page </a:t>
            </a:r>
            <a:fld id="{C49ED30E-92F9-473F-A31B-CC5C6C565678}" type="slidenum">
              <a:rPr lang="en-US" altLang="en-US" smtClean="0"/>
              <a:pPr>
                <a:defRPr/>
              </a:pPr>
              <a:t>‹#›</a:t>
            </a:fld>
            <a:endParaRPr lang="en-US" altLang="en-US" dirty="0"/>
          </a:p>
        </p:txBody>
      </p:sp>
      <p:sp>
        <p:nvSpPr>
          <p:cNvPr id="4" name="Rectangle 3"/>
          <p:cNvSpPr/>
          <p:nvPr userDrawn="1"/>
        </p:nvSpPr>
        <p:spPr>
          <a:xfrm>
            <a:off x="2743200" y="8839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2971800" y="8797480"/>
            <a:ext cx="1066800" cy="265471"/>
          </a:xfrm>
          <a:prstGeom prst="rect">
            <a:avLst/>
          </a:prstGeom>
        </p:spPr>
      </p:pic>
    </p:spTree>
    <p:extLst>
      <p:ext uri="{BB962C8B-B14F-4D97-AF65-F5344CB8AC3E}">
        <p14:creationId xmlns:p14="http://schemas.microsoft.com/office/powerpoint/2010/main" val="15106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F5B7BE-C7E5-BF48-8AA9-C41A7D05481E}"/>
              </a:ext>
            </a:extLst>
          </p:cNvPr>
          <p:cNvSpPr>
            <a:spLocks noGrp="1"/>
          </p:cNvSpPr>
          <p:nvPr>
            <p:ph type="title"/>
          </p:nvPr>
        </p:nvSpPr>
        <p:spPr>
          <a:xfrm>
            <a:off x="1318022" y="4218887"/>
            <a:ext cx="4484489" cy="914400"/>
          </a:xfrm>
          <a:prstGeom prst="rect">
            <a:avLst/>
          </a:prstGeom>
        </p:spPr>
        <p:txBody>
          <a:bodyPr anchor="ctr"/>
          <a:lstStyle>
            <a:lvl1pPr algn="ctr">
              <a:defRPr b="0" i="0" baseline="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18" name="Text Placeholder 3">
            <a:extLst>
              <a:ext uri="{FF2B5EF4-FFF2-40B4-BE49-F238E27FC236}">
                <a16:creationId xmlns:a16="http://schemas.microsoft.com/office/drawing/2014/main" id="{444CC277-AB81-DF44-846D-D48862FD83CC}"/>
              </a:ext>
            </a:extLst>
          </p:cNvPr>
          <p:cNvSpPr>
            <a:spLocks noGrp="1"/>
          </p:cNvSpPr>
          <p:nvPr>
            <p:ph type="body" sz="quarter" idx="10" hasCustomPrompt="1"/>
          </p:nvPr>
        </p:nvSpPr>
        <p:spPr>
          <a:xfrm>
            <a:off x="1318022" y="5314607"/>
            <a:ext cx="4484489" cy="742949"/>
          </a:xfrm>
        </p:spPr>
        <p:txBody>
          <a:bodyPr anchor="ctr">
            <a:normAutofit/>
          </a:bodyPr>
          <a:lstStyle>
            <a:lvl1pPr marL="0" indent="0" algn="ctr">
              <a:buNone/>
              <a:defRPr sz="1238"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pic>
        <p:nvPicPr>
          <p:cNvPr id="19" name="Picture 18">
            <a:extLst>
              <a:ext uri="{FF2B5EF4-FFF2-40B4-BE49-F238E27FC236}">
                <a16:creationId xmlns:a16="http://schemas.microsoft.com/office/drawing/2014/main" id="{727B8AE6-BAC2-E646-AC5E-E7A0DD404C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799" y="181491"/>
            <a:ext cx="1473744" cy="1237216"/>
          </a:xfrm>
          <a:prstGeom prst="rect">
            <a:avLst/>
          </a:prstGeom>
        </p:spPr>
      </p:pic>
      <p:pic>
        <p:nvPicPr>
          <p:cNvPr id="20" name="Picture 19">
            <a:extLst>
              <a:ext uri="{FF2B5EF4-FFF2-40B4-BE49-F238E27FC236}">
                <a16:creationId xmlns:a16="http://schemas.microsoft.com/office/drawing/2014/main" id="{91329044-D92B-DB44-B8E2-42DDB0E61A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64632"/>
            <a:ext cx="1064419" cy="270933"/>
          </a:xfrm>
          <a:prstGeom prst="rect">
            <a:avLst/>
          </a:prstGeom>
        </p:spPr>
      </p:pic>
      <p:grpSp>
        <p:nvGrpSpPr>
          <p:cNvPr id="9" name="Group 8">
            <a:extLst>
              <a:ext uri="{FF2B5EF4-FFF2-40B4-BE49-F238E27FC236}">
                <a16:creationId xmlns:a16="http://schemas.microsoft.com/office/drawing/2014/main" id="{FFA5C682-2A79-FF4E-ACEC-FD9E3F66FD7E}"/>
              </a:ext>
            </a:extLst>
          </p:cNvPr>
          <p:cNvGrpSpPr/>
          <p:nvPr userDrawn="1"/>
        </p:nvGrpSpPr>
        <p:grpSpPr>
          <a:xfrm>
            <a:off x="245118" y="8668699"/>
            <a:ext cx="819301" cy="264595"/>
            <a:chOff x="5076757" y="6474630"/>
            <a:chExt cx="1456535" cy="198446"/>
          </a:xfrm>
        </p:grpSpPr>
        <p:pic>
          <p:nvPicPr>
            <p:cNvPr id="10" name="Picture 9">
              <a:extLst>
                <a:ext uri="{FF2B5EF4-FFF2-40B4-BE49-F238E27FC236}">
                  <a16:creationId xmlns:a16="http://schemas.microsoft.com/office/drawing/2014/main" id="{34A9727B-FB3C-0D4F-9B14-9B40D9132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11" name="Picture 10">
              <a:extLst>
                <a:ext uri="{FF2B5EF4-FFF2-40B4-BE49-F238E27FC236}">
                  <a16:creationId xmlns:a16="http://schemas.microsoft.com/office/drawing/2014/main" id="{CDBFB58D-CB60-B248-8EEC-EE356546B8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4394" y="6511673"/>
              <a:ext cx="1358898" cy="145921"/>
            </a:xfrm>
            <a:prstGeom prst="rect">
              <a:avLst/>
            </a:prstGeom>
          </p:spPr>
        </p:pic>
      </p:grpSp>
      <p:sp>
        <p:nvSpPr>
          <p:cNvPr id="12" name="Rectangle 11">
            <a:extLst>
              <a:ext uri="{FF2B5EF4-FFF2-40B4-BE49-F238E27FC236}">
                <a16:creationId xmlns:a16="http://schemas.microsoft.com/office/drawing/2014/main" id="{DA5DDF82-75E9-C24F-96EF-C0AD9CBCB58A}"/>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6E8042A6-AEF8-8E48-8D42-FE96A92B9CD9}"/>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4" name="Rectangle 13">
            <a:extLst>
              <a:ext uri="{FF2B5EF4-FFF2-40B4-BE49-F238E27FC236}">
                <a16:creationId xmlns:a16="http://schemas.microsoft.com/office/drawing/2014/main" id="{783FA0E2-8D4A-2649-B21A-F8069801F62F}"/>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3358B95D-4A68-8B45-AEC2-FADAE5C79994}"/>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6" name="Rectangle 15">
            <a:extLst>
              <a:ext uri="{FF2B5EF4-FFF2-40B4-BE49-F238E27FC236}">
                <a16:creationId xmlns:a16="http://schemas.microsoft.com/office/drawing/2014/main" id="{CE42FA9B-185E-8947-8421-0620464571FA}"/>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2B4A480E-D73D-2B4D-96D4-DA37F9410B5F}"/>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2" name="Rectangle 21">
            <a:extLst>
              <a:ext uri="{FF2B5EF4-FFF2-40B4-BE49-F238E27FC236}">
                <a16:creationId xmlns:a16="http://schemas.microsoft.com/office/drawing/2014/main" id="{4E14D01F-F5B3-C643-A558-3E8356936B8F}"/>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37CEFB85-DE2B-2747-AEAE-CD05854F9F60}"/>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4" name="Rectangle 23">
            <a:extLst>
              <a:ext uri="{FF2B5EF4-FFF2-40B4-BE49-F238E27FC236}">
                <a16:creationId xmlns:a16="http://schemas.microsoft.com/office/drawing/2014/main" id="{83C48700-2E49-0B4B-81FB-89A43ADC0783}"/>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6A0476F-5D09-F941-89B2-BB991CA73203}"/>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spTree>
    <p:extLst>
      <p:ext uri="{BB962C8B-B14F-4D97-AF65-F5344CB8AC3E}">
        <p14:creationId xmlns:p14="http://schemas.microsoft.com/office/powerpoint/2010/main" val="382514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9CFCB26-42A5-AA4A-B8E0-D5E642C4D976}"/>
              </a:ext>
            </a:extLst>
          </p:cNvPr>
          <p:cNvCxnSpPr/>
          <p:nvPr userDrawn="1"/>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5">
            <a:extLst>
              <a:ext uri="{FF2B5EF4-FFF2-40B4-BE49-F238E27FC236}">
                <a16:creationId xmlns:a16="http://schemas.microsoft.com/office/drawing/2014/main" id="{7C06C071-090E-7E4A-BB26-D24A69441B1D}"/>
              </a:ext>
            </a:extLst>
          </p:cNvPr>
          <p:cNvSpPr>
            <a:spLocks noGrp="1"/>
          </p:cNvSpPr>
          <p:nvPr>
            <p:ph type="title"/>
          </p:nvPr>
        </p:nvSpPr>
        <p:spPr>
          <a:xfrm>
            <a:off x="278071" y="3355444"/>
            <a:ext cx="6317933" cy="914400"/>
          </a:xfrm>
          <a:prstGeom prst="rect">
            <a:avLst/>
          </a:prstGeom>
        </p:spPr>
        <p:txBody>
          <a:bodyPr anchor="ctr"/>
          <a:lstStyle>
            <a:lvl1pPr algn="ctr">
              <a:defRPr>
                <a:solidFill>
                  <a:schemeClr val="tx2"/>
                </a:solidFill>
              </a:defRPr>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4C65DD29-2BAC-3F41-A61C-EB7F744D5E34}"/>
              </a:ext>
            </a:extLst>
          </p:cNvPr>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tx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pic>
        <p:nvPicPr>
          <p:cNvPr id="17" name="Picture 16">
            <a:extLst>
              <a:ext uri="{FF2B5EF4-FFF2-40B4-BE49-F238E27FC236}">
                <a16:creationId xmlns:a16="http://schemas.microsoft.com/office/drawing/2014/main" id="{69E8DD67-66CB-B34F-AC82-FDFA9F9349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110" y="8326966"/>
            <a:ext cx="932890" cy="783167"/>
          </a:xfrm>
          <a:prstGeom prst="rect">
            <a:avLst/>
          </a:prstGeom>
        </p:spPr>
      </p:pic>
      <p:sp>
        <p:nvSpPr>
          <p:cNvPr id="2" name="Date Placeholder 1">
            <a:extLst>
              <a:ext uri="{FF2B5EF4-FFF2-40B4-BE49-F238E27FC236}">
                <a16:creationId xmlns:a16="http://schemas.microsoft.com/office/drawing/2014/main" id="{B5C43B06-66FB-B245-AF12-DBDCB8F3E505}"/>
              </a:ext>
            </a:extLst>
          </p:cNvPr>
          <p:cNvSpPr>
            <a:spLocks noGrp="1"/>
          </p:cNvSpPr>
          <p:nvPr>
            <p:ph type="dt" sz="half" idx="14"/>
          </p:nvPr>
        </p:nvSpPr>
        <p:spPr/>
        <p:txBody>
          <a:bodyPr/>
          <a:lstStyle/>
          <a:p>
            <a:r>
              <a:rPr lang="en-US"/>
              <a:t>6/17/21</a:t>
            </a:r>
            <a:endParaRPr lang="en-US" dirty="0"/>
          </a:p>
        </p:txBody>
      </p:sp>
      <p:sp>
        <p:nvSpPr>
          <p:cNvPr id="3" name="Slide Number Placeholder 2">
            <a:extLst>
              <a:ext uri="{FF2B5EF4-FFF2-40B4-BE49-F238E27FC236}">
                <a16:creationId xmlns:a16="http://schemas.microsoft.com/office/drawing/2014/main" id="{7ED1948D-B167-A645-8C6B-1E934C5EE392}"/>
              </a:ext>
            </a:extLst>
          </p:cNvPr>
          <p:cNvSpPr>
            <a:spLocks noGrp="1"/>
          </p:cNvSpPr>
          <p:nvPr>
            <p:ph type="sldNum" sz="quarter" idx="15"/>
          </p:nvPr>
        </p:nvSpPr>
        <p:spPr/>
        <p:txBody>
          <a:bodyPr/>
          <a:lstStyle/>
          <a:p>
            <a:fld id="{5853B473-0271-47CF-900A-D77E281FB591}" type="slidenum">
              <a:rPr lang="en-US" smtClean="0"/>
              <a:pPr/>
              <a:t>‹#›</a:t>
            </a:fld>
            <a:endParaRPr lang="en-US" dirty="0"/>
          </a:p>
        </p:txBody>
      </p:sp>
      <p:grpSp>
        <p:nvGrpSpPr>
          <p:cNvPr id="20" name="Group 19">
            <a:extLst>
              <a:ext uri="{FF2B5EF4-FFF2-40B4-BE49-F238E27FC236}">
                <a16:creationId xmlns:a16="http://schemas.microsoft.com/office/drawing/2014/main" id="{B063EC82-D56F-B948-99C4-F432F19EB3B3}"/>
              </a:ext>
            </a:extLst>
          </p:cNvPr>
          <p:cNvGrpSpPr/>
          <p:nvPr userDrawn="1"/>
        </p:nvGrpSpPr>
        <p:grpSpPr>
          <a:xfrm>
            <a:off x="999046" y="8668699"/>
            <a:ext cx="819301" cy="264595"/>
            <a:chOff x="5076757" y="6474630"/>
            <a:chExt cx="1456535" cy="198446"/>
          </a:xfrm>
        </p:grpSpPr>
        <p:pic>
          <p:nvPicPr>
            <p:cNvPr id="21" name="Picture 20">
              <a:extLst>
                <a:ext uri="{FF2B5EF4-FFF2-40B4-BE49-F238E27FC236}">
                  <a16:creationId xmlns:a16="http://schemas.microsoft.com/office/drawing/2014/main" id="{976451F3-C79D-754A-8D52-2B471FA569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22" name="Picture 21">
              <a:extLst>
                <a:ext uri="{FF2B5EF4-FFF2-40B4-BE49-F238E27FC236}">
                  <a16:creationId xmlns:a16="http://schemas.microsoft.com/office/drawing/2014/main" id="{F4BC87CF-1CD5-0C4D-9F1D-0AB565C06A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4394" y="6511673"/>
              <a:ext cx="1358898" cy="145922"/>
            </a:xfrm>
            <a:prstGeom prst="rect">
              <a:avLst/>
            </a:prstGeom>
          </p:spPr>
        </p:pic>
      </p:grpSp>
      <p:sp>
        <p:nvSpPr>
          <p:cNvPr id="11" name="Rectangle 10">
            <a:extLst>
              <a:ext uri="{FF2B5EF4-FFF2-40B4-BE49-F238E27FC236}">
                <a16:creationId xmlns:a16="http://schemas.microsoft.com/office/drawing/2014/main" id="{454B2F70-B1AC-C54B-B8EE-A8FC15F53776}"/>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E37F647C-99BD-FA45-AAAB-49DB7C6C7C0B}"/>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6" name="Rectangle 15">
            <a:extLst>
              <a:ext uri="{FF2B5EF4-FFF2-40B4-BE49-F238E27FC236}">
                <a16:creationId xmlns:a16="http://schemas.microsoft.com/office/drawing/2014/main" id="{047C6CD2-ACF0-2446-B456-1A85454A0D6E}"/>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55D9E52F-AEFF-E348-9DC2-6BC3B9C0E8AC}"/>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9" name="Rectangle 18">
            <a:extLst>
              <a:ext uri="{FF2B5EF4-FFF2-40B4-BE49-F238E27FC236}">
                <a16:creationId xmlns:a16="http://schemas.microsoft.com/office/drawing/2014/main" id="{147BF46E-FB86-3F48-BC30-B4F21B08F2F8}"/>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CC462B47-88C1-0441-90F1-8E0294C09395}"/>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4" name="Rectangle 23">
            <a:extLst>
              <a:ext uri="{FF2B5EF4-FFF2-40B4-BE49-F238E27FC236}">
                <a16:creationId xmlns:a16="http://schemas.microsoft.com/office/drawing/2014/main" id="{FFE4BA19-B56A-6242-AABF-F7EEC9B08C84}"/>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08C2D9D3-90F9-EC41-A9B0-2F4C8B04DA48}"/>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6" name="Rectangle 25">
            <a:extLst>
              <a:ext uri="{FF2B5EF4-FFF2-40B4-BE49-F238E27FC236}">
                <a16:creationId xmlns:a16="http://schemas.microsoft.com/office/drawing/2014/main" id="{F658BF12-4B57-1148-8228-2D131DEE6602}"/>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82035747-146E-ED46-9C17-CE6D211837D1}"/>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spTree>
    <p:extLst>
      <p:ext uri="{BB962C8B-B14F-4D97-AF65-F5344CB8AC3E}">
        <p14:creationId xmlns:p14="http://schemas.microsoft.com/office/powerpoint/2010/main" val="1145192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Title">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74B49F-4E38-9D4B-8699-F87895E7EEB4}"/>
              </a:ext>
            </a:extLst>
          </p:cNvPr>
          <p:cNvCxnSpPr/>
          <p:nvPr userDrawn="1"/>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ECF2A70D-7B41-6542-9C7E-E6A7BD74BB8A}"/>
              </a:ext>
            </a:extLst>
          </p:cNvPr>
          <p:cNvSpPr>
            <a:spLocks noGrp="1"/>
          </p:cNvSpPr>
          <p:nvPr>
            <p:ph type="title"/>
          </p:nvPr>
        </p:nvSpPr>
        <p:spPr>
          <a:xfrm>
            <a:off x="278071" y="3355444"/>
            <a:ext cx="6317933" cy="914400"/>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22" name="Text Placeholder 3">
            <a:extLst>
              <a:ext uri="{FF2B5EF4-FFF2-40B4-BE49-F238E27FC236}">
                <a16:creationId xmlns:a16="http://schemas.microsoft.com/office/drawing/2014/main" id="{C3ABB6D6-3A87-3447-A2C2-4DDE8D2EB06F}"/>
              </a:ext>
            </a:extLst>
          </p:cNvPr>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sp>
        <p:nvSpPr>
          <p:cNvPr id="2" name="Date Placeholder 1">
            <a:extLst>
              <a:ext uri="{FF2B5EF4-FFF2-40B4-BE49-F238E27FC236}">
                <a16:creationId xmlns:a16="http://schemas.microsoft.com/office/drawing/2014/main" id="{76E765EE-C324-614A-BB61-00C357C81F8B}"/>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3" name="Slide Number Placeholder 2">
            <a:extLst>
              <a:ext uri="{FF2B5EF4-FFF2-40B4-BE49-F238E27FC236}">
                <a16:creationId xmlns:a16="http://schemas.microsoft.com/office/drawing/2014/main" id="{C057937C-C406-2843-9119-5119A43255DD}"/>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grpSp>
        <p:nvGrpSpPr>
          <p:cNvPr id="15" name="Group 14">
            <a:extLst>
              <a:ext uri="{FF2B5EF4-FFF2-40B4-BE49-F238E27FC236}">
                <a16:creationId xmlns:a16="http://schemas.microsoft.com/office/drawing/2014/main" id="{681E06A6-8820-D546-A605-929AC54AA923}"/>
              </a:ext>
            </a:extLst>
          </p:cNvPr>
          <p:cNvGrpSpPr/>
          <p:nvPr userDrawn="1"/>
        </p:nvGrpSpPr>
        <p:grpSpPr>
          <a:xfrm>
            <a:off x="999046" y="8668699"/>
            <a:ext cx="819301" cy="264595"/>
            <a:chOff x="5076757" y="6474630"/>
            <a:chExt cx="1456535" cy="198446"/>
          </a:xfrm>
        </p:grpSpPr>
        <p:pic>
          <p:nvPicPr>
            <p:cNvPr id="16" name="Picture 15">
              <a:extLst>
                <a:ext uri="{FF2B5EF4-FFF2-40B4-BE49-F238E27FC236}">
                  <a16:creationId xmlns:a16="http://schemas.microsoft.com/office/drawing/2014/main" id="{9F80308D-5607-4C44-98D2-0840094353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17" name="Picture 16">
              <a:extLst>
                <a:ext uri="{FF2B5EF4-FFF2-40B4-BE49-F238E27FC236}">
                  <a16:creationId xmlns:a16="http://schemas.microsoft.com/office/drawing/2014/main" id="{D808C5CD-1F6C-714C-A9A7-D35330E265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4394" y="6511673"/>
              <a:ext cx="1358898" cy="145921"/>
            </a:xfrm>
            <a:prstGeom prst="rect">
              <a:avLst/>
            </a:prstGeom>
          </p:spPr>
        </p:pic>
      </p:grpSp>
      <p:sp>
        <p:nvSpPr>
          <p:cNvPr id="12" name="Rectangle 11">
            <a:extLst>
              <a:ext uri="{FF2B5EF4-FFF2-40B4-BE49-F238E27FC236}">
                <a16:creationId xmlns:a16="http://schemas.microsoft.com/office/drawing/2014/main" id="{C9224812-6B57-2A42-8BF1-27EAB4EB9A8F}"/>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CE6D3D23-E7CA-5443-8374-A552C720BFBA}"/>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4" name="Rectangle 13">
            <a:extLst>
              <a:ext uri="{FF2B5EF4-FFF2-40B4-BE49-F238E27FC236}">
                <a16:creationId xmlns:a16="http://schemas.microsoft.com/office/drawing/2014/main" id="{F25851AA-C1DE-6049-AAEF-0F3ED894CC42}"/>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749219E8-2B7D-C54A-84D9-8ECED056272C}"/>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9" name="Rectangle 18">
            <a:extLst>
              <a:ext uri="{FF2B5EF4-FFF2-40B4-BE49-F238E27FC236}">
                <a16:creationId xmlns:a16="http://schemas.microsoft.com/office/drawing/2014/main" id="{78690D9E-DEB1-A844-8366-11517AE07310}"/>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71F62130-BC9F-EF4E-AEF0-2F084C953D1D}"/>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3" name="Rectangle 22">
            <a:extLst>
              <a:ext uri="{FF2B5EF4-FFF2-40B4-BE49-F238E27FC236}">
                <a16:creationId xmlns:a16="http://schemas.microsoft.com/office/drawing/2014/main" id="{7D435FCB-FCC1-A047-8059-FB1890BFD72B}"/>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126AC83E-A5F1-1641-97AA-25BAD11771C2}"/>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6" name="Rectangle 25">
            <a:extLst>
              <a:ext uri="{FF2B5EF4-FFF2-40B4-BE49-F238E27FC236}">
                <a16:creationId xmlns:a16="http://schemas.microsoft.com/office/drawing/2014/main" id="{4C6686FB-B2CC-7946-A7A7-D3A7F8167184}"/>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4BAEC46C-98DF-8445-A543-A91BC44EB78B}"/>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pic>
        <p:nvPicPr>
          <p:cNvPr id="28" name="Picture 27">
            <a:extLst>
              <a:ext uri="{FF2B5EF4-FFF2-40B4-BE49-F238E27FC236}">
                <a16:creationId xmlns:a16="http://schemas.microsoft.com/office/drawing/2014/main" id="{77B99060-2830-A94A-A041-5BC27895D1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Tree>
    <p:extLst>
      <p:ext uri="{BB962C8B-B14F-4D97-AF65-F5344CB8AC3E}">
        <p14:creationId xmlns:p14="http://schemas.microsoft.com/office/powerpoint/2010/main" val="335037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E239BD-BF0F-D74F-BCAE-956EF85708F2}"/>
              </a:ext>
            </a:extLst>
          </p:cNvPr>
          <p:cNvSpPr/>
          <p:nvPr userDrawn="1"/>
        </p:nvSpPr>
        <p:spPr>
          <a:xfrm>
            <a:off x="-1"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nter" panose="020B0502030000000004" pitchFamily="34" charset="0"/>
            </a:endParaRPr>
          </a:p>
        </p:txBody>
      </p:sp>
      <p:pic>
        <p:nvPicPr>
          <p:cNvPr id="23" name="Picture 22">
            <a:extLst>
              <a:ext uri="{FF2B5EF4-FFF2-40B4-BE49-F238E27FC236}">
                <a16:creationId xmlns:a16="http://schemas.microsoft.com/office/drawing/2014/main" id="{1A3840A4-198E-AB45-8030-AF602BC81C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
        <p:nvSpPr>
          <p:cNvPr id="24" name="Title 5">
            <a:extLst>
              <a:ext uri="{FF2B5EF4-FFF2-40B4-BE49-F238E27FC236}">
                <a16:creationId xmlns:a16="http://schemas.microsoft.com/office/drawing/2014/main" id="{89ABE968-6DA6-434D-A59B-3CCF376E4CBD}"/>
              </a:ext>
            </a:extLst>
          </p:cNvPr>
          <p:cNvSpPr>
            <a:spLocks noGrp="1"/>
          </p:cNvSpPr>
          <p:nvPr>
            <p:ph type="title"/>
          </p:nvPr>
        </p:nvSpPr>
        <p:spPr>
          <a:xfrm>
            <a:off x="261997" y="3317347"/>
            <a:ext cx="6317933" cy="914400"/>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25" name="Text Placeholder 3">
            <a:extLst>
              <a:ext uri="{FF2B5EF4-FFF2-40B4-BE49-F238E27FC236}">
                <a16:creationId xmlns:a16="http://schemas.microsoft.com/office/drawing/2014/main" id="{B5DBDD1C-CEB2-2A41-B420-8092E773FBBF}"/>
              </a:ext>
            </a:extLst>
          </p:cNvPr>
          <p:cNvSpPr>
            <a:spLocks noGrp="1"/>
          </p:cNvSpPr>
          <p:nvPr>
            <p:ph type="body" sz="quarter" idx="13" hasCustomPrompt="1"/>
          </p:nvPr>
        </p:nvSpPr>
        <p:spPr>
          <a:xfrm>
            <a:off x="1015304" y="5028322"/>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cxnSp>
        <p:nvCxnSpPr>
          <p:cNvPr id="26" name="Straight Connector 25">
            <a:extLst>
              <a:ext uri="{FF2B5EF4-FFF2-40B4-BE49-F238E27FC236}">
                <a16:creationId xmlns:a16="http://schemas.microsoft.com/office/drawing/2014/main" id="{7680C721-8482-E14B-95EB-356C37F4A892}"/>
              </a:ext>
            </a:extLst>
          </p:cNvPr>
          <p:cNvCxnSpPr/>
          <p:nvPr userDrawn="1"/>
        </p:nvCxnSpPr>
        <p:spPr>
          <a:xfrm>
            <a:off x="775543" y="4648445"/>
            <a:ext cx="52586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C8BB2829-2EDB-884F-908A-027D2D1EF57A}"/>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3" name="Slide Number Placeholder 2">
            <a:extLst>
              <a:ext uri="{FF2B5EF4-FFF2-40B4-BE49-F238E27FC236}">
                <a16:creationId xmlns:a16="http://schemas.microsoft.com/office/drawing/2014/main" id="{080FEEFC-9D22-874D-A843-AEB3CF58E6A8}"/>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grpSp>
        <p:nvGrpSpPr>
          <p:cNvPr id="15" name="Group 14">
            <a:extLst>
              <a:ext uri="{FF2B5EF4-FFF2-40B4-BE49-F238E27FC236}">
                <a16:creationId xmlns:a16="http://schemas.microsoft.com/office/drawing/2014/main" id="{5585D783-6820-4A43-968F-AA74E5B1F754}"/>
              </a:ext>
            </a:extLst>
          </p:cNvPr>
          <p:cNvGrpSpPr/>
          <p:nvPr userDrawn="1"/>
        </p:nvGrpSpPr>
        <p:grpSpPr>
          <a:xfrm>
            <a:off x="999046" y="8668699"/>
            <a:ext cx="819301" cy="264595"/>
            <a:chOff x="5076757" y="6474630"/>
            <a:chExt cx="1456535" cy="198446"/>
          </a:xfrm>
        </p:grpSpPr>
        <p:pic>
          <p:nvPicPr>
            <p:cNvPr id="16" name="Picture 15">
              <a:extLst>
                <a:ext uri="{FF2B5EF4-FFF2-40B4-BE49-F238E27FC236}">
                  <a16:creationId xmlns:a16="http://schemas.microsoft.com/office/drawing/2014/main" id="{D5BD5233-149C-B943-A741-99D56156B4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17" name="Picture 16">
              <a:extLst>
                <a:ext uri="{FF2B5EF4-FFF2-40B4-BE49-F238E27FC236}">
                  <a16:creationId xmlns:a16="http://schemas.microsoft.com/office/drawing/2014/main" id="{A2450FAE-FDBA-0F4F-B19C-D9834DCE91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4394" y="6511673"/>
              <a:ext cx="1358898" cy="145921"/>
            </a:xfrm>
            <a:prstGeom prst="rect">
              <a:avLst/>
            </a:prstGeom>
          </p:spPr>
        </p:pic>
      </p:grpSp>
    </p:spTree>
    <p:extLst>
      <p:ext uri="{BB962C8B-B14F-4D97-AF65-F5344CB8AC3E}">
        <p14:creationId xmlns:p14="http://schemas.microsoft.com/office/powerpoint/2010/main" val="17311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74" y="1655179"/>
            <a:ext cx="5915025" cy="5801784"/>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4C5A0F8A-E640-E945-B3BD-DECDC5546AF0}"/>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95F6E6D1-608A-4B42-B0BE-D05B88E52CB9}"/>
              </a:ext>
            </a:extLst>
          </p:cNvPr>
          <p:cNvSpPr>
            <a:spLocks noGrp="1"/>
          </p:cNvSpPr>
          <p:nvPr>
            <p:ph type="dt" sz="half" idx="10"/>
          </p:nvPr>
        </p:nvSpPr>
        <p:spPr/>
        <p:txBody>
          <a:bodyPr/>
          <a:lstStyle/>
          <a:p>
            <a:r>
              <a:rPr lang="en-US"/>
              <a:t>6/17/21</a:t>
            </a:r>
            <a:endParaRPr lang="en-US" dirty="0"/>
          </a:p>
        </p:txBody>
      </p:sp>
      <p:sp>
        <p:nvSpPr>
          <p:cNvPr id="4" name="Slide Number Placeholder 3">
            <a:extLst>
              <a:ext uri="{FF2B5EF4-FFF2-40B4-BE49-F238E27FC236}">
                <a16:creationId xmlns:a16="http://schemas.microsoft.com/office/drawing/2014/main" id="{608DCEC4-ACB0-944B-9DEE-7C206860AA30}"/>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96675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583" y="1802331"/>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92958" y="1802331"/>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959C5AC-931E-8949-840A-EF247BB36CA5}"/>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F9BDACFB-DAE9-BE46-8D2C-CD0DA99755A2}"/>
              </a:ext>
            </a:extLst>
          </p:cNvPr>
          <p:cNvSpPr>
            <a:spLocks noGrp="1"/>
          </p:cNvSpPr>
          <p:nvPr>
            <p:ph type="dt" sz="half" idx="10"/>
          </p:nvPr>
        </p:nvSpPr>
        <p:spPr/>
        <p:txBody>
          <a:bodyPr/>
          <a:lstStyle/>
          <a:p>
            <a:r>
              <a:rPr lang="en-US"/>
              <a:t>6/17/21</a:t>
            </a:r>
            <a:endParaRPr lang="en-US" dirty="0"/>
          </a:p>
        </p:txBody>
      </p:sp>
      <p:sp>
        <p:nvSpPr>
          <p:cNvPr id="8" name="Slide Number Placeholder 7">
            <a:extLst>
              <a:ext uri="{FF2B5EF4-FFF2-40B4-BE49-F238E27FC236}">
                <a16:creationId xmlns:a16="http://schemas.microsoft.com/office/drawing/2014/main" id="{639700EF-3121-F743-AC0B-9C2A0060D332}"/>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998328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76FCA-EAD6-384E-B7D1-AC2A535D1112}"/>
              </a:ext>
            </a:extLst>
          </p:cNvPr>
          <p:cNvSpPr/>
          <p:nvPr userDrawn="1"/>
        </p:nvSpPr>
        <p:spPr>
          <a:xfrm>
            <a:off x="0"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nter" panose="020B0502030000000004" pitchFamily="34" charset="0"/>
            </a:endParaRPr>
          </a:p>
        </p:txBody>
      </p:sp>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6858000" cy="5842000"/>
          </a:xfrm>
          <a:prstGeom prst="rect">
            <a:avLst/>
          </a:prstGeom>
          <a:solidFill>
            <a:schemeClr val="bg1">
              <a:lumMod val="85000"/>
            </a:schemeClr>
          </a:solidFill>
        </p:spPr>
        <p:txBody>
          <a:bodyPr anchor="ctr"/>
          <a:lstStyle>
            <a:lvl1pPr algn="ctr">
              <a:defRPr/>
            </a:lvl1pPr>
          </a:lstStyle>
          <a:p>
            <a:r>
              <a:rPr lang="en-US"/>
              <a:t>Click icon </a:t>
            </a:r>
            <a:r>
              <a:rPr lang="en-US" dirty="0"/>
              <a:t>to add picture</a:t>
            </a:r>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471488" y="6303434"/>
            <a:ext cx="6017717" cy="1413933"/>
          </a:xfrm>
          <a:prstGeom prst="rect">
            <a:avLst/>
          </a:prstGeom>
        </p:spPr>
        <p:txBody>
          <a:bodyPr/>
          <a:lstStyle>
            <a:lvl1pPr>
              <a:defRPr>
                <a:solidFill>
                  <a:schemeClr val="bg1"/>
                </a:solidFill>
              </a:defRPr>
            </a:lvl1pPr>
          </a:lstStyle>
          <a:p>
            <a:pPr lvl="0"/>
            <a:r>
              <a:rPr lang="en-US"/>
              <a:t>Click to edit Master text styles</a:t>
            </a:r>
          </a:p>
        </p:txBody>
      </p:sp>
      <p:pic>
        <p:nvPicPr>
          <p:cNvPr id="19" name="Picture 18">
            <a:extLst>
              <a:ext uri="{FF2B5EF4-FFF2-40B4-BE49-F238E27FC236}">
                <a16:creationId xmlns:a16="http://schemas.microsoft.com/office/drawing/2014/main" id="{7E7983DF-2297-1045-8AA8-4E70B2AA6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
        <p:nvSpPr>
          <p:cNvPr id="2" name="Date Placeholder 1">
            <a:extLst>
              <a:ext uri="{FF2B5EF4-FFF2-40B4-BE49-F238E27FC236}">
                <a16:creationId xmlns:a16="http://schemas.microsoft.com/office/drawing/2014/main" id="{DE7BFC64-84FD-0E46-B832-E0E7EDF19757}"/>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3" name="Slide Number Placeholder 2">
            <a:extLst>
              <a:ext uri="{FF2B5EF4-FFF2-40B4-BE49-F238E27FC236}">
                <a16:creationId xmlns:a16="http://schemas.microsoft.com/office/drawing/2014/main" id="{12CAC784-A1A6-2C4F-8A7A-04D55326B3AC}"/>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grpSp>
        <p:nvGrpSpPr>
          <p:cNvPr id="15" name="Group 14">
            <a:extLst>
              <a:ext uri="{FF2B5EF4-FFF2-40B4-BE49-F238E27FC236}">
                <a16:creationId xmlns:a16="http://schemas.microsoft.com/office/drawing/2014/main" id="{705CB3F0-FA32-7943-8B6F-DDF7A19C87A1}"/>
              </a:ext>
            </a:extLst>
          </p:cNvPr>
          <p:cNvGrpSpPr/>
          <p:nvPr userDrawn="1"/>
        </p:nvGrpSpPr>
        <p:grpSpPr>
          <a:xfrm>
            <a:off x="999046" y="8668699"/>
            <a:ext cx="819301" cy="264595"/>
            <a:chOff x="5076757" y="6474630"/>
            <a:chExt cx="1456535" cy="198446"/>
          </a:xfrm>
        </p:grpSpPr>
        <p:pic>
          <p:nvPicPr>
            <p:cNvPr id="16" name="Picture 15">
              <a:extLst>
                <a:ext uri="{FF2B5EF4-FFF2-40B4-BE49-F238E27FC236}">
                  <a16:creationId xmlns:a16="http://schemas.microsoft.com/office/drawing/2014/main" id="{BFFA6BEC-9EF0-2B4E-B1A8-240A234E69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20" name="Picture 19">
              <a:extLst>
                <a:ext uri="{FF2B5EF4-FFF2-40B4-BE49-F238E27FC236}">
                  <a16:creationId xmlns:a16="http://schemas.microsoft.com/office/drawing/2014/main" id="{A8FB5676-BE70-8647-9782-4BF5F6142F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4394" y="6511673"/>
              <a:ext cx="1358898" cy="145921"/>
            </a:xfrm>
            <a:prstGeom prst="rect">
              <a:avLst/>
            </a:prstGeom>
          </p:spPr>
        </p:pic>
      </p:grpSp>
    </p:spTree>
    <p:extLst>
      <p:ext uri="{BB962C8B-B14F-4D97-AF65-F5344CB8AC3E}">
        <p14:creationId xmlns:p14="http://schemas.microsoft.com/office/powerpoint/2010/main" val="3050117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70FD48F-E00E-BA49-9607-BB11B12F28E7}"/>
              </a:ext>
            </a:extLst>
          </p:cNvPr>
          <p:cNvSpPr>
            <a:spLocks noGrp="1"/>
          </p:cNvSpPr>
          <p:nvPr>
            <p:ph type="pic" sz="quarter" idx="13"/>
          </p:nvPr>
        </p:nvSpPr>
        <p:spPr>
          <a:xfrm>
            <a:off x="3214687" y="2"/>
            <a:ext cx="3643313" cy="8008217"/>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r>
              <a:rPr lang="en-US"/>
              <a:t>Click icon </a:t>
            </a:r>
            <a:r>
              <a:rPr lang="en-US" dirty="0"/>
              <a:t>to add picture</a:t>
            </a:r>
          </a:p>
        </p:txBody>
      </p:sp>
      <p:sp>
        <p:nvSpPr>
          <p:cNvPr id="3" name="Content Placeholder 2"/>
          <p:cNvSpPr>
            <a:spLocks noGrp="1"/>
          </p:cNvSpPr>
          <p:nvPr>
            <p:ph idx="1"/>
          </p:nvPr>
        </p:nvSpPr>
        <p:spPr>
          <a:xfrm>
            <a:off x="171497" y="3001934"/>
            <a:ext cx="3043191" cy="3829173"/>
          </a:xfrm>
          <a:prstGeom prst="rect">
            <a:avLst/>
          </a:prstGeom>
        </p:spPr>
        <p:txBody>
          <a:bodyPr/>
          <a:lstStyle>
            <a:lvl1pPr>
              <a:defRPr sz="1350"/>
            </a:lvl1pPr>
            <a:lvl2pPr>
              <a:defRPr sz="1238"/>
            </a:lvl2pPr>
            <a:lvl3pPr>
              <a:defRPr sz="1125"/>
            </a:lvl3pPr>
            <a:lvl4pPr>
              <a:defRPr sz="1013"/>
            </a:lvl4pPr>
            <a:lvl5pPr>
              <a:defRPr sz="9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EE93906E-DAC3-0345-9049-32195E72156E}"/>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95CFCA14-66D6-6042-838B-86A3093E71B5}"/>
              </a:ext>
            </a:extLst>
          </p:cNvPr>
          <p:cNvSpPr>
            <a:spLocks noGrp="1"/>
          </p:cNvSpPr>
          <p:nvPr>
            <p:ph type="dt" sz="half" idx="14"/>
          </p:nvPr>
        </p:nvSpPr>
        <p:spPr/>
        <p:txBody>
          <a:bodyPr/>
          <a:lstStyle/>
          <a:p>
            <a:r>
              <a:rPr lang="en-US"/>
              <a:t>6/17/21</a:t>
            </a:r>
            <a:endParaRPr lang="en-US" dirty="0"/>
          </a:p>
        </p:txBody>
      </p:sp>
      <p:sp>
        <p:nvSpPr>
          <p:cNvPr id="6" name="Slide Number Placeholder 5">
            <a:extLst>
              <a:ext uri="{FF2B5EF4-FFF2-40B4-BE49-F238E27FC236}">
                <a16:creationId xmlns:a16="http://schemas.microsoft.com/office/drawing/2014/main" id="{F9F45DCC-6F5A-324E-AEC4-B087D8DEC22F}"/>
              </a:ext>
            </a:extLst>
          </p:cNvPr>
          <p:cNvSpPr>
            <a:spLocks noGrp="1"/>
          </p:cNvSpPr>
          <p:nvPr>
            <p:ph type="sldNum" sz="quarter" idx="15"/>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375711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22" name="Chart Placeholder 21"/>
          <p:cNvSpPr>
            <a:spLocks noGrp="1"/>
          </p:cNvSpPr>
          <p:nvPr>
            <p:ph type="chart" sz="quarter" idx="13"/>
          </p:nvPr>
        </p:nvSpPr>
        <p:spPr>
          <a:xfrm>
            <a:off x="230386" y="1653118"/>
            <a:ext cx="3095030" cy="6013449"/>
          </a:xfrm>
          <a:prstGeom prst="rect">
            <a:avLst/>
          </a:prstGeom>
        </p:spPr>
        <p:txBody>
          <a:bodyPr/>
          <a:lstStyle/>
          <a:p>
            <a:r>
              <a:rPr lang="en-US"/>
              <a:t>Click icon </a:t>
            </a:r>
            <a:r>
              <a:rPr lang="en-US" dirty="0"/>
              <a:t>to add chart</a:t>
            </a:r>
          </a:p>
        </p:txBody>
      </p:sp>
      <p:sp>
        <p:nvSpPr>
          <p:cNvPr id="24" name="Picture Placeholder 23"/>
          <p:cNvSpPr>
            <a:spLocks noGrp="1"/>
          </p:cNvSpPr>
          <p:nvPr>
            <p:ph type="pic" sz="quarter" idx="14"/>
          </p:nvPr>
        </p:nvSpPr>
        <p:spPr>
          <a:xfrm>
            <a:off x="3650579" y="1653117"/>
            <a:ext cx="2388599" cy="6013449"/>
          </a:xfrm>
          <a:prstGeom prst="rect">
            <a:avLst/>
          </a:prstGeom>
        </p:spPr>
        <p:txBody>
          <a:bodyPr/>
          <a:lstStyle/>
          <a:p>
            <a:r>
              <a:rPr lang="en-US"/>
              <a:t>Click icon </a:t>
            </a:r>
            <a:r>
              <a:rPr lang="en-US" dirty="0"/>
              <a:t>to add picture</a:t>
            </a:r>
          </a:p>
        </p:txBody>
      </p:sp>
      <p:sp>
        <p:nvSpPr>
          <p:cNvPr id="7" name="Title Placeholder 1">
            <a:extLst>
              <a:ext uri="{FF2B5EF4-FFF2-40B4-BE49-F238E27FC236}">
                <a16:creationId xmlns:a16="http://schemas.microsoft.com/office/drawing/2014/main" id="{C1B42E41-13B0-6E43-A89D-AF6E003B60A0}"/>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018BE17-B045-0543-95B7-B0B216989F30}"/>
              </a:ext>
            </a:extLst>
          </p:cNvPr>
          <p:cNvSpPr>
            <a:spLocks noGrp="1"/>
          </p:cNvSpPr>
          <p:nvPr>
            <p:ph type="dt" sz="half" idx="15"/>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5F2A14EF-3D05-EA40-AF01-0BDE30899E69}"/>
              </a:ext>
            </a:extLst>
          </p:cNvPr>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22323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278071" y="3355444"/>
            <a:ext cx="6317933" cy="914400"/>
          </a:xfrm>
          <a:prstGeom prst="rect">
            <a:avLst/>
          </a:prstGeom>
        </p:spPr>
        <p:txBody>
          <a:bodyPr anchor="ctr"/>
          <a:lstStyle>
            <a:lvl1pPr algn="ctr">
              <a:defRPr>
                <a:solidFill>
                  <a:schemeClr val="tx2"/>
                </a:solidFill>
              </a:defRPr>
            </a:lvl1pPr>
          </a:lstStyle>
          <a:p>
            <a:r>
              <a:rPr lang="en-US"/>
              <a:t>Click to edit Master title style</a:t>
            </a:r>
            <a:endParaRPr lang="en-US" dirty="0"/>
          </a:p>
        </p:txBody>
      </p:sp>
      <p:sp>
        <p:nvSpPr>
          <p:cNvPr id="11" name="Text Placeholder 3"/>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tx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6F288025-A5DD-3146-BD5D-7B548101A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110" y="8326966"/>
            <a:ext cx="932890" cy="783167"/>
          </a:xfrm>
          <a:prstGeom prst="rect">
            <a:avLst/>
          </a:prstGeom>
        </p:spPr>
      </p:pic>
      <p:sp>
        <p:nvSpPr>
          <p:cNvPr id="2" name="Date Placeholder 1">
            <a:extLst>
              <a:ext uri="{FF2B5EF4-FFF2-40B4-BE49-F238E27FC236}">
                <a16:creationId xmlns:a16="http://schemas.microsoft.com/office/drawing/2014/main" id="{DEFE9CA9-E9CE-CA49-AFA6-272D675FA5DB}"/>
              </a:ext>
            </a:extLst>
          </p:cNvPr>
          <p:cNvSpPr>
            <a:spLocks noGrp="1"/>
          </p:cNvSpPr>
          <p:nvPr>
            <p:ph type="dt" sz="half" idx="14"/>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DAAA833A-D5BE-F74A-B263-7B62A3457904}"/>
              </a:ext>
            </a:extLst>
          </p:cNvPr>
          <p:cNvSpPr>
            <a:spLocks noGrp="1"/>
          </p:cNvSpPr>
          <p:nvPr>
            <p:ph type="sldNum" sz="quarter" idx="15"/>
          </p:nvPr>
        </p:nvSpPr>
        <p:spPr/>
        <p:txBody>
          <a:body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pic>
        <p:nvPicPr>
          <p:cNvPr id="13" name="Picture 12">
            <a:extLst>
              <a:ext uri="{FF2B5EF4-FFF2-40B4-BE49-F238E27FC236}">
                <a16:creationId xmlns:a16="http://schemas.microsoft.com/office/drawing/2014/main" id="{98956443-195C-B345-A7B8-CCC851ED2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40" y="8712945"/>
            <a:ext cx="764381" cy="194563"/>
          </a:xfrm>
          <a:prstGeom prst="rect">
            <a:avLst/>
          </a:prstGeom>
        </p:spPr>
      </p:pic>
      <p:sp>
        <p:nvSpPr>
          <p:cNvPr id="22" name="Rectangle 21">
            <a:extLst>
              <a:ext uri="{FF2B5EF4-FFF2-40B4-BE49-F238E27FC236}">
                <a16:creationId xmlns:a16="http://schemas.microsoft.com/office/drawing/2014/main" id="{8EE3BA0E-D784-9040-A968-45F4319D97CC}"/>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AF039246-C66B-5547-837B-30A4A48F5232}"/>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24" name="Rectangle 23">
            <a:extLst>
              <a:ext uri="{FF2B5EF4-FFF2-40B4-BE49-F238E27FC236}">
                <a16:creationId xmlns:a16="http://schemas.microsoft.com/office/drawing/2014/main" id="{225E1105-E2BA-6042-B5CE-C65D03A50F0C}"/>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792417F-8D9A-254B-883B-E0C9D09359E9}"/>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6" name="Rectangle 25">
            <a:extLst>
              <a:ext uri="{FF2B5EF4-FFF2-40B4-BE49-F238E27FC236}">
                <a16:creationId xmlns:a16="http://schemas.microsoft.com/office/drawing/2014/main" id="{83991751-8582-7847-AB86-B0C518A8C7E7}"/>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31261208-68B1-BE4D-8882-A5DDB83553D8}"/>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8" name="Rectangle 27">
            <a:extLst>
              <a:ext uri="{FF2B5EF4-FFF2-40B4-BE49-F238E27FC236}">
                <a16:creationId xmlns:a16="http://schemas.microsoft.com/office/drawing/2014/main" id="{A4126CC7-0146-F844-9C6C-1D8443A5E233}"/>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C7444EE6-2146-214F-8F8B-9FD6E16EEF6E}"/>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30" name="Rectangle 29">
            <a:extLst>
              <a:ext uri="{FF2B5EF4-FFF2-40B4-BE49-F238E27FC236}">
                <a16:creationId xmlns:a16="http://schemas.microsoft.com/office/drawing/2014/main" id="{603E7B7D-055F-464F-B516-E7541CAFD776}"/>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a:extLst>
              <a:ext uri="{FF2B5EF4-FFF2-40B4-BE49-F238E27FC236}">
                <a16:creationId xmlns:a16="http://schemas.microsoft.com/office/drawing/2014/main" id="{4F250F6F-2456-B446-9662-B557D084C4DE}"/>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spTree>
    <p:extLst>
      <p:ext uri="{BB962C8B-B14F-4D97-AF65-F5344CB8AC3E}">
        <p14:creationId xmlns:p14="http://schemas.microsoft.com/office/powerpoint/2010/main" val="129793361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0A33CFE-C1EA-D44E-B800-1FFEB851C1AB}"/>
              </a:ext>
            </a:extLst>
          </p:cNvPr>
          <p:cNvSpPr>
            <a:spLocks noGrp="1"/>
          </p:cNvSpPr>
          <p:nvPr>
            <p:ph type="title"/>
          </p:nvPr>
        </p:nvSpPr>
        <p:spPr>
          <a:xfrm>
            <a:off x="1318022" y="4218887"/>
            <a:ext cx="4484489" cy="914400"/>
          </a:xfrm>
          <a:prstGeom prst="rect">
            <a:avLst/>
          </a:prstGeom>
        </p:spPr>
        <p:txBody>
          <a:bodyPr anchor="ctr"/>
          <a:lstStyle>
            <a:lvl1pPr algn="ctr">
              <a:defRPr b="0" i="0" baseline="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18" name="Text Placeholder 3">
            <a:extLst>
              <a:ext uri="{FF2B5EF4-FFF2-40B4-BE49-F238E27FC236}">
                <a16:creationId xmlns:a16="http://schemas.microsoft.com/office/drawing/2014/main" id="{B8030EE1-64F0-EE41-B4AD-B849CAF72B79}"/>
              </a:ext>
            </a:extLst>
          </p:cNvPr>
          <p:cNvSpPr>
            <a:spLocks noGrp="1"/>
          </p:cNvSpPr>
          <p:nvPr>
            <p:ph type="body" sz="quarter" idx="10" hasCustomPrompt="1"/>
          </p:nvPr>
        </p:nvSpPr>
        <p:spPr>
          <a:xfrm>
            <a:off x="1318022" y="5314607"/>
            <a:ext cx="4484489" cy="742949"/>
          </a:xfrm>
        </p:spPr>
        <p:txBody>
          <a:bodyPr anchor="ctr">
            <a:normAutofit/>
          </a:bodyPr>
          <a:lstStyle>
            <a:lvl1pPr marL="0" indent="0" algn="ctr">
              <a:buNone/>
              <a:defRPr sz="1238" b="0" i="0">
                <a:solidFill>
                  <a:schemeClr val="bg1"/>
                </a:solidFill>
                <a:latin typeface="Inter" panose="020B0502030000000004" pitchFamily="34" charset="0"/>
                <a:ea typeface="Inter" panose="020B0502030000000004" pitchFamily="34" charset="0"/>
                <a:cs typeface="Inter" panose="020B0502030000000004" pitchFamily="34" charset="0"/>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pic>
        <p:nvPicPr>
          <p:cNvPr id="19" name="Picture 18">
            <a:extLst>
              <a:ext uri="{FF2B5EF4-FFF2-40B4-BE49-F238E27FC236}">
                <a16:creationId xmlns:a16="http://schemas.microsoft.com/office/drawing/2014/main" id="{AA6BCB03-DD81-6742-85DE-943EE83B85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799" y="181491"/>
            <a:ext cx="1473744" cy="1237216"/>
          </a:xfrm>
          <a:prstGeom prst="rect">
            <a:avLst/>
          </a:prstGeom>
        </p:spPr>
      </p:pic>
      <p:pic>
        <p:nvPicPr>
          <p:cNvPr id="20" name="Picture 19">
            <a:extLst>
              <a:ext uri="{FF2B5EF4-FFF2-40B4-BE49-F238E27FC236}">
                <a16:creationId xmlns:a16="http://schemas.microsoft.com/office/drawing/2014/main" id="{55C63127-E412-0F4D-837B-EEC3BA4CA3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64632"/>
            <a:ext cx="1064419" cy="270933"/>
          </a:xfrm>
          <a:prstGeom prst="rect">
            <a:avLst/>
          </a:prstGeom>
        </p:spPr>
      </p:pic>
      <p:sp>
        <p:nvSpPr>
          <p:cNvPr id="12" name="Rectangle 11">
            <a:extLst>
              <a:ext uri="{FF2B5EF4-FFF2-40B4-BE49-F238E27FC236}">
                <a16:creationId xmlns:a16="http://schemas.microsoft.com/office/drawing/2014/main" id="{676C8190-4AEF-A44C-80E3-E4A88393653E}"/>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4F70DE64-D442-5B43-85E9-6E0B562A3CF8}"/>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4" name="Rectangle 13">
            <a:extLst>
              <a:ext uri="{FF2B5EF4-FFF2-40B4-BE49-F238E27FC236}">
                <a16:creationId xmlns:a16="http://schemas.microsoft.com/office/drawing/2014/main" id="{634E46CB-FDC6-CA4F-9D7D-F5AA70F59D4B}"/>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B59C098-4A68-424E-994B-CF0A44BDB7C8}"/>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6" name="Rectangle 15">
            <a:extLst>
              <a:ext uri="{FF2B5EF4-FFF2-40B4-BE49-F238E27FC236}">
                <a16:creationId xmlns:a16="http://schemas.microsoft.com/office/drawing/2014/main" id="{E7F3C128-F1FE-0046-9CBF-E7419ED9DFE5}"/>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AC308DD6-40AB-7740-8650-71269B4C4247}"/>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2" name="Rectangle 21">
            <a:extLst>
              <a:ext uri="{FF2B5EF4-FFF2-40B4-BE49-F238E27FC236}">
                <a16:creationId xmlns:a16="http://schemas.microsoft.com/office/drawing/2014/main" id="{504F7A59-6F59-CD47-9B85-EC63DDEBCB2D}"/>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2079A156-15E9-3440-B833-61E98D186B3B}"/>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4" name="Rectangle 23">
            <a:extLst>
              <a:ext uri="{FF2B5EF4-FFF2-40B4-BE49-F238E27FC236}">
                <a16:creationId xmlns:a16="http://schemas.microsoft.com/office/drawing/2014/main" id="{7D671C1B-83DD-2241-AF0A-C8F00AF67D89}"/>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C89B0B4C-8E55-3B4C-B03E-8B1D80DF6BFE}"/>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grpSp>
        <p:nvGrpSpPr>
          <p:cNvPr id="30" name="Group 29">
            <a:extLst>
              <a:ext uri="{FF2B5EF4-FFF2-40B4-BE49-F238E27FC236}">
                <a16:creationId xmlns:a16="http://schemas.microsoft.com/office/drawing/2014/main" id="{60822601-0829-4370-B552-7F32A6716587}"/>
              </a:ext>
            </a:extLst>
          </p:cNvPr>
          <p:cNvGrpSpPr/>
          <p:nvPr userDrawn="1"/>
        </p:nvGrpSpPr>
        <p:grpSpPr>
          <a:xfrm>
            <a:off x="2933106" y="8839200"/>
            <a:ext cx="991787" cy="228600"/>
            <a:chOff x="5312974" y="6474630"/>
            <a:chExt cx="1358889" cy="194339"/>
          </a:xfrm>
        </p:grpSpPr>
        <p:pic>
          <p:nvPicPr>
            <p:cNvPr id="31" name="Picture 30">
              <a:extLst>
                <a:ext uri="{FF2B5EF4-FFF2-40B4-BE49-F238E27FC236}">
                  <a16:creationId xmlns:a16="http://schemas.microsoft.com/office/drawing/2014/main" id="{D428091D-BC94-469D-91FF-A0360285894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32" name="Picture 31">
              <a:extLst>
                <a:ext uri="{FF2B5EF4-FFF2-40B4-BE49-F238E27FC236}">
                  <a16:creationId xmlns:a16="http://schemas.microsoft.com/office/drawing/2014/main" id="{6896E29C-BD6E-4FEF-AC12-B8494EC31B3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2974" y="6511673"/>
              <a:ext cx="1358889" cy="145920"/>
            </a:xfrm>
            <a:prstGeom prst="rect">
              <a:avLst/>
            </a:prstGeom>
          </p:spPr>
        </p:pic>
      </p:grpSp>
    </p:spTree>
    <p:extLst>
      <p:ext uri="{BB962C8B-B14F-4D97-AF65-F5344CB8AC3E}">
        <p14:creationId xmlns:p14="http://schemas.microsoft.com/office/powerpoint/2010/main" val="332307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BF7CFA9-00B9-EC4C-8671-1F4212593E45}"/>
              </a:ext>
            </a:extLst>
          </p:cNvPr>
          <p:cNvCxnSpPr/>
          <p:nvPr userDrawn="1"/>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5">
            <a:extLst>
              <a:ext uri="{FF2B5EF4-FFF2-40B4-BE49-F238E27FC236}">
                <a16:creationId xmlns:a16="http://schemas.microsoft.com/office/drawing/2014/main" id="{262349DD-A1D8-DF4D-B288-8672CC2C8205}"/>
              </a:ext>
            </a:extLst>
          </p:cNvPr>
          <p:cNvSpPr>
            <a:spLocks noGrp="1"/>
          </p:cNvSpPr>
          <p:nvPr>
            <p:ph type="title"/>
          </p:nvPr>
        </p:nvSpPr>
        <p:spPr>
          <a:xfrm>
            <a:off x="278071" y="3355444"/>
            <a:ext cx="6317933" cy="914400"/>
          </a:xfrm>
          <a:prstGeom prst="rect">
            <a:avLst/>
          </a:prstGeom>
        </p:spPr>
        <p:txBody>
          <a:bodyPr anchor="ctr"/>
          <a:lstStyle>
            <a:lvl1pPr algn="ctr">
              <a:defRPr b="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E8A7A75C-4AD1-8346-9721-C377C8F094EE}"/>
              </a:ext>
            </a:extLst>
          </p:cNvPr>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tx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sp>
        <p:nvSpPr>
          <p:cNvPr id="4" name="Date Placeholder 3">
            <a:extLst>
              <a:ext uri="{FF2B5EF4-FFF2-40B4-BE49-F238E27FC236}">
                <a16:creationId xmlns:a16="http://schemas.microsoft.com/office/drawing/2014/main" id="{EAD48E3F-5C09-3648-B9DB-7186475030B5}"/>
              </a:ext>
            </a:extLst>
          </p:cNvPr>
          <p:cNvSpPr>
            <a:spLocks noGrp="1"/>
          </p:cNvSpPr>
          <p:nvPr>
            <p:ph type="dt" sz="half" idx="14"/>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E22A4CA1-F56A-CF49-85C9-CCE728B16797}"/>
              </a:ext>
            </a:extLst>
          </p:cNvPr>
          <p:cNvSpPr>
            <a:spLocks noGrp="1"/>
          </p:cNvSpPr>
          <p:nvPr>
            <p:ph type="sldNum" sz="quarter" idx="15"/>
          </p:nvPr>
        </p:nvSpPr>
        <p:spPr/>
        <p:txBody>
          <a:bodyPr/>
          <a:lstStyle/>
          <a:p>
            <a:fld id="{5853B473-0271-47CF-900A-D77E281FB591}" type="slidenum">
              <a:rPr lang="en-US" smtClean="0"/>
              <a:pPr/>
              <a:t>‹#›</a:t>
            </a:fld>
            <a:endParaRPr lang="en-US" dirty="0"/>
          </a:p>
        </p:txBody>
      </p:sp>
      <p:sp>
        <p:nvSpPr>
          <p:cNvPr id="11" name="Rectangle 10">
            <a:extLst>
              <a:ext uri="{FF2B5EF4-FFF2-40B4-BE49-F238E27FC236}">
                <a16:creationId xmlns:a16="http://schemas.microsoft.com/office/drawing/2014/main" id="{2D0CE3EE-BFA1-F944-B461-35BD499D76D7}"/>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3593AE71-040B-BF49-B6B2-0F3E5E866F3C}"/>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8" name="Rectangle 17">
            <a:extLst>
              <a:ext uri="{FF2B5EF4-FFF2-40B4-BE49-F238E27FC236}">
                <a16:creationId xmlns:a16="http://schemas.microsoft.com/office/drawing/2014/main" id="{C042C8D5-7000-5B4C-A870-C55AF1D031F2}"/>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484B91D6-D593-EA47-B329-8339A1AC34AB}"/>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0" name="Rectangle 19">
            <a:extLst>
              <a:ext uri="{FF2B5EF4-FFF2-40B4-BE49-F238E27FC236}">
                <a16:creationId xmlns:a16="http://schemas.microsoft.com/office/drawing/2014/main" id="{E59387A3-8B31-9945-91AF-6FAF482BAF10}"/>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F0B3F6B0-9B49-4E4D-B582-E95B4B73DF73}"/>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4" name="Rectangle 23">
            <a:extLst>
              <a:ext uri="{FF2B5EF4-FFF2-40B4-BE49-F238E27FC236}">
                <a16:creationId xmlns:a16="http://schemas.microsoft.com/office/drawing/2014/main" id="{99C42E71-9883-7B41-A42E-F033731C2CB1}"/>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A42ED2B2-94C1-2045-BBE2-D4E7335F2EA9}"/>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6" name="Rectangle 25">
            <a:extLst>
              <a:ext uri="{FF2B5EF4-FFF2-40B4-BE49-F238E27FC236}">
                <a16:creationId xmlns:a16="http://schemas.microsoft.com/office/drawing/2014/main" id="{5CFB14BF-6A9F-3741-A2E2-B727F6BDD898}"/>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85A30E5E-F4CD-6541-B789-441B1ABAC919}"/>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pic>
        <p:nvPicPr>
          <p:cNvPr id="28" name="Picture 27">
            <a:extLst>
              <a:ext uri="{FF2B5EF4-FFF2-40B4-BE49-F238E27FC236}">
                <a16:creationId xmlns:a16="http://schemas.microsoft.com/office/drawing/2014/main" id="{48AD331F-6374-4FCE-AFBF-FA59FD251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2600" y="8564781"/>
            <a:ext cx="1184400" cy="545352"/>
          </a:xfrm>
          <a:prstGeom prst="rect">
            <a:avLst/>
          </a:prstGeom>
        </p:spPr>
      </p:pic>
      <p:grpSp>
        <p:nvGrpSpPr>
          <p:cNvPr id="29" name="Group 28">
            <a:extLst>
              <a:ext uri="{FF2B5EF4-FFF2-40B4-BE49-F238E27FC236}">
                <a16:creationId xmlns:a16="http://schemas.microsoft.com/office/drawing/2014/main" id="{FB835519-A3F5-4C0F-9542-CF06D15D9A6C}"/>
              </a:ext>
            </a:extLst>
          </p:cNvPr>
          <p:cNvGrpSpPr/>
          <p:nvPr userDrawn="1"/>
        </p:nvGrpSpPr>
        <p:grpSpPr>
          <a:xfrm>
            <a:off x="2895600" y="8839199"/>
            <a:ext cx="1066800" cy="216861"/>
            <a:chOff x="5312974" y="6474630"/>
            <a:chExt cx="1358889" cy="194339"/>
          </a:xfrm>
        </p:grpSpPr>
        <p:pic>
          <p:nvPicPr>
            <p:cNvPr id="30" name="Picture 29">
              <a:extLst>
                <a:ext uri="{FF2B5EF4-FFF2-40B4-BE49-F238E27FC236}">
                  <a16:creationId xmlns:a16="http://schemas.microsoft.com/office/drawing/2014/main" id="{DE0896E2-975A-4DD5-8B1E-67FDBC009F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31" name="Picture 30">
              <a:extLst>
                <a:ext uri="{FF2B5EF4-FFF2-40B4-BE49-F238E27FC236}">
                  <a16:creationId xmlns:a16="http://schemas.microsoft.com/office/drawing/2014/main" id="{6FC18784-4B7C-4216-BAA1-D9B9F65AAA0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2974" y="6511673"/>
              <a:ext cx="1358889" cy="145921"/>
            </a:xfrm>
            <a:prstGeom prst="rect">
              <a:avLst/>
            </a:prstGeom>
          </p:spPr>
        </p:pic>
      </p:grpSp>
    </p:spTree>
    <p:extLst>
      <p:ext uri="{BB962C8B-B14F-4D97-AF65-F5344CB8AC3E}">
        <p14:creationId xmlns:p14="http://schemas.microsoft.com/office/powerpoint/2010/main" val="1779505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Title">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31EE86B-80B8-B842-A9F8-B1B8D66E1C47}"/>
              </a:ext>
            </a:extLst>
          </p:cNvPr>
          <p:cNvCxnSpPr/>
          <p:nvPr userDrawn="1"/>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0152CEB3-CCAF-4048-A400-9AB30E1B8CB5}"/>
              </a:ext>
            </a:extLst>
          </p:cNvPr>
          <p:cNvSpPr>
            <a:spLocks noGrp="1"/>
          </p:cNvSpPr>
          <p:nvPr>
            <p:ph type="title"/>
          </p:nvPr>
        </p:nvSpPr>
        <p:spPr>
          <a:xfrm>
            <a:off x="278071" y="3355444"/>
            <a:ext cx="6317933" cy="914400"/>
          </a:xfrm>
          <a:prstGeom prst="rect">
            <a:avLst/>
          </a:prstGeom>
        </p:spPr>
        <p:txBody>
          <a:bodyPr anchor="ctr"/>
          <a:lstStyle>
            <a:lvl1pPr algn="ctr">
              <a:defRPr b="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22" name="Text Placeholder 3">
            <a:extLst>
              <a:ext uri="{FF2B5EF4-FFF2-40B4-BE49-F238E27FC236}">
                <a16:creationId xmlns:a16="http://schemas.microsoft.com/office/drawing/2014/main" id="{CC4F34FA-442B-1548-B015-77D2459D8687}"/>
              </a:ext>
            </a:extLst>
          </p:cNvPr>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sp>
        <p:nvSpPr>
          <p:cNvPr id="2" name="Date Placeholder 1">
            <a:extLst>
              <a:ext uri="{FF2B5EF4-FFF2-40B4-BE49-F238E27FC236}">
                <a16:creationId xmlns:a16="http://schemas.microsoft.com/office/drawing/2014/main" id="{CD64A91E-6102-5742-8ECD-4A6F273C2718}"/>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3" name="Slide Number Placeholder 2">
            <a:extLst>
              <a:ext uri="{FF2B5EF4-FFF2-40B4-BE49-F238E27FC236}">
                <a16:creationId xmlns:a16="http://schemas.microsoft.com/office/drawing/2014/main" id="{BEFBDD58-F576-F247-BDBD-D36D78503997}"/>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12" name="Rectangle 11">
            <a:extLst>
              <a:ext uri="{FF2B5EF4-FFF2-40B4-BE49-F238E27FC236}">
                <a16:creationId xmlns:a16="http://schemas.microsoft.com/office/drawing/2014/main" id="{712A6BDF-22EF-3C4C-84E0-58DA4FA4C62A}"/>
              </a:ext>
            </a:extLst>
          </p:cNvPr>
          <p:cNvSpPr/>
          <p:nvPr userDrawn="1"/>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A8C64A2-884B-A847-8D8F-698A82B38709}"/>
              </a:ext>
            </a:extLst>
          </p:cNvPr>
          <p:cNvSpPr txBox="1"/>
          <p:nvPr userDrawn="1"/>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4" name="Rectangle 13">
            <a:extLst>
              <a:ext uri="{FF2B5EF4-FFF2-40B4-BE49-F238E27FC236}">
                <a16:creationId xmlns:a16="http://schemas.microsoft.com/office/drawing/2014/main" id="{0F590262-D3A4-364F-8B0D-578DB2CA88B0}"/>
              </a:ext>
            </a:extLst>
          </p:cNvPr>
          <p:cNvSpPr/>
          <p:nvPr userDrawn="1"/>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91BD3CE8-1775-8745-8027-9A635DC9E9B9}"/>
              </a:ext>
            </a:extLst>
          </p:cNvPr>
          <p:cNvSpPr txBox="1"/>
          <p:nvPr userDrawn="1"/>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19" name="Rectangle 18">
            <a:extLst>
              <a:ext uri="{FF2B5EF4-FFF2-40B4-BE49-F238E27FC236}">
                <a16:creationId xmlns:a16="http://schemas.microsoft.com/office/drawing/2014/main" id="{2925739C-1AE7-0E4B-B2D2-AA0DE6FC8ACD}"/>
              </a:ext>
            </a:extLst>
          </p:cNvPr>
          <p:cNvSpPr/>
          <p:nvPr userDrawn="1"/>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7ECBD6D-EDB5-624F-A9A8-6FCE312F71E6}"/>
              </a:ext>
            </a:extLst>
          </p:cNvPr>
          <p:cNvSpPr txBox="1"/>
          <p:nvPr userDrawn="1"/>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3" name="Rectangle 22">
            <a:extLst>
              <a:ext uri="{FF2B5EF4-FFF2-40B4-BE49-F238E27FC236}">
                <a16:creationId xmlns:a16="http://schemas.microsoft.com/office/drawing/2014/main" id="{35D62681-F157-344F-9489-7CB7ABFAD93F}"/>
              </a:ext>
            </a:extLst>
          </p:cNvPr>
          <p:cNvSpPr/>
          <p:nvPr userDrawn="1"/>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D094DFE3-4AB4-9743-9EE8-6394AC364F76}"/>
              </a:ext>
            </a:extLst>
          </p:cNvPr>
          <p:cNvSpPr txBox="1"/>
          <p:nvPr userDrawn="1"/>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5" name="Rectangle 24">
            <a:extLst>
              <a:ext uri="{FF2B5EF4-FFF2-40B4-BE49-F238E27FC236}">
                <a16:creationId xmlns:a16="http://schemas.microsoft.com/office/drawing/2014/main" id="{EB7A8600-6430-0147-8807-A2BC075AC7A4}"/>
              </a:ext>
            </a:extLst>
          </p:cNvPr>
          <p:cNvSpPr/>
          <p:nvPr userDrawn="1"/>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A2F9DE96-351A-2A43-82B5-22A0A1624B9A}"/>
              </a:ext>
            </a:extLst>
          </p:cNvPr>
          <p:cNvSpPr txBox="1"/>
          <p:nvPr userDrawn="1"/>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pic>
        <p:nvPicPr>
          <p:cNvPr id="28" name="Picture 27">
            <a:extLst>
              <a:ext uri="{FF2B5EF4-FFF2-40B4-BE49-F238E27FC236}">
                <a16:creationId xmlns:a16="http://schemas.microsoft.com/office/drawing/2014/main" id="{EF565973-C0C3-4F8F-B59C-80642EA611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502" y="8564781"/>
            <a:ext cx="1049497" cy="545352"/>
          </a:xfrm>
          <a:prstGeom prst="rect">
            <a:avLst/>
          </a:prstGeom>
        </p:spPr>
      </p:pic>
      <p:grpSp>
        <p:nvGrpSpPr>
          <p:cNvPr id="29" name="Group 28">
            <a:extLst>
              <a:ext uri="{FF2B5EF4-FFF2-40B4-BE49-F238E27FC236}">
                <a16:creationId xmlns:a16="http://schemas.microsoft.com/office/drawing/2014/main" id="{BC1C0D85-11E6-4A17-9FB6-76048A9B379C}"/>
              </a:ext>
            </a:extLst>
          </p:cNvPr>
          <p:cNvGrpSpPr/>
          <p:nvPr userDrawn="1"/>
        </p:nvGrpSpPr>
        <p:grpSpPr>
          <a:xfrm>
            <a:off x="2933106" y="8839200"/>
            <a:ext cx="991787" cy="228600"/>
            <a:chOff x="5312974" y="6474630"/>
            <a:chExt cx="1358889" cy="194339"/>
          </a:xfrm>
        </p:grpSpPr>
        <p:pic>
          <p:nvPicPr>
            <p:cNvPr id="30" name="Picture 29">
              <a:extLst>
                <a:ext uri="{FF2B5EF4-FFF2-40B4-BE49-F238E27FC236}">
                  <a16:creationId xmlns:a16="http://schemas.microsoft.com/office/drawing/2014/main" id="{90531CE6-4CBC-48E7-834F-33F34B0F5D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31" name="Picture 30">
              <a:extLst>
                <a:ext uri="{FF2B5EF4-FFF2-40B4-BE49-F238E27FC236}">
                  <a16:creationId xmlns:a16="http://schemas.microsoft.com/office/drawing/2014/main" id="{147A7063-C440-4073-B3D4-F360E6777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2974" y="6511673"/>
              <a:ext cx="1358889" cy="145920"/>
            </a:xfrm>
            <a:prstGeom prst="rect">
              <a:avLst/>
            </a:prstGeom>
          </p:spPr>
        </p:pic>
      </p:grpSp>
    </p:spTree>
    <p:extLst>
      <p:ext uri="{BB962C8B-B14F-4D97-AF65-F5344CB8AC3E}">
        <p14:creationId xmlns:p14="http://schemas.microsoft.com/office/powerpoint/2010/main" val="283880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DD5211-9428-7644-856A-C54DF50B2A7E}"/>
              </a:ext>
            </a:extLst>
          </p:cNvPr>
          <p:cNvSpPr/>
          <p:nvPr userDrawn="1"/>
        </p:nvSpPr>
        <p:spPr>
          <a:xfrm>
            <a:off x="-1"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nter" panose="020B0502030000000004" pitchFamily="34" charset="0"/>
            </a:endParaRPr>
          </a:p>
        </p:txBody>
      </p:sp>
      <p:sp>
        <p:nvSpPr>
          <p:cNvPr id="18" name="Title 5">
            <a:extLst>
              <a:ext uri="{FF2B5EF4-FFF2-40B4-BE49-F238E27FC236}">
                <a16:creationId xmlns:a16="http://schemas.microsoft.com/office/drawing/2014/main" id="{F2A5F5DC-BF1B-EE46-8D5F-A9FDCED02798}"/>
              </a:ext>
            </a:extLst>
          </p:cNvPr>
          <p:cNvSpPr>
            <a:spLocks noGrp="1"/>
          </p:cNvSpPr>
          <p:nvPr>
            <p:ph type="title"/>
          </p:nvPr>
        </p:nvSpPr>
        <p:spPr>
          <a:xfrm>
            <a:off x="261997" y="3317347"/>
            <a:ext cx="6317933" cy="914400"/>
          </a:xfrm>
          <a:prstGeom prst="rect">
            <a:avLst/>
          </a:prstGeom>
        </p:spPr>
        <p:txBody>
          <a:bodyPr anchor="ctr"/>
          <a:lstStyle>
            <a:lvl1pPr algn="ctr">
              <a:defRPr b="0">
                <a:solidFill>
                  <a:schemeClr val="bg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580E6640-5E71-494F-9ECF-48121CB087D9}"/>
              </a:ext>
            </a:extLst>
          </p:cNvPr>
          <p:cNvSpPr>
            <a:spLocks noGrp="1"/>
          </p:cNvSpPr>
          <p:nvPr>
            <p:ph type="body" sz="quarter" idx="13" hasCustomPrompt="1"/>
          </p:nvPr>
        </p:nvSpPr>
        <p:spPr>
          <a:xfrm>
            <a:off x="1015304" y="5028322"/>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cxnSp>
        <p:nvCxnSpPr>
          <p:cNvPr id="20" name="Straight Connector 19">
            <a:extLst>
              <a:ext uri="{FF2B5EF4-FFF2-40B4-BE49-F238E27FC236}">
                <a16:creationId xmlns:a16="http://schemas.microsoft.com/office/drawing/2014/main" id="{D1F63B5D-FA6C-AC47-847C-D88427F872AC}"/>
              </a:ext>
            </a:extLst>
          </p:cNvPr>
          <p:cNvCxnSpPr/>
          <p:nvPr userDrawn="1"/>
        </p:nvCxnSpPr>
        <p:spPr>
          <a:xfrm>
            <a:off x="775543" y="4648445"/>
            <a:ext cx="52586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DBA0766-53D5-4442-B7F3-17F8956C7056}"/>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3" name="Slide Number Placeholder 2">
            <a:extLst>
              <a:ext uri="{FF2B5EF4-FFF2-40B4-BE49-F238E27FC236}">
                <a16:creationId xmlns:a16="http://schemas.microsoft.com/office/drawing/2014/main" id="{E8EDF4E6-A225-4D48-9044-10A9BFE478DF}"/>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C48F950A-E9DC-45AF-84B2-668F934DBE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7502" y="8564781"/>
            <a:ext cx="1049497" cy="545352"/>
          </a:xfrm>
          <a:prstGeom prst="rect">
            <a:avLst/>
          </a:prstGeom>
        </p:spPr>
      </p:pic>
      <p:grpSp>
        <p:nvGrpSpPr>
          <p:cNvPr id="13" name="Group 12">
            <a:extLst>
              <a:ext uri="{FF2B5EF4-FFF2-40B4-BE49-F238E27FC236}">
                <a16:creationId xmlns:a16="http://schemas.microsoft.com/office/drawing/2014/main" id="{F6321E8A-8048-46C8-AB84-9CDF58E58B96}"/>
              </a:ext>
            </a:extLst>
          </p:cNvPr>
          <p:cNvGrpSpPr/>
          <p:nvPr userDrawn="1"/>
        </p:nvGrpSpPr>
        <p:grpSpPr>
          <a:xfrm>
            <a:off x="2933106" y="8839200"/>
            <a:ext cx="991787" cy="228600"/>
            <a:chOff x="5312974" y="6474630"/>
            <a:chExt cx="1358889" cy="194339"/>
          </a:xfrm>
        </p:grpSpPr>
        <p:pic>
          <p:nvPicPr>
            <p:cNvPr id="14" name="Picture 13">
              <a:extLst>
                <a:ext uri="{FF2B5EF4-FFF2-40B4-BE49-F238E27FC236}">
                  <a16:creationId xmlns:a16="http://schemas.microsoft.com/office/drawing/2014/main" id="{206F8788-F057-488F-B528-6893EAE9A6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21" name="Picture 20">
              <a:extLst>
                <a:ext uri="{FF2B5EF4-FFF2-40B4-BE49-F238E27FC236}">
                  <a16:creationId xmlns:a16="http://schemas.microsoft.com/office/drawing/2014/main" id="{B1602752-BF6E-4202-AB92-18420B0D36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12974" y="6511673"/>
              <a:ext cx="1358889" cy="145920"/>
            </a:xfrm>
            <a:prstGeom prst="rect">
              <a:avLst/>
            </a:prstGeom>
          </p:spPr>
        </p:pic>
      </p:grpSp>
    </p:spTree>
    <p:extLst>
      <p:ext uri="{BB962C8B-B14F-4D97-AF65-F5344CB8AC3E}">
        <p14:creationId xmlns:p14="http://schemas.microsoft.com/office/powerpoint/2010/main" val="292433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74" y="1655179"/>
            <a:ext cx="5915025" cy="5801784"/>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19BC32E6-7568-7848-8C11-B2B180368E65}"/>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C9FCBB-E702-A440-BF41-11DFC2527A57}"/>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1652AD4A-A005-9444-AA59-6AE1F6222655}"/>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52563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3447" y="1802331"/>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53822" y="1802331"/>
            <a:ext cx="291465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83307DE2-A934-174B-9179-09C5C9546E4E}"/>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0732A902-631C-3949-9DB1-24E342FA38FB}"/>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7CCC87ED-CDD3-AC42-8B09-2C9D899AAB8B}"/>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983337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op Picture, Bottom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DC5401-A479-9E44-A05F-143C256F5525}"/>
              </a:ext>
            </a:extLst>
          </p:cNvPr>
          <p:cNvSpPr/>
          <p:nvPr userDrawn="1"/>
        </p:nvSpPr>
        <p:spPr>
          <a:xfrm>
            <a:off x="-1"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nter" panose="020B0502030000000004" pitchFamily="34" charset="0"/>
            </a:endParaRPr>
          </a:p>
        </p:txBody>
      </p:sp>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6858000" cy="5842000"/>
          </a:xfrm>
          <a:prstGeom prst="rect">
            <a:avLst/>
          </a:prstGeom>
          <a:solidFill>
            <a:schemeClr val="bg1">
              <a:lumMod val="85000"/>
            </a:schemeClr>
          </a:solidFill>
        </p:spPr>
        <p:txBody>
          <a:bodyPr anchor="ctr"/>
          <a:lstStyle>
            <a:lvl1pPr algn="ctr">
              <a:defRPr/>
            </a:lvl1pPr>
          </a:lstStyle>
          <a:p>
            <a:r>
              <a:rPr lang="en-US"/>
              <a:t>Click icon </a:t>
            </a:r>
            <a:r>
              <a:rPr lang="en-US" dirty="0"/>
              <a:t>to add picture</a:t>
            </a:r>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471488" y="6303434"/>
            <a:ext cx="6017717" cy="1413933"/>
          </a:xfrm>
          <a:prstGeom prst="rect">
            <a:avLst/>
          </a:prstGeom>
        </p:spPr>
        <p:txBody>
          <a:bodyPr/>
          <a:lstStyle>
            <a:lvl1pPr>
              <a:defRPr>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8E77168-DEE8-1A4A-88A4-50AF821998AE}"/>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5" name="Slide Number Placeholder 4">
            <a:extLst>
              <a:ext uri="{FF2B5EF4-FFF2-40B4-BE49-F238E27FC236}">
                <a16:creationId xmlns:a16="http://schemas.microsoft.com/office/drawing/2014/main" id="{DA0EB28E-E50E-FF44-AA1F-D8F5E9E8586B}"/>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6" name="Picture 15">
            <a:extLst>
              <a:ext uri="{FF2B5EF4-FFF2-40B4-BE49-F238E27FC236}">
                <a16:creationId xmlns:a16="http://schemas.microsoft.com/office/drawing/2014/main" id="{90D70C85-F36C-4CE4-A867-02F231AA4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7502" y="8564781"/>
            <a:ext cx="1049497" cy="545352"/>
          </a:xfrm>
          <a:prstGeom prst="rect">
            <a:avLst/>
          </a:prstGeom>
        </p:spPr>
      </p:pic>
      <p:grpSp>
        <p:nvGrpSpPr>
          <p:cNvPr id="17" name="Group 16">
            <a:extLst>
              <a:ext uri="{FF2B5EF4-FFF2-40B4-BE49-F238E27FC236}">
                <a16:creationId xmlns:a16="http://schemas.microsoft.com/office/drawing/2014/main" id="{3A3D40F5-AAF2-4736-B594-0A5E4FEB6961}"/>
              </a:ext>
            </a:extLst>
          </p:cNvPr>
          <p:cNvGrpSpPr/>
          <p:nvPr userDrawn="1"/>
        </p:nvGrpSpPr>
        <p:grpSpPr>
          <a:xfrm>
            <a:off x="2933106" y="8839200"/>
            <a:ext cx="991787" cy="228600"/>
            <a:chOff x="5312974" y="6474630"/>
            <a:chExt cx="1358889" cy="194339"/>
          </a:xfrm>
        </p:grpSpPr>
        <p:pic>
          <p:nvPicPr>
            <p:cNvPr id="18" name="Picture 17">
              <a:extLst>
                <a:ext uri="{FF2B5EF4-FFF2-40B4-BE49-F238E27FC236}">
                  <a16:creationId xmlns:a16="http://schemas.microsoft.com/office/drawing/2014/main" id="{D534E266-B4B4-41FC-A945-80707BA836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20" name="Picture 19">
              <a:extLst>
                <a:ext uri="{FF2B5EF4-FFF2-40B4-BE49-F238E27FC236}">
                  <a16:creationId xmlns:a16="http://schemas.microsoft.com/office/drawing/2014/main" id="{B4891515-5F42-4544-8BA1-0F42AF0706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12974" y="6511673"/>
              <a:ext cx="1358889" cy="145920"/>
            </a:xfrm>
            <a:prstGeom prst="rect">
              <a:avLst/>
            </a:prstGeom>
          </p:spPr>
        </p:pic>
      </p:grpSp>
    </p:spTree>
    <p:extLst>
      <p:ext uri="{BB962C8B-B14F-4D97-AF65-F5344CB8AC3E}">
        <p14:creationId xmlns:p14="http://schemas.microsoft.com/office/powerpoint/2010/main" val="1519685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8E8B9C1-7626-5E4E-9A3D-A64DD230C62A}"/>
              </a:ext>
            </a:extLst>
          </p:cNvPr>
          <p:cNvSpPr>
            <a:spLocks noGrp="1"/>
          </p:cNvSpPr>
          <p:nvPr>
            <p:ph type="pic" sz="quarter" idx="13"/>
          </p:nvPr>
        </p:nvSpPr>
        <p:spPr>
          <a:xfrm>
            <a:off x="3214687" y="2"/>
            <a:ext cx="3643313" cy="8008217"/>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r>
              <a:rPr lang="en-US"/>
              <a:t>Click icon </a:t>
            </a:r>
            <a:r>
              <a:rPr lang="en-US" dirty="0"/>
              <a:t>to add picture</a:t>
            </a:r>
          </a:p>
        </p:txBody>
      </p:sp>
      <p:sp>
        <p:nvSpPr>
          <p:cNvPr id="3" name="Content Placeholder 2"/>
          <p:cNvSpPr>
            <a:spLocks noGrp="1"/>
          </p:cNvSpPr>
          <p:nvPr>
            <p:ph idx="1"/>
          </p:nvPr>
        </p:nvSpPr>
        <p:spPr>
          <a:xfrm>
            <a:off x="171497" y="3001934"/>
            <a:ext cx="3043191" cy="3829173"/>
          </a:xfrm>
          <a:prstGeom prst="rect">
            <a:avLst/>
          </a:prstGeom>
        </p:spPr>
        <p:txBody>
          <a:bodyPr/>
          <a:lstStyle>
            <a:lvl1pPr>
              <a:defRPr sz="1350"/>
            </a:lvl1pPr>
            <a:lvl2pPr>
              <a:defRPr sz="1238"/>
            </a:lvl2pPr>
            <a:lvl3pPr>
              <a:defRPr sz="1125"/>
            </a:lvl3pPr>
            <a:lvl4pPr>
              <a:defRPr sz="1013"/>
            </a:lvl4pPr>
            <a:lvl5pPr>
              <a:defRPr sz="9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9A491A0F-6EE4-9049-BC95-65F391FF49E6}"/>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91434D85-521D-E741-80D0-55B9B82BD09D}"/>
              </a:ext>
            </a:extLst>
          </p:cNvPr>
          <p:cNvSpPr>
            <a:spLocks noGrp="1"/>
          </p:cNvSpPr>
          <p:nvPr>
            <p:ph type="dt" sz="half" idx="14"/>
          </p:nvPr>
        </p:nvSpPr>
        <p:spPr/>
        <p:txBody>
          <a:bodyPr/>
          <a:lstStyle/>
          <a:p>
            <a:r>
              <a:rPr lang="en-US"/>
              <a:t>6/17/21</a:t>
            </a:r>
            <a:endParaRPr lang="en-US" dirty="0"/>
          </a:p>
        </p:txBody>
      </p:sp>
      <p:sp>
        <p:nvSpPr>
          <p:cNvPr id="6" name="Slide Number Placeholder 5">
            <a:extLst>
              <a:ext uri="{FF2B5EF4-FFF2-40B4-BE49-F238E27FC236}">
                <a16:creationId xmlns:a16="http://schemas.microsoft.com/office/drawing/2014/main" id="{ED931C88-CE08-B945-AAEC-4BDE13F7430B}"/>
              </a:ext>
            </a:extLst>
          </p:cNvPr>
          <p:cNvSpPr>
            <a:spLocks noGrp="1"/>
          </p:cNvSpPr>
          <p:nvPr>
            <p:ph type="sldNum" sz="quarter" idx="15"/>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187155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22" name="Chart Placeholder 21"/>
          <p:cNvSpPr>
            <a:spLocks noGrp="1"/>
          </p:cNvSpPr>
          <p:nvPr>
            <p:ph type="chart" sz="quarter" idx="13"/>
          </p:nvPr>
        </p:nvSpPr>
        <p:spPr>
          <a:xfrm>
            <a:off x="230386" y="1653118"/>
            <a:ext cx="3095030" cy="6013449"/>
          </a:xfrm>
          <a:prstGeom prst="rect">
            <a:avLst/>
          </a:prstGeom>
        </p:spPr>
        <p:txBody>
          <a:bodyPr/>
          <a:lstStyle/>
          <a:p>
            <a:r>
              <a:rPr lang="en-US"/>
              <a:t>Click icon </a:t>
            </a:r>
            <a:r>
              <a:rPr lang="en-US" dirty="0"/>
              <a:t>to add chart</a:t>
            </a:r>
          </a:p>
        </p:txBody>
      </p:sp>
      <p:sp>
        <p:nvSpPr>
          <p:cNvPr id="24" name="Picture Placeholder 23"/>
          <p:cNvSpPr>
            <a:spLocks noGrp="1"/>
          </p:cNvSpPr>
          <p:nvPr>
            <p:ph type="pic" sz="quarter" idx="14"/>
          </p:nvPr>
        </p:nvSpPr>
        <p:spPr>
          <a:xfrm>
            <a:off x="3650579" y="1653117"/>
            <a:ext cx="2388599" cy="6013449"/>
          </a:xfrm>
          <a:prstGeom prst="rect">
            <a:avLst/>
          </a:prstGeom>
        </p:spPr>
        <p:txBody>
          <a:bodyPr/>
          <a:lstStyle/>
          <a:p>
            <a:r>
              <a:rPr lang="en-US"/>
              <a:t>Click icon </a:t>
            </a:r>
            <a:r>
              <a:rPr lang="en-US" dirty="0"/>
              <a:t>to add picture</a:t>
            </a:r>
          </a:p>
        </p:txBody>
      </p:sp>
      <p:sp>
        <p:nvSpPr>
          <p:cNvPr id="10" name="Title Placeholder 1">
            <a:extLst>
              <a:ext uri="{FF2B5EF4-FFF2-40B4-BE49-F238E27FC236}">
                <a16:creationId xmlns:a16="http://schemas.microsoft.com/office/drawing/2014/main" id="{68A9591C-BE1D-9244-AFE2-172453EC41B2}"/>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7F8BE7D-A257-DC48-9347-D7DE90320673}"/>
              </a:ext>
            </a:extLst>
          </p:cNvPr>
          <p:cNvSpPr>
            <a:spLocks noGrp="1"/>
          </p:cNvSpPr>
          <p:nvPr>
            <p:ph type="dt" sz="half" idx="15"/>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E64534F0-4986-FF4A-B87D-49B194ED761A}"/>
              </a:ext>
            </a:extLst>
          </p:cNvPr>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878780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9">
            <a:extLst>
              <a:ext uri="{FF2B5EF4-FFF2-40B4-BE49-F238E27FC236}">
                <a16:creationId xmlns:a16="http://schemas.microsoft.com/office/drawing/2014/main" id="{444E87A3-B2DA-264E-8473-B750B5D3FC5E}"/>
              </a:ext>
            </a:extLst>
          </p:cNvPr>
          <p:cNvSpPr>
            <a:spLocks noGrp="1"/>
          </p:cNvSpPr>
          <p:nvPr>
            <p:ph type="sldNum" sz="quarter" idx="4"/>
          </p:nvPr>
        </p:nvSpPr>
        <p:spPr>
          <a:xfrm>
            <a:off x="550115" y="8686800"/>
            <a:ext cx="745285" cy="486833"/>
          </a:xfrm>
          <a:prstGeom prst="rect">
            <a:avLst/>
          </a:prstGeom>
        </p:spPr>
        <p:txBody>
          <a:bodyPr anchor="ctr"/>
          <a:lstStyle>
            <a:lvl1pPr algn="r">
              <a:defRPr sz="1050">
                <a:solidFill>
                  <a:schemeClr val="bg2">
                    <a:lumMod val="10000"/>
                  </a:schemeClr>
                </a:solidFill>
                <a:latin typeface="Franklin Gothic Book" panose="020B0503020102020204" pitchFamily="34" charset="0"/>
              </a:defRPr>
            </a:lvl1pPr>
          </a:lstStyle>
          <a:p>
            <a:pPr>
              <a:defRPr/>
            </a:pPr>
            <a:r>
              <a:rPr lang="en-US" altLang="en-US" dirty="0"/>
              <a:t>Page </a:t>
            </a:r>
            <a:fld id="{C49ED30E-92F9-473F-A31B-CC5C6C565678}" type="slidenum">
              <a:rPr lang="en-US" altLang="en-US" smtClean="0"/>
              <a:pPr>
                <a:defRPr/>
              </a:pPr>
              <a:t>‹#›</a:t>
            </a:fld>
            <a:endParaRPr lang="en-US" altLang="en-US" dirty="0"/>
          </a:p>
        </p:txBody>
      </p:sp>
      <p:sp>
        <p:nvSpPr>
          <p:cNvPr id="4" name="Rectangle 3"/>
          <p:cNvSpPr/>
          <p:nvPr userDrawn="1"/>
        </p:nvSpPr>
        <p:spPr>
          <a:xfrm>
            <a:off x="2743200" y="8839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2971800" y="8797480"/>
            <a:ext cx="1066800" cy="265471"/>
          </a:xfrm>
          <a:prstGeom prst="rect">
            <a:avLst/>
          </a:prstGeom>
        </p:spPr>
      </p:pic>
    </p:spTree>
    <p:extLst>
      <p:ext uri="{BB962C8B-B14F-4D97-AF65-F5344CB8AC3E}">
        <p14:creationId xmlns:p14="http://schemas.microsoft.com/office/powerpoint/2010/main" val="56073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Section Title">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807691" y="4629392"/>
            <a:ext cx="52586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278071" y="3355444"/>
            <a:ext cx="6317933" cy="914400"/>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11" name="Text Placeholder 3"/>
          <p:cNvSpPr>
            <a:spLocks noGrp="1"/>
          </p:cNvSpPr>
          <p:nvPr>
            <p:ph type="body" sz="quarter" idx="13" hasCustomPrompt="1"/>
          </p:nvPr>
        </p:nvSpPr>
        <p:spPr>
          <a:xfrm>
            <a:off x="1031379" y="5066419"/>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sp>
        <p:nvSpPr>
          <p:cNvPr id="3" name="Date Placeholder 2">
            <a:extLst>
              <a:ext uri="{FF2B5EF4-FFF2-40B4-BE49-F238E27FC236}">
                <a16:creationId xmlns:a16="http://schemas.microsoft.com/office/drawing/2014/main" id="{AC23D58E-5E78-104C-BBC1-258DD02011E6}"/>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917F43E7-7B16-E941-BCFE-D09E95044B24}"/>
              </a:ext>
            </a:extLst>
          </p:cNvPr>
          <p:cNvSpPr>
            <a:spLocks noGrp="1"/>
          </p:cNvSpPr>
          <p:nvPr>
            <p:ph type="sldNum" sz="quarter" idx="15"/>
          </p:nvPr>
        </p:nvSpPr>
        <p:spPr/>
        <p:txBody>
          <a:bodyPr/>
          <a:lstStyle>
            <a:lvl1pPr>
              <a:defRPr>
                <a:solidFill>
                  <a:schemeClr val="bg1"/>
                </a:solidFill>
              </a:defRPr>
            </a:lvl1p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pic>
        <p:nvPicPr>
          <p:cNvPr id="12" name="Picture 11">
            <a:extLst>
              <a:ext uri="{FF2B5EF4-FFF2-40B4-BE49-F238E27FC236}">
                <a16:creationId xmlns:a16="http://schemas.microsoft.com/office/drawing/2014/main" id="{819905A7-130C-224A-8CD0-07B36F2F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40" y="8712945"/>
            <a:ext cx="764380" cy="194563"/>
          </a:xfrm>
          <a:prstGeom prst="rect">
            <a:avLst/>
          </a:prstGeom>
        </p:spPr>
      </p:pic>
      <p:sp>
        <p:nvSpPr>
          <p:cNvPr id="22" name="Rectangle 21">
            <a:extLst>
              <a:ext uri="{FF2B5EF4-FFF2-40B4-BE49-F238E27FC236}">
                <a16:creationId xmlns:a16="http://schemas.microsoft.com/office/drawing/2014/main" id="{2B69AEFF-3366-AC47-B44E-8A6F449BADAB}"/>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DC6CC0C8-6DD4-FA4A-88FA-68B0F1612688}"/>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24" name="Rectangle 23">
            <a:extLst>
              <a:ext uri="{FF2B5EF4-FFF2-40B4-BE49-F238E27FC236}">
                <a16:creationId xmlns:a16="http://schemas.microsoft.com/office/drawing/2014/main" id="{2C2D68C8-8DC1-2D4A-8A3A-80834C163FC5}"/>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91139EAF-5AC7-3F48-8E24-5BB000F74C45}"/>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6" name="Rectangle 25">
            <a:extLst>
              <a:ext uri="{FF2B5EF4-FFF2-40B4-BE49-F238E27FC236}">
                <a16:creationId xmlns:a16="http://schemas.microsoft.com/office/drawing/2014/main" id="{3873FF3F-5118-0B47-B875-374963A41B5D}"/>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A9DC23A7-2CDE-3345-B92F-89552EB857D9}"/>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8" name="Rectangle 27">
            <a:extLst>
              <a:ext uri="{FF2B5EF4-FFF2-40B4-BE49-F238E27FC236}">
                <a16:creationId xmlns:a16="http://schemas.microsoft.com/office/drawing/2014/main" id="{34E40326-2030-484D-96AB-D1F716C2DBE8}"/>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821DD194-1C26-CA45-8AC7-52A3951F6691}"/>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30" name="Rectangle 29">
            <a:extLst>
              <a:ext uri="{FF2B5EF4-FFF2-40B4-BE49-F238E27FC236}">
                <a16:creationId xmlns:a16="http://schemas.microsoft.com/office/drawing/2014/main" id="{CF09EE5C-9AB9-8F40-B10C-B3493B90B916}"/>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a:extLst>
              <a:ext uri="{FF2B5EF4-FFF2-40B4-BE49-F238E27FC236}">
                <a16:creationId xmlns:a16="http://schemas.microsoft.com/office/drawing/2014/main" id="{BAF7B5C4-3B06-3240-A42A-756D78DE5D67}"/>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pic>
        <p:nvPicPr>
          <p:cNvPr id="19" name="Picture 18">
            <a:extLst>
              <a:ext uri="{FF2B5EF4-FFF2-40B4-BE49-F238E27FC236}">
                <a16:creationId xmlns:a16="http://schemas.microsoft.com/office/drawing/2014/main" id="{ED7F096F-E415-4F49-9506-68FD174C2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Tree>
    <p:extLst>
      <p:ext uri="{BB962C8B-B14F-4D97-AF65-F5344CB8AC3E}">
        <p14:creationId xmlns:p14="http://schemas.microsoft.com/office/powerpoint/2010/main" val="34131585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0E31E5-BD86-3349-9A1A-A3126C8D235B}"/>
              </a:ext>
            </a:extLst>
          </p:cNvPr>
          <p:cNvSpPr/>
          <p:nvPr/>
        </p:nvSpPr>
        <p:spPr>
          <a:xfrm>
            <a:off x="-1"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chemeClr val="tx1"/>
              </a:solidFill>
              <a:latin typeface="Inter" panose="020B0502030000000004" pitchFamily="34" charset="0"/>
            </a:endParaRPr>
          </a:p>
        </p:txBody>
      </p:sp>
      <p:sp>
        <p:nvSpPr>
          <p:cNvPr id="6" name="Title 5"/>
          <p:cNvSpPr>
            <a:spLocks noGrp="1"/>
          </p:cNvSpPr>
          <p:nvPr>
            <p:ph type="title"/>
          </p:nvPr>
        </p:nvSpPr>
        <p:spPr>
          <a:xfrm>
            <a:off x="261997" y="3317347"/>
            <a:ext cx="6317933" cy="914400"/>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11" name="Text Placeholder 3"/>
          <p:cNvSpPr>
            <a:spLocks noGrp="1"/>
          </p:cNvSpPr>
          <p:nvPr>
            <p:ph type="body" sz="quarter" idx="13" hasCustomPrompt="1"/>
          </p:nvPr>
        </p:nvSpPr>
        <p:spPr>
          <a:xfrm>
            <a:off x="1015304" y="5028322"/>
            <a:ext cx="4811316" cy="742949"/>
          </a:xfrm>
        </p:spPr>
        <p:txBody>
          <a:bodyPr anchor="ctr"/>
          <a:lstStyle>
            <a:lvl1pPr marL="0" indent="0" algn="ctr">
              <a:buNone/>
              <a:defRPr>
                <a:solidFill>
                  <a:schemeClr val="bg1"/>
                </a:solidFill>
              </a:defRPr>
            </a:lvl1pPr>
            <a:lvl2pPr marL="257175" indent="0" algn="ctr">
              <a:buNone/>
              <a:defRPr/>
            </a:lvl2pPr>
            <a:lvl3pPr marL="514350" indent="0" algn="ctr">
              <a:buNone/>
              <a:defRPr/>
            </a:lvl3pPr>
            <a:lvl4pPr marL="771525" indent="0" algn="ctr">
              <a:buNone/>
              <a:defRPr/>
            </a:lvl4pPr>
            <a:lvl5pPr marL="1028700" indent="0" algn="ctr">
              <a:buNone/>
              <a:defRPr/>
            </a:lvl5pPr>
          </a:lstStyle>
          <a:p>
            <a:pPr lvl="0"/>
            <a:r>
              <a:rPr lang="en-US" dirty="0"/>
              <a:t>Click to add subtitle</a:t>
            </a:r>
          </a:p>
        </p:txBody>
      </p:sp>
      <p:cxnSp>
        <p:nvCxnSpPr>
          <p:cNvPr id="9" name="Straight Connector 8">
            <a:extLst>
              <a:ext uri="{FF2B5EF4-FFF2-40B4-BE49-F238E27FC236}">
                <a16:creationId xmlns:a16="http://schemas.microsoft.com/office/drawing/2014/main" id="{1BA625F1-8F2B-3A4D-9C1A-617A637C939A}"/>
              </a:ext>
            </a:extLst>
          </p:cNvPr>
          <p:cNvCxnSpPr/>
          <p:nvPr/>
        </p:nvCxnSpPr>
        <p:spPr>
          <a:xfrm>
            <a:off x="775543" y="4648445"/>
            <a:ext cx="52586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9D31FCC-0DA3-E942-8BC0-26EAB3976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
        <p:nvSpPr>
          <p:cNvPr id="2" name="Date Placeholder 1">
            <a:extLst>
              <a:ext uri="{FF2B5EF4-FFF2-40B4-BE49-F238E27FC236}">
                <a16:creationId xmlns:a16="http://schemas.microsoft.com/office/drawing/2014/main" id="{3C255FBF-2BA0-B843-9A57-A4EF28C1C9CC}"/>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1EA7C54A-AF83-D24D-BBF2-9AC033474067}"/>
              </a:ext>
            </a:extLst>
          </p:cNvPr>
          <p:cNvSpPr>
            <a:spLocks noGrp="1"/>
          </p:cNvSpPr>
          <p:nvPr>
            <p:ph type="sldNum" sz="quarter" idx="15"/>
          </p:nvPr>
        </p:nvSpPr>
        <p:spPr/>
        <p:txBody>
          <a:bodyPr/>
          <a:lstStyle>
            <a:lvl1pPr>
              <a:defRPr>
                <a:solidFill>
                  <a:schemeClr val="bg1"/>
                </a:solidFill>
              </a:defRPr>
            </a:lvl1p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pic>
        <p:nvPicPr>
          <p:cNvPr id="12" name="Picture 11">
            <a:extLst>
              <a:ext uri="{FF2B5EF4-FFF2-40B4-BE49-F238E27FC236}">
                <a16:creationId xmlns:a16="http://schemas.microsoft.com/office/drawing/2014/main" id="{F1AFE535-74E2-6E4A-9F7B-0DE34236B8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40" y="8712945"/>
            <a:ext cx="764380" cy="194563"/>
          </a:xfrm>
          <a:prstGeom prst="rect">
            <a:avLst/>
          </a:prstGeom>
        </p:spPr>
      </p:pic>
    </p:spTree>
    <p:extLst>
      <p:ext uri="{BB962C8B-B14F-4D97-AF65-F5344CB8AC3E}">
        <p14:creationId xmlns:p14="http://schemas.microsoft.com/office/powerpoint/2010/main" val="3651968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417BE15-D64B-F346-8BBB-A9BD9022F283}"/>
              </a:ext>
            </a:extLst>
          </p:cNvPr>
          <p:cNvSpPr>
            <a:spLocks noGrp="1"/>
          </p:cNvSpPr>
          <p:nvPr>
            <p:ph idx="1"/>
          </p:nvPr>
        </p:nvSpPr>
        <p:spPr>
          <a:xfrm>
            <a:off x="335274" y="1655179"/>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D6AFEBCC-AF2E-004A-8920-4B99CCD7FCC5}"/>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8C7EAF3A-E8A8-4648-9643-E240E51D2338}"/>
              </a:ext>
            </a:extLst>
          </p:cNvPr>
          <p:cNvSpPr>
            <a:spLocks noGrp="1"/>
          </p:cNvSpPr>
          <p:nvPr>
            <p:ph type="dt" sz="half" idx="10"/>
          </p:nvPr>
        </p:nvSpPr>
        <p:spPr/>
        <p:txBody>
          <a:bodyPr/>
          <a:lstStyle/>
          <a:p>
            <a:r>
              <a:rPr lang="en-US"/>
              <a:t>6/17/21</a:t>
            </a:r>
            <a:endParaRPr lang="en-US" dirty="0"/>
          </a:p>
        </p:txBody>
      </p:sp>
      <p:sp>
        <p:nvSpPr>
          <p:cNvPr id="3" name="Slide Number Placeholder 2">
            <a:extLst>
              <a:ext uri="{FF2B5EF4-FFF2-40B4-BE49-F238E27FC236}">
                <a16:creationId xmlns:a16="http://schemas.microsoft.com/office/drawing/2014/main" id="{36A6DECA-286A-304E-8A09-066D8B33477D}"/>
              </a:ext>
            </a:extLst>
          </p:cNvPr>
          <p:cNvSpPr>
            <a:spLocks noGrp="1"/>
          </p:cNvSpPr>
          <p:nvPr>
            <p:ph type="sldNum" sz="quarter" idx="11"/>
          </p:nvPr>
        </p:nvSpPr>
        <p:spPr/>
        <p:txBody>
          <a:bodyPr/>
          <a:lstStyle/>
          <a:p>
            <a:pPr>
              <a:defRPr/>
            </a:pPr>
            <a:r>
              <a:rPr lang="en-US" altLang="en-US"/>
              <a:t>Page </a:t>
            </a:r>
            <a:fld id="{C49ED30E-92F9-473F-A31B-CC5C6C565678}" type="slidenum">
              <a:rPr lang="en-US" altLang="en-US" smtClean="0"/>
              <a:pPr>
                <a:defRPr/>
              </a:pPr>
              <a:t>‹#›</a:t>
            </a:fld>
            <a:endParaRPr lang="en-US" altLang="en-US" dirty="0"/>
          </a:p>
        </p:txBody>
      </p:sp>
      <p:sp>
        <p:nvSpPr>
          <p:cNvPr id="7" name="Rectangle 6">
            <a:extLst>
              <a:ext uri="{FF2B5EF4-FFF2-40B4-BE49-F238E27FC236}">
                <a16:creationId xmlns:a16="http://schemas.microsoft.com/office/drawing/2014/main" id="{3BC2DF42-F6BB-47CF-84EA-620B2FD017E1}"/>
              </a:ext>
            </a:extLst>
          </p:cNvPr>
          <p:cNvSpPr/>
          <p:nvPr userDrawn="1"/>
        </p:nvSpPr>
        <p:spPr>
          <a:xfrm>
            <a:off x="2743200" y="8839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8B63CFB-E368-4E65-95FF-1E4608D83E25}"/>
              </a:ext>
            </a:extLst>
          </p:cNvPr>
          <p:cNvPicPr>
            <a:picLocks noChangeAspect="1"/>
          </p:cNvPicPr>
          <p:nvPr userDrawn="1"/>
        </p:nvPicPr>
        <p:blipFill>
          <a:blip r:embed="rId2"/>
          <a:stretch>
            <a:fillRect/>
          </a:stretch>
        </p:blipFill>
        <p:spPr>
          <a:xfrm>
            <a:off x="2971800" y="8797480"/>
            <a:ext cx="1066800" cy="265471"/>
          </a:xfrm>
          <a:prstGeom prst="rect">
            <a:avLst/>
          </a:prstGeom>
        </p:spPr>
      </p:pic>
    </p:spTree>
    <p:extLst>
      <p:ext uri="{BB962C8B-B14F-4D97-AF65-F5344CB8AC3E}">
        <p14:creationId xmlns:p14="http://schemas.microsoft.com/office/powerpoint/2010/main" val="263216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5811" y="1793875"/>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186" y="1793875"/>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F3DADCB-6D6E-D94A-800F-85B522C20644}"/>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04BBA2-BF58-E640-B75D-49601EDEF88C}"/>
              </a:ext>
            </a:extLst>
          </p:cNvPr>
          <p:cNvSpPr>
            <a:spLocks noGrp="1"/>
          </p:cNvSpPr>
          <p:nvPr>
            <p:ph type="dt" sz="half" idx="10"/>
          </p:nvPr>
        </p:nvSpPr>
        <p:spPr/>
        <p:txBody>
          <a:bodyPr/>
          <a:lstStyle/>
          <a:p>
            <a:r>
              <a:rPr lang="en-US"/>
              <a:t>6/17/21</a:t>
            </a:r>
            <a:endParaRPr lang="en-US" dirty="0"/>
          </a:p>
        </p:txBody>
      </p:sp>
      <p:sp>
        <p:nvSpPr>
          <p:cNvPr id="8" name="Slide Number Placeholder 7">
            <a:extLst>
              <a:ext uri="{FF2B5EF4-FFF2-40B4-BE49-F238E27FC236}">
                <a16:creationId xmlns:a16="http://schemas.microsoft.com/office/drawing/2014/main" id="{AA02D47C-5FE5-C240-A387-C0966FB63691}"/>
              </a:ext>
            </a:extLst>
          </p:cNvPr>
          <p:cNvSpPr>
            <a:spLocks noGrp="1"/>
          </p:cNvSpPr>
          <p:nvPr>
            <p:ph type="sldNum" sz="quarter" idx="11"/>
          </p:nvPr>
        </p:nvSpPr>
        <p:spPr/>
        <p:txBody>
          <a:body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spTree>
    <p:extLst>
      <p:ext uri="{BB962C8B-B14F-4D97-AF65-F5344CB8AC3E}">
        <p14:creationId xmlns:p14="http://schemas.microsoft.com/office/powerpoint/2010/main" val="596126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26FCC9-42FE-D94B-AF13-DF14A5B0F845}"/>
              </a:ext>
            </a:extLst>
          </p:cNvPr>
          <p:cNvSpPr/>
          <p:nvPr/>
        </p:nvSpPr>
        <p:spPr>
          <a:xfrm>
            <a:off x="-1" y="0"/>
            <a:ext cx="68580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nter" panose="020B0502030000000004" pitchFamily="34" charset="0"/>
            </a:endParaRPr>
          </a:p>
        </p:txBody>
      </p:sp>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6858000" cy="5842000"/>
          </a:xfrm>
          <a:solidFill>
            <a:schemeClr val="bg1">
              <a:lumMod val="85000"/>
            </a:schemeClr>
          </a:solidFill>
        </p:spPr>
        <p:txBody>
          <a:bodyPr anchor="ctr"/>
          <a:lstStyle>
            <a:lvl1pPr algn="ctr">
              <a:defRPr/>
            </a:lvl1pPr>
          </a:lstStyle>
          <a:p>
            <a:r>
              <a:rPr lang="en-US"/>
              <a:t>Click icon </a:t>
            </a:r>
            <a:r>
              <a:rPr lang="en-US" dirty="0"/>
              <a:t>to add picture</a:t>
            </a:r>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471488" y="6303434"/>
            <a:ext cx="6017717" cy="1413933"/>
          </a:xfrm>
        </p:spPr>
        <p:txBody>
          <a:bodyPr/>
          <a:lstStyle>
            <a:lvl1pPr>
              <a:defRPr>
                <a:solidFill>
                  <a:schemeClr val="bg1"/>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F7F33124-D486-3946-858E-C93CE77B3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110" y="8326966"/>
            <a:ext cx="932889" cy="783167"/>
          </a:xfrm>
          <a:prstGeom prst="rect">
            <a:avLst/>
          </a:prstGeom>
        </p:spPr>
      </p:pic>
      <p:sp>
        <p:nvSpPr>
          <p:cNvPr id="2" name="Date Placeholder 1">
            <a:extLst>
              <a:ext uri="{FF2B5EF4-FFF2-40B4-BE49-F238E27FC236}">
                <a16:creationId xmlns:a16="http://schemas.microsoft.com/office/drawing/2014/main" id="{86CD2CE1-84F6-F04C-81DE-51A8B0411F5F}"/>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5" name="Slide Number Placeholder 4">
            <a:extLst>
              <a:ext uri="{FF2B5EF4-FFF2-40B4-BE49-F238E27FC236}">
                <a16:creationId xmlns:a16="http://schemas.microsoft.com/office/drawing/2014/main" id="{6803FDFA-5DAB-1843-B02B-90A35B0DB58F}"/>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5D100E8C-843C-6541-9AED-0FB4F6091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40" y="8712945"/>
            <a:ext cx="764380" cy="194563"/>
          </a:xfrm>
          <a:prstGeom prst="rect">
            <a:avLst/>
          </a:prstGeom>
        </p:spPr>
      </p:pic>
    </p:spTree>
    <p:extLst>
      <p:ext uri="{BB962C8B-B14F-4D97-AF65-F5344CB8AC3E}">
        <p14:creationId xmlns:p14="http://schemas.microsoft.com/office/powerpoint/2010/main" val="363986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FE2B562-D27F-774A-B50A-B4CD482162A9}"/>
              </a:ext>
            </a:extLst>
          </p:cNvPr>
          <p:cNvSpPr>
            <a:spLocks noGrp="1"/>
          </p:cNvSpPr>
          <p:nvPr>
            <p:ph type="pic" sz="quarter" idx="13"/>
          </p:nvPr>
        </p:nvSpPr>
        <p:spPr>
          <a:xfrm>
            <a:off x="3214687" y="2"/>
            <a:ext cx="3643313" cy="8008217"/>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r>
              <a:rPr lang="en-US"/>
              <a:t>Click icon </a:t>
            </a:r>
            <a:r>
              <a:rPr lang="en-US" dirty="0"/>
              <a:t>to add picture</a:t>
            </a:r>
          </a:p>
        </p:txBody>
      </p:sp>
      <p:sp>
        <p:nvSpPr>
          <p:cNvPr id="3" name="Content Placeholder 2"/>
          <p:cNvSpPr>
            <a:spLocks noGrp="1"/>
          </p:cNvSpPr>
          <p:nvPr>
            <p:ph idx="1"/>
          </p:nvPr>
        </p:nvSpPr>
        <p:spPr>
          <a:xfrm>
            <a:off x="171497" y="3001934"/>
            <a:ext cx="3043191" cy="3829173"/>
          </a:xfrm>
        </p:spPr>
        <p:txBody>
          <a:bodyPr/>
          <a:lstStyle>
            <a:lvl1pPr>
              <a:defRPr sz="1350"/>
            </a:lvl1pPr>
            <a:lvl2pPr>
              <a:defRPr sz="1238"/>
            </a:lvl2pPr>
            <a:lvl3pPr>
              <a:defRPr sz="1125"/>
            </a:lvl3pPr>
            <a:lvl4pPr>
              <a:defRPr sz="1013"/>
            </a:lvl4pPr>
            <a:lvl5pPr>
              <a:defRPr sz="9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6B03D44D-834C-D742-B597-56BA88E1EF9F}"/>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2ED66EF-D76E-1C47-9879-6D1F88F9EC59}"/>
              </a:ext>
            </a:extLst>
          </p:cNvPr>
          <p:cNvSpPr>
            <a:spLocks noGrp="1"/>
          </p:cNvSpPr>
          <p:nvPr>
            <p:ph type="dt" sz="half" idx="14"/>
          </p:nvPr>
        </p:nvSpPr>
        <p:spPr/>
        <p:txBody>
          <a:bodyPr/>
          <a:lstStyle/>
          <a:p>
            <a:r>
              <a:rPr lang="en-US"/>
              <a:t>6/17/21</a:t>
            </a:r>
            <a:endParaRPr lang="en-US" dirty="0"/>
          </a:p>
        </p:txBody>
      </p:sp>
      <p:sp>
        <p:nvSpPr>
          <p:cNvPr id="6" name="Slide Number Placeholder 5">
            <a:extLst>
              <a:ext uri="{FF2B5EF4-FFF2-40B4-BE49-F238E27FC236}">
                <a16:creationId xmlns:a16="http://schemas.microsoft.com/office/drawing/2014/main" id="{CFCDDFAD-1A78-AF4F-AFE6-2FF4FC4C82A0}"/>
              </a:ext>
            </a:extLst>
          </p:cNvPr>
          <p:cNvSpPr>
            <a:spLocks noGrp="1"/>
          </p:cNvSpPr>
          <p:nvPr>
            <p:ph type="sldNum" sz="quarter" idx="15"/>
          </p:nvPr>
        </p:nvSpPr>
        <p:spPr/>
        <p:txBody>
          <a:bodyPr/>
          <a:lstStyle/>
          <a:p>
            <a:pPr>
              <a:defRPr/>
            </a:pPr>
            <a:r>
              <a:rPr lang="en-US" altLang="en-US"/>
              <a:t>Page </a:t>
            </a:r>
            <a:fld id="{C49ED30E-92F9-473F-A31B-CC5C6C565678}" type="slidenum">
              <a:rPr lang="en-US" altLang="en-US" smtClean="0"/>
              <a:pPr>
                <a:defRPr/>
              </a:pPr>
              <a:t>‹#›</a:t>
            </a:fld>
            <a:endParaRPr lang="en-US" altLang="en-US" dirty="0"/>
          </a:p>
        </p:txBody>
      </p:sp>
      <p:sp>
        <p:nvSpPr>
          <p:cNvPr id="8" name="Rectangle 7">
            <a:extLst>
              <a:ext uri="{FF2B5EF4-FFF2-40B4-BE49-F238E27FC236}">
                <a16:creationId xmlns:a16="http://schemas.microsoft.com/office/drawing/2014/main" id="{BA8E1AFF-0D76-484F-A9D3-C67772D1697C}"/>
              </a:ext>
            </a:extLst>
          </p:cNvPr>
          <p:cNvSpPr/>
          <p:nvPr userDrawn="1"/>
        </p:nvSpPr>
        <p:spPr>
          <a:xfrm>
            <a:off x="2743200" y="8839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B657CF-B41A-44C5-A639-28F5B41FF6A5}"/>
              </a:ext>
            </a:extLst>
          </p:cNvPr>
          <p:cNvPicPr>
            <a:picLocks noChangeAspect="1"/>
          </p:cNvPicPr>
          <p:nvPr userDrawn="1"/>
        </p:nvPicPr>
        <p:blipFill>
          <a:blip r:embed="rId2"/>
          <a:stretch>
            <a:fillRect/>
          </a:stretch>
        </p:blipFill>
        <p:spPr>
          <a:xfrm>
            <a:off x="2971800" y="8797480"/>
            <a:ext cx="1066800" cy="265471"/>
          </a:xfrm>
          <a:prstGeom prst="rect">
            <a:avLst/>
          </a:prstGeom>
        </p:spPr>
      </p:pic>
    </p:spTree>
    <p:extLst>
      <p:ext uri="{BB962C8B-B14F-4D97-AF65-F5344CB8AC3E}">
        <p14:creationId xmlns:p14="http://schemas.microsoft.com/office/powerpoint/2010/main" val="425971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icture">
    <p:spTree>
      <p:nvGrpSpPr>
        <p:cNvPr id="1" name=""/>
        <p:cNvGrpSpPr/>
        <p:nvPr/>
      </p:nvGrpSpPr>
      <p:grpSpPr>
        <a:xfrm>
          <a:off x="0" y="0"/>
          <a:ext cx="0" cy="0"/>
          <a:chOff x="0" y="0"/>
          <a:chExt cx="0" cy="0"/>
        </a:xfrm>
      </p:grpSpPr>
      <p:sp>
        <p:nvSpPr>
          <p:cNvPr id="22" name="Chart Placeholder 21"/>
          <p:cNvSpPr>
            <a:spLocks noGrp="1"/>
          </p:cNvSpPr>
          <p:nvPr>
            <p:ph type="chart" sz="quarter" idx="13"/>
          </p:nvPr>
        </p:nvSpPr>
        <p:spPr>
          <a:xfrm>
            <a:off x="230386" y="1653118"/>
            <a:ext cx="3095030" cy="6013449"/>
          </a:xfrm>
        </p:spPr>
        <p:txBody>
          <a:bodyPr/>
          <a:lstStyle/>
          <a:p>
            <a:r>
              <a:rPr lang="en-US"/>
              <a:t>Click icon </a:t>
            </a:r>
            <a:r>
              <a:rPr lang="en-US" dirty="0"/>
              <a:t>to add chart</a:t>
            </a:r>
          </a:p>
        </p:txBody>
      </p:sp>
      <p:sp>
        <p:nvSpPr>
          <p:cNvPr id="24" name="Picture Placeholder 23"/>
          <p:cNvSpPr>
            <a:spLocks noGrp="1"/>
          </p:cNvSpPr>
          <p:nvPr>
            <p:ph type="pic" sz="quarter" idx="14"/>
          </p:nvPr>
        </p:nvSpPr>
        <p:spPr>
          <a:xfrm>
            <a:off x="3650579" y="1653117"/>
            <a:ext cx="2388599" cy="6013449"/>
          </a:xfrm>
        </p:spPr>
        <p:txBody>
          <a:bodyPr/>
          <a:lstStyle/>
          <a:p>
            <a:r>
              <a:rPr lang="en-US"/>
              <a:t>Click icon </a:t>
            </a:r>
            <a:r>
              <a:rPr lang="en-US" dirty="0"/>
              <a:t>to add picture</a:t>
            </a:r>
          </a:p>
        </p:txBody>
      </p:sp>
      <p:sp>
        <p:nvSpPr>
          <p:cNvPr id="7" name="Title Placeholder 1">
            <a:extLst>
              <a:ext uri="{FF2B5EF4-FFF2-40B4-BE49-F238E27FC236}">
                <a16:creationId xmlns:a16="http://schemas.microsoft.com/office/drawing/2014/main" id="{35077E1E-DF2E-9349-B6CE-106B79E51F1D}"/>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B2F0652-A605-8F42-80FD-ED71B394EC3B}"/>
              </a:ext>
            </a:extLst>
          </p:cNvPr>
          <p:cNvSpPr>
            <a:spLocks noGrp="1"/>
          </p:cNvSpPr>
          <p:nvPr>
            <p:ph type="dt" sz="half" idx="15"/>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25058332-70A7-3E4D-85A4-975297BE7AE4}"/>
              </a:ext>
            </a:extLst>
          </p:cNvPr>
          <p:cNvSpPr>
            <a:spLocks noGrp="1"/>
          </p:cNvSpPr>
          <p:nvPr>
            <p:ph type="sldNum" sz="quarter" idx="16"/>
          </p:nvPr>
        </p:nvSpPr>
        <p:spPr/>
        <p:txBody>
          <a:body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spTree>
    <p:extLst>
      <p:ext uri="{BB962C8B-B14F-4D97-AF65-F5344CB8AC3E}">
        <p14:creationId xmlns:p14="http://schemas.microsoft.com/office/powerpoint/2010/main" val="12731873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9.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image" Target="../media/image2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2AFBEB9-BF40-A741-9F40-7EA06995A997}"/>
              </a:ext>
            </a:extLst>
          </p:cNvPr>
          <p:cNvGrpSpPr/>
          <p:nvPr/>
        </p:nvGrpSpPr>
        <p:grpSpPr>
          <a:xfrm>
            <a:off x="0" y="1"/>
            <a:ext cx="6858000" cy="8644129"/>
            <a:chOff x="0" y="-64009"/>
            <a:chExt cx="12192000" cy="6483097"/>
          </a:xfrm>
        </p:grpSpPr>
        <p:pic>
          <p:nvPicPr>
            <p:cNvPr id="16" name="Picture 15">
              <a:extLst>
                <a:ext uri="{FF2B5EF4-FFF2-40B4-BE49-F238E27FC236}">
                  <a16:creationId xmlns:a16="http://schemas.microsoft.com/office/drawing/2014/main" id="{05378A35-4B27-074E-8AC4-381B0B55820F}"/>
                </a:ext>
              </a:extLst>
            </p:cNvPr>
            <p:cNvPicPr>
              <a:picLocks noChangeAspect="1"/>
            </p:cNvPicPr>
            <p:nvPr userDrawn="1"/>
          </p:nvPicPr>
          <p:blipFill rotWithShape="1">
            <a:blip r:embed="rId12">
              <a:alphaModFix/>
              <a:extLst>
                <a:ext uri="{28A0092B-C50C-407E-A947-70E740481C1C}">
                  <a14:useLocalDpi xmlns:a14="http://schemas.microsoft.com/office/drawing/2010/main" val="0"/>
                </a:ext>
              </a:extLst>
            </a:blip>
            <a:srcRect l="21074" t="15036" r="14168" b="36647"/>
            <a:stretch/>
          </p:blipFill>
          <p:spPr>
            <a:xfrm>
              <a:off x="0" y="-64009"/>
              <a:ext cx="12192000" cy="5230283"/>
            </a:xfrm>
            <a:prstGeom prst="rect">
              <a:avLst/>
            </a:prstGeom>
          </p:spPr>
        </p:pic>
        <p:sp>
          <p:nvSpPr>
            <p:cNvPr id="17" name="Rectangle 16">
              <a:extLst>
                <a:ext uri="{FF2B5EF4-FFF2-40B4-BE49-F238E27FC236}">
                  <a16:creationId xmlns:a16="http://schemas.microsoft.com/office/drawing/2014/main" id="{78B56926-44B8-B640-B88F-675B19408A93}"/>
                </a:ext>
              </a:extLst>
            </p:cNvPr>
            <p:cNvSpPr/>
            <p:nvPr userDrawn="1"/>
          </p:nvSpPr>
          <p:spPr>
            <a:xfrm>
              <a:off x="0" y="3657600"/>
              <a:ext cx="12192000" cy="2761488"/>
            </a:xfrm>
            <a:prstGeom prst="rect">
              <a:avLst/>
            </a:prstGeom>
            <a:gradFill flip="none" rotWithShape="1">
              <a:gsLst>
                <a:gs pos="0">
                  <a:schemeClr val="accent3">
                    <a:lumMod val="0"/>
                    <a:lumOff val="100000"/>
                    <a:alpha val="0"/>
                  </a:schemeClr>
                </a:gs>
                <a:gs pos="2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Text Placeholder 2"/>
          <p:cNvSpPr>
            <a:spLocks noGrp="1"/>
          </p:cNvSpPr>
          <p:nvPr>
            <p:ph type="body" idx="1"/>
          </p:nvPr>
        </p:nvSpPr>
        <p:spPr>
          <a:xfrm>
            <a:off x="335274" y="1655179"/>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47B11256-3AF4-634C-8FA9-B079CF33C6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7040" y="8712945"/>
            <a:ext cx="764381" cy="194563"/>
          </a:xfrm>
          <a:prstGeom prst="rect">
            <a:avLst/>
          </a:prstGeom>
        </p:spPr>
      </p:pic>
      <p:pic>
        <p:nvPicPr>
          <p:cNvPr id="6" name="Picture 5">
            <a:extLst>
              <a:ext uri="{FF2B5EF4-FFF2-40B4-BE49-F238E27FC236}">
                <a16:creationId xmlns:a16="http://schemas.microsoft.com/office/drawing/2014/main" id="{81F35DFC-66CC-A64B-B0D6-942A481679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14110" y="8326966"/>
            <a:ext cx="932890" cy="783167"/>
          </a:xfrm>
          <a:prstGeom prst="rect">
            <a:avLst/>
          </a:prstGeom>
        </p:spPr>
      </p:pic>
      <p:sp>
        <p:nvSpPr>
          <p:cNvPr id="18" name="Date Placeholder 22">
            <a:extLst>
              <a:ext uri="{FF2B5EF4-FFF2-40B4-BE49-F238E27FC236}">
                <a16:creationId xmlns:a16="http://schemas.microsoft.com/office/drawing/2014/main" id="{3F414ACE-E3EA-4D46-8DC2-CE7F5C50ED47}"/>
              </a:ext>
            </a:extLst>
          </p:cNvPr>
          <p:cNvSpPr>
            <a:spLocks noGrp="1"/>
          </p:cNvSpPr>
          <p:nvPr>
            <p:ph type="dt" sz="half" idx="2"/>
          </p:nvPr>
        </p:nvSpPr>
        <p:spPr>
          <a:xfrm>
            <a:off x="480246" y="8564781"/>
            <a:ext cx="486732" cy="486833"/>
          </a:xfrm>
          <a:prstGeom prst="rect">
            <a:avLst/>
          </a:prstGeom>
        </p:spPr>
        <p:txBody>
          <a:bodyPr vert="horz" lIns="91440" tIns="45720" rIns="91440" bIns="45720" rtlCol="0" anchor="ctr"/>
          <a:lstStyle>
            <a:lvl1pPr algn="l">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r>
              <a:rPr lang="en-US"/>
              <a:t>6/17/21</a:t>
            </a:r>
            <a:endParaRPr lang="en-US" dirty="0"/>
          </a:p>
        </p:txBody>
      </p:sp>
      <p:sp>
        <p:nvSpPr>
          <p:cNvPr id="19" name="Slide Number Placeholder 9">
            <a:extLst>
              <a:ext uri="{FF2B5EF4-FFF2-40B4-BE49-F238E27FC236}">
                <a16:creationId xmlns:a16="http://schemas.microsoft.com/office/drawing/2014/main" id="{AC744E36-E768-434C-BB0E-D0CF254E3670}"/>
              </a:ext>
            </a:extLst>
          </p:cNvPr>
          <p:cNvSpPr>
            <a:spLocks noGrp="1"/>
          </p:cNvSpPr>
          <p:nvPr>
            <p:ph type="sldNum" sz="quarter" idx="4"/>
          </p:nvPr>
        </p:nvSpPr>
        <p:spPr>
          <a:xfrm>
            <a:off x="0" y="8564781"/>
            <a:ext cx="373062" cy="486833"/>
          </a:xfrm>
          <a:prstGeom prst="rect">
            <a:avLst/>
          </a:prstGeom>
        </p:spPr>
        <p:txBody>
          <a:bodyPr anchor="ctr"/>
          <a:lstStyle>
            <a:lvl1pPr algn="r">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defRPr/>
            </a:pPr>
            <a:r>
              <a:rPr lang="en-US" altLang="en-US"/>
              <a:t>Page </a:t>
            </a:r>
            <a:fld id="{C49ED30E-92F9-473F-A31B-CC5C6C565678}" type="slidenum">
              <a:rPr lang="en-US" altLang="en-US" smtClean="0"/>
              <a:pPr>
                <a:defRPr/>
              </a:pPr>
              <a:t>‹#›</a:t>
            </a:fld>
            <a:r>
              <a:rPr lang="en-US" altLang="en-US"/>
              <a:t> </a:t>
            </a:r>
            <a:endParaRPr lang="en-US" altLang="en-US" dirty="0"/>
          </a:p>
        </p:txBody>
      </p:sp>
      <p:sp>
        <p:nvSpPr>
          <p:cNvPr id="2" name="Rectangle 1">
            <a:extLst>
              <a:ext uri="{FF2B5EF4-FFF2-40B4-BE49-F238E27FC236}">
                <a16:creationId xmlns:a16="http://schemas.microsoft.com/office/drawing/2014/main" id="{9C4C0F3A-D083-F247-A606-A977C56BFAC6}"/>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D8E7EF4B-637C-EB4E-B41D-A74884107831}"/>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3" name="Rectangle 12">
            <a:extLst>
              <a:ext uri="{FF2B5EF4-FFF2-40B4-BE49-F238E27FC236}">
                <a16:creationId xmlns:a16="http://schemas.microsoft.com/office/drawing/2014/main" id="{C8A20105-CB68-B54F-BF13-9F373F1A02C3}"/>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9CE57739-0215-BB45-A69E-33D492863EC4}"/>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0" name="Rectangle 19">
            <a:extLst>
              <a:ext uri="{FF2B5EF4-FFF2-40B4-BE49-F238E27FC236}">
                <a16:creationId xmlns:a16="http://schemas.microsoft.com/office/drawing/2014/main" id="{8D595B6A-A3C7-834E-B8CC-C2E48FA23B4B}"/>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4158F08A-EF8B-8141-8520-3B5EBE24F9B9}"/>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2" name="Rectangle 21">
            <a:extLst>
              <a:ext uri="{FF2B5EF4-FFF2-40B4-BE49-F238E27FC236}">
                <a16:creationId xmlns:a16="http://schemas.microsoft.com/office/drawing/2014/main" id="{D00626FC-1A4D-8343-8C39-35E5EAEA3D72}"/>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A35F10AA-0CF1-9B44-B8F0-0E3A30BCC327}"/>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4" name="Rectangle 23">
            <a:extLst>
              <a:ext uri="{FF2B5EF4-FFF2-40B4-BE49-F238E27FC236}">
                <a16:creationId xmlns:a16="http://schemas.microsoft.com/office/drawing/2014/main" id="{188171AA-B5B6-FC4B-8C01-E65C732B623B}"/>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8F54D192-41A8-AC41-B9F0-20E9D5F41B22}"/>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grpSp>
        <p:nvGrpSpPr>
          <p:cNvPr id="27" name="Group 26">
            <a:extLst>
              <a:ext uri="{FF2B5EF4-FFF2-40B4-BE49-F238E27FC236}">
                <a16:creationId xmlns:a16="http://schemas.microsoft.com/office/drawing/2014/main" id="{3C313583-1EE8-4231-9E65-7C58FDCD9D0F}"/>
              </a:ext>
            </a:extLst>
          </p:cNvPr>
          <p:cNvGrpSpPr>
            <a:grpSpLocks noChangeAspect="1"/>
          </p:cNvGrpSpPr>
          <p:nvPr userDrawn="1"/>
        </p:nvGrpSpPr>
        <p:grpSpPr>
          <a:xfrm>
            <a:off x="2870282" y="8838776"/>
            <a:ext cx="1134114" cy="182880"/>
            <a:chOff x="5399773" y="6404360"/>
            <a:chExt cx="1655776" cy="267000"/>
          </a:xfrm>
        </p:grpSpPr>
        <p:pic>
          <p:nvPicPr>
            <p:cNvPr id="28" name="Picture 27">
              <a:extLst>
                <a:ext uri="{FF2B5EF4-FFF2-40B4-BE49-F238E27FC236}">
                  <a16:creationId xmlns:a16="http://schemas.microsoft.com/office/drawing/2014/main" id="{E6EC31ED-A01A-49B8-AC2B-B5FF007FB5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29" name="Picture 28">
              <a:extLst>
                <a:ext uri="{FF2B5EF4-FFF2-40B4-BE49-F238E27FC236}">
                  <a16:creationId xmlns:a16="http://schemas.microsoft.com/office/drawing/2014/main" id="{93146C7C-7B8C-419A-8523-359AB03F358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pic>
        <p:nvPicPr>
          <p:cNvPr id="30" name="Picture 29">
            <a:extLst>
              <a:ext uri="{FF2B5EF4-FFF2-40B4-BE49-F238E27FC236}">
                <a16:creationId xmlns:a16="http://schemas.microsoft.com/office/drawing/2014/main" id="{15F6697E-15D7-4248-8599-060B4C14F93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66688" y="8610600"/>
            <a:ext cx="438912" cy="438912"/>
          </a:xfrm>
          <a:prstGeom prst="rect">
            <a:avLst/>
          </a:prstGeom>
        </p:spPr>
      </p:pic>
      <p:sp>
        <p:nvSpPr>
          <p:cNvPr id="31" name="Rectangle 30">
            <a:extLst>
              <a:ext uri="{FF2B5EF4-FFF2-40B4-BE49-F238E27FC236}">
                <a16:creationId xmlns:a16="http://schemas.microsoft.com/office/drawing/2014/main" id="{6B6ABBBA-11A1-465F-8BC0-B5980EAFC1CB}"/>
              </a:ext>
            </a:extLst>
          </p:cNvPr>
          <p:cNvSpPr/>
          <p:nvPr userDrawn="1"/>
        </p:nvSpPr>
        <p:spPr>
          <a:xfrm>
            <a:off x="2743200" y="8839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55739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lvl1pPr algn="l" defTabSz="514350" rtl="0" eaLnBrk="1" latinLnBrk="0" hangingPunct="1">
        <a:lnSpc>
          <a:spcPct val="90000"/>
        </a:lnSpc>
        <a:spcBef>
          <a:spcPct val="0"/>
        </a:spcBef>
        <a:buNone/>
        <a:defRPr sz="1800" b="0" i="0" kern="1200" baseline="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350" b="0" i="0" kern="1200">
          <a:solidFill>
            <a:schemeClr val="tx1"/>
          </a:solidFill>
          <a:latin typeface="Inter" panose="020B0502030000000004" pitchFamily="34" charset="0"/>
          <a:ea typeface="Inter" panose="020B0502030000000004" pitchFamily="34" charset="0"/>
          <a:cs typeface="Inter" panose="020B0502030000000004" pitchFamily="34" charset="0"/>
        </a:defRPr>
      </a:lvl1pPr>
      <a:lvl2pPr marL="257175" indent="0" algn="l" defTabSz="514350" rtl="0" eaLnBrk="1" latinLnBrk="0" hangingPunct="1">
        <a:lnSpc>
          <a:spcPct val="90000"/>
        </a:lnSpc>
        <a:spcBef>
          <a:spcPts val="281"/>
        </a:spcBef>
        <a:buFont typeface="Arial" panose="020B0604020202020204" pitchFamily="34" charset="0"/>
        <a:buNone/>
        <a:defRPr sz="1350" b="0" i="0" kern="1200">
          <a:solidFill>
            <a:schemeClr val="accent1"/>
          </a:solidFill>
          <a:latin typeface="Inter" panose="020B0502030000000004" pitchFamily="34" charset="0"/>
          <a:ea typeface="Inter" panose="020B0502030000000004" pitchFamily="34" charset="0"/>
          <a:cs typeface="Inter" panose="020B0502030000000004" pitchFamily="34" charset="0"/>
        </a:defRPr>
      </a:lvl2pPr>
      <a:lvl3pPr marL="514350" indent="0" algn="l" defTabSz="514350" rtl="0" eaLnBrk="1" latinLnBrk="0" hangingPunct="1">
        <a:lnSpc>
          <a:spcPct val="90000"/>
        </a:lnSpc>
        <a:spcBef>
          <a:spcPts val="281"/>
        </a:spcBef>
        <a:buFont typeface="Arial" panose="020B0604020202020204" pitchFamily="34" charset="0"/>
        <a:buNone/>
        <a:defRPr sz="1125" b="0" i="0" kern="1200">
          <a:solidFill>
            <a:schemeClr val="accent4"/>
          </a:solidFill>
          <a:latin typeface="Inter" panose="020B0502030000000004" pitchFamily="34" charset="0"/>
          <a:ea typeface="Inter" panose="020B0502030000000004" pitchFamily="34" charset="0"/>
          <a:cs typeface="Inter" panose="020B0502030000000004" pitchFamily="34" charset="0"/>
        </a:defRPr>
      </a:lvl3pPr>
      <a:lvl4pPr marL="771525" indent="0" algn="l" defTabSz="514350" rtl="0" eaLnBrk="1" latinLnBrk="0" hangingPunct="1">
        <a:lnSpc>
          <a:spcPct val="90000"/>
        </a:lnSpc>
        <a:spcBef>
          <a:spcPts val="281"/>
        </a:spcBef>
        <a:buFont typeface="Arial" panose="020B0604020202020204" pitchFamily="34" charset="0"/>
        <a:buNone/>
        <a:defRPr sz="1013" b="0" i="0" kern="1200">
          <a:solidFill>
            <a:schemeClr val="accent6"/>
          </a:solidFill>
          <a:latin typeface="Inter" panose="020B0502030000000004" pitchFamily="34" charset="0"/>
          <a:ea typeface="Inter" panose="020B0502030000000004" pitchFamily="34" charset="0"/>
          <a:cs typeface="Inter" panose="020B0502030000000004" pitchFamily="34" charset="0"/>
        </a:defRPr>
      </a:lvl4pPr>
      <a:lvl5pPr marL="1028700" indent="0" algn="l" defTabSz="514350" rtl="0" eaLnBrk="1" latinLnBrk="0" hangingPunct="1">
        <a:lnSpc>
          <a:spcPct val="90000"/>
        </a:lnSpc>
        <a:spcBef>
          <a:spcPts val="281"/>
        </a:spcBef>
        <a:buFont typeface="Arial" panose="020B0604020202020204" pitchFamily="34" charset="0"/>
        <a:buNone/>
        <a:defRPr sz="1013" b="0" i="0" kern="1200">
          <a:solidFill>
            <a:schemeClr val="accent2"/>
          </a:solidFill>
          <a:latin typeface="Inter" panose="020B05020300000000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B121A2-2D02-6147-8F85-DCDA6A545634}"/>
              </a:ext>
            </a:extLst>
          </p:cNvPr>
          <p:cNvGrpSpPr/>
          <p:nvPr/>
        </p:nvGrpSpPr>
        <p:grpSpPr>
          <a:xfrm>
            <a:off x="0" y="1"/>
            <a:ext cx="6858000" cy="8644129"/>
            <a:chOff x="0" y="-64009"/>
            <a:chExt cx="12192000" cy="6483097"/>
          </a:xfrm>
        </p:grpSpPr>
        <p:pic>
          <p:nvPicPr>
            <p:cNvPr id="20" name="Picture 19">
              <a:extLst>
                <a:ext uri="{FF2B5EF4-FFF2-40B4-BE49-F238E27FC236}">
                  <a16:creationId xmlns:a16="http://schemas.microsoft.com/office/drawing/2014/main" id="{F694CD2C-6A2A-1A43-B9AD-29322DA42F76}"/>
                </a:ext>
              </a:extLst>
            </p:cNvPr>
            <p:cNvPicPr>
              <a:picLocks noChangeAspect="1"/>
            </p:cNvPicPr>
            <p:nvPr userDrawn="1"/>
          </p:nvPicPr>
          <p:blipFill rotWithShape="1">
            <a:blip r:embed="rId11">
              <a:alphaModFix/>
              <a:extLst>
                <a:ext uri="{28A0092B-C50C-407E-A947-70E740481C1C}">
                  <a14:useLocalDpi xmlns:a14="http://schemas.microsoft.com/office/drawing/2010/main" val="0"/>
                </a:ext>
              </a:extLst>
            </a:blip>
            <a:srcRect l="21074" t="15036" r="14168" b="36647"/>
            <a:stretch/>
          </p:blipFill>
          <p:spPr>
            <a:xfrm>
              <a:off x="0" y="-64009"/>
              <a:ext cx="12192000" cy="5230283"/>
            </a:xfrm>
            <a:prstGeom prst="rect">
              <a:avLst/>
            </a:prstGeom>
          </p:spPr>
        </p:pic>
        <p:sp>
          <p:nvSpPr>
            <p:cNvPr id="21" name="Rectangle 20">
              <a:extLst>
                <a:ext uri="{FF2B5EF4-FFF2-40B4-BE49-F238E27FC236}">
                  <a16:creationId xmlns:a16="http://schemas.microsoft.com/office/drawing/2014/main" id="{9E2B7ED0-79DB-B647-A019-33F4EC6946D1}"/>
                </a:ext>
              </a:extLst>
            </p:cNvPr>
            <p:cNvSpPr/>
            <p:nvPr userDrawn="1"/>
          </p:nvSpPr>
          <p:spPr>
            <a:xfrm>
              <a:off x="0" y="3657600"/>
              <a:ext cx="12192000" cy="2761488"/>
            </a:xfrm>
            <a:prstGeom prst="rect">
              <a:avLst/>
            </a:prstGeom>
            <a:gradFill flip="none" rotWithShape="1">
              <a:gsLst>
                <a:gs pos="0">
                  <a:schemeClr val="accent3">
                    <a:lumMod val="0"/>
                    <a:lumOff val="100000"/>
                    <a:alpha val="0"/>
                  </a:schemeClr>
                </a:gs>
                <a:gs pos="2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Text Placeholder 2">
            <a:extLst>
              <a:ext uri="{FF2B5EF4-FFF2-40B4-BE49-F238E27FC236}">
                <a16:creationId xmlns:a16="http://schemas.microsoft.com/office/drawing/2014/main" id="{89E95EFC-CD10-0944-97DC-7C7F4B013D62}"/>
              </a:ext>
            </a:extLst>
          </p:cNvPr>
          <p:cNvSpPr>
            <a:spLocks noGrp="1"/>
          </p:cNvSpPr>
          <p:nvPr>
            <p:ph type="body" idx="1"/>
          </p:nvPr>
        </p:nvSpPr>
        <p:spPr>
          <a:xfrm>
            <a:off x="335274" y="1655179"/>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a:extLst>
              <a:ext uri="{FF2B5EF4-FFF2-40B4-BE49-F238E27FC236}">
                <a16:creationId xmlns:a16="http://schemas.microsoft.com/office/drawing/2014/main" id="{C925734A-1B97-A043-966C-B4D03178DB02}"/>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9" name="Picture 18">
            <a:extLst>
              <a:ext uri="{FF2B5EF4-FFF2-40B4-BE49-F238E27FC236}">
                <a16:creationId xmlns:a16="http://schemas.microsoft.com/office/drawing/2014/main" id="{476BD9EF-3F5A-7045-A9C6-1678275120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4110" y="8326966"/>
            <a:ext cx="932890" cy="783167"/>
          </a:xfrm>
          <a:prstGeom prst="rect">
            <a:avLst/>
          </a:prstGeom>
        </p:spPr>
      </p:pic>
      <p:grpSp>
        <p:nvGrpSpPr>
          <p:cNvPr id="7" name="Group 6">
            <a:extLst>
              <a:ext uri="{FF2B5EF4-FFF2-40B4-BE49-F238E27FC236}">
                <a16:creationId xmlns:a16="http://schemas.microsoft.com/office/drawing/2014/main" id="{0822F6C8-715E-A249-8F25-F01D27F8B25B}"/>
              </a:ext>
            </a:extLst>
          </p:cNvPr>
          <p:cNvGrpSpPr/>
          <p:nvPr/>
        </p:nvGrpSpPr>
        <p:grpSpPr>
          <a:xfrm>
            <a:off x="999046" y="8668699"/>
            <a:ext cx="819301" cy="264595"/>
            <a:chOff x="5076757" y="6474630"/>
            <a:chExt cx="1456535" cy="198446"/>
          </a:xfrm>
        </p:grpSpPr>
        <p:pic>
          <p:nvPicPr>
            <p:cNvPr id="10" name="Picture 9">
              <a:extLst>
                <a:ext uri="{FF2B5EF4-FFF2-40B4-BE49-F238E27FC236}">
                  <a16:creationId xmlns:a16="http://schemas.microsoft.com/office/drawing/2014/main" id="{AE447C6B-AAE8-A746-9EA4-32ED68B94D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76757" y="6474630"/>
              <a:ext cx="174077" cy="198446"/>
            </a:xfrm>
            <a:prstGeom prst="rect">
              <a:avLst/>
            </a:prstGeom>
          </p:spPr>
        </p:pic>
        <p:pic>
          <p:nvPicPr>
            <p:cNvPr id="22" name="Picture 21">
              <a:extLst>
                <a:ext uri="{FF2B5EF4-FFF2-40B4-BE49-F238E27FC236}">
                  <a16:creationId xmlns:a16="http://schemas.microsoft.com/office/drawing/2014/main" id="{FB5460AE-FE6B-5141-B0BB-0AD214974EB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4394" y="6511673"/>
              <a:ext cx="1358898" cy="145922"/>
            </a:xfrm>
            <a:prstGeom prst="rect">
              <a:avLst/>
            </a:prstGeom>
          </p:spPr>
        </p:pic>
      </p:grpSp>
      <p:sp>
        <p:nvSpPr>
          <p:cNvPr id="14" name="Date Placeholder 22">
            <a:extLst>
              <a:ext uri="{FF2B5EF4-FFF2-40B4-BE49-F238E27FC236}">
                <a16:creationId xmlns:a16="http://schemas.microsoft.com/office/drawing/2014/main" id="{E57123F5-F44A-0249-A133-21B2D00F79A5}"/>
              </a:ext>
            </a:extLst>
          </p:cNvPr>
          <p:cNvSpPr>
            <a:spLocks noGrp="1"/>
          </p:cNvSpPr>
          <p:nvPr>
            <p:ph type="dt" sz="half" idx="2"/>
          </p:nvPr>
        </p:nvSpPr>
        <p:spPr>
          <a:xfrm>
            <a:off x="480246" y="8564781"/>
            <a:ext cx="486732" cy="486833"/>
          </a:xfrm>
          <a:prstGeom prst="rect">
            <a:avLst/>
          </a:prstGeom>
        </p:spPr>
        <p:txBody>
          <a:bodyPr vert="horz" lIns="91440" tIns="45720" rIns="91440" bIns="45720" rtlCol="0" anchor="ctr"/>
          <a:lstStyle>
            <a:lvl1pPr algn="l">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r>
              <a:rPr lang="en-US"/>
              <a:t>6/17/21</a:t>
            </a:r>
            <a:endParaRPr lang="en-US" dirty="0"/>
          </a:p>
        </p:txBody>
      </p:sp>
      <p:sp>
        <p:nvSpPr>
          <p:cNvPr id="15" name="Slide Number Placeholder 9">
            <a:extLst>
              <a:ext uri="{FF2B5EF4-FFF2-40B4-BE49-F238E27FC236}">
                <a16:creationId xmlns:a16="http://schemas.microsoft.com/office/drawing/2014/main" id="{596B8809-9305-664C-AC86-EEB5645676C2}"/>
              </a:ext>
            </a:extLst>
          </p:cNvPr>
          <p:cNvSpPr>
            <a:spLocks noGrp="1"/>
          </p:cNvSpPr>
          <p:nvPr>
            <p:ph type="sldNum" sz="quarter" idx="4"/>
          </p:nvPr>
        </p:nvSpPr>
        <p:spPr>
          <a:xfrm>
            <a:off x="0" y="8564781"/>
            <a:ext cx="373062" cy="486833"/>
          </a:xfrm>
          <a:prstGeom prst="rect">
            <a:avLst/>
          </a:prstGeom>
        </p:spPr>
        <p:txBody>
          <a:bodyPr anchor="ctr"/>
          <a:lstStyle>
            <a:lvl1pPr algn="r">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fld id="{5853B473-0271-47CF-900A-D77E281FB591}" type="slidenum">
              <a:rPr lang="en-US" smtClean="0"/>
              <a:pPr/>
              <a:t>‹#›</a:t>
            </a:fld>
            <a:endParaRPr lang="en-US" dirty="0"/>
          </a:p>
        </p:txBody>
      </p:sp>
      <p:sp>
        <p:nvSpPr>
          <p:cNvPr id="13" name="Rectangle 12">
            <a:extLst>
              <a:ext uri="{FF2B5EF4-FFF2-40B4-BE49-F238E27FC236}">
                <a16:creationId xmlns:a16="http://schemas.microsoft.com/office/drawing/2014/main" id="{33E9568C-2EF3-4A4B-B15A-3A2403F9EFCC}"/>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931CBD4E-730E-8342-8F54-D5BD68CB6D8B}"/>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7" name="Rectangle 16">
            <a:extLst>
              <a:ext uri="{FF2B5EF4-FFF2-40B4-BE49-F238E27FC236}">
                <a16:creationId xmlns:a16="http://schemas.microsoft.com/office/drawing/2014/main" id="{634C8684-10FA-4A4E-A567-35C007A71949}"/>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03B00223-5A86-A14A-9869-D6AA59E347E4}"/>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4" name="Rectangle 23">
            <a:extLst>
              <a:ext uri="{FF2B5EF4-FFF2-40B4-BE49-F238E27FC236}">
                <a16:creationId xmlns:a16="http://schemas.microsoft.com/office/drawing/2014/main" id="{D1F1EF05-CD80-DA4C-AD1C-A942F557118F}"/>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2CA9997-14E1-2341-BC58-752ABDCD3CA2}"/>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6" name="Rectangle 25">
            <a:extLst>
              <a:ext uri="{FF2B5EF4-FFF2-40B4-BE49-F238E27FC236}">
                <a16:creationId xmlns:a16="http://schemas.microsoft.com/office/drawing/2014/main" id="{1E40CE01-0231-8D4E-9C51-8C8F47123439}"/>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B7343881-E339-214C-8B79-DEA4932776F8}"/>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28" name="Rectangle 27">
            <a:extLst>
              <a:ext uri="{FF2B5EF4-FFF2-40B4-BE49-F238E27FC236}">
                <a16:creationId xmlns:a16="http://schemas.microsoft.com/office/drawing/2014/main" id="{9ED140FE-164A-C542-858E-4C44CACEAB0F}"/>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146DF4B5-3992-8944-BEDA-5EEDED49E1FD}"/>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spTree>
    <p:extLst>
      <p:ext uri="{BB962C8B-B14F-4D97-AF65-F5344CB8AC3E}">
        <p14:creationId xmlns:p14="http://schemas.microsoft.com/office/powerpoint/2010/main" val="11495252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p:txStyles>
    <p:titleStyle>
      <a:lvl1pPr algn="l" defTabSz="514350" rtl="0" eaLnBrk="1" latinLnBrk="0" hangingPunct="1">
        <a:lnSpc>
          <a:spcPct val="90000"/>
        </a:lnSpc>
        <a:spcBef>
          <a:spcPct val="0"/>
        </a:spcBef>
        <a:buNone/>
        <a:defRPr sz="1800" b="0" i="0" kern="120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350" b="0" i="0" kern="1200">
          <a:solidFill>
            <a:schemeClr val="tx1"/>
          </a:solidFill>
          <a:latin typeface="Inter" panose="020B0502030000000004" pitchFamily="34" charset="0"/>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sz="1350" b="0" i="0" kern="1200">
          <a:solidFill>
            <a:schemeClr val="accent1"/>
          </a:solidFill>
          <a:latin typeface="Inter" panose="020B0502030000000004" pitchFamily="34" charset="0"/>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sz="1125" b="0" i="0" kern="1200">
          <a:solidFill>
            <a:schemeClr val="accent4"/>
          </a:solidFill>
          <a:latin typeface="Inter" panose="020B0502030000000004" pitchFamily="34" charset="0"/>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sz="1013" b="0" i="0" kern="1200">
          <a:solidFill>
            <a:schemeClr val="accent6"/>
          </a:solidFill>
          <a:latin typeface="Inter" panose="020B0502030000000004" pitchFamily="34" charset="0"/>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sz="1013" b="0" i="0" kern="1200">
          <a:solidFill>
            <a:schemeClr val="accent2"/>
          </a:solidFill>
          <a:latin typeface="Inter" panose="020B05020300000000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3B8638D-6F80-1345-8980-AF16EB8B6E35}"/>
              </a:ext>
            </a:extLst>
          </p:cNvPr>
          <p:cNvGrpSpPr/>
          <p:nvPr/>
        </p:nvGrpSpPr>
        <p:grpSpPr>
          <a:xfrm>
            <a:off x="0" y="1"/>
            <a:ext cx="6858000" cy="8644129"/>
            <a:chOff x="0" y="-64009"/>
            <a:chExt cx="12192000" cy="6483097"/>
          </a:xfrm>
        </p:grpSpPr>
        <p:pic>
          <p:nvPicPr>
            <p:cNvPr id="17" name="Picture 16">
              <a:extLst>
                <a:ext uri="{FF2B5EF4-FFF2-40B4-BE49-F238E27FC236}">
                  <a16:creationId xmlns:a16="http://schemas.microsoft.com/office/drawing/2014/main" id="{CFD3A876-2467-CF4C-BC65-DE65FAEFDC65}"/>
                </a:ext>
              </a:extLst>
            </p:cNvPr>
            <p:cNvPicPr>
              <a:picLocks noChangeAspect="1"/>
            </p:cNvPicPr>
            <p:nvPr userDrawn="1"/>
          </p:nvPicPr>
          <p:blipFill rotWithShape="1">
            <a:blip r:embed="rId12">
              <a:alphaModFix/>
              <a:extLst>
                <a:ext uri="{28A0092B-C50C-407E-A947-70E740481C1C}">
                  <a14:useLocalDpi xmlns:a14="http://schemas.microsoft.com/office/drawing/2010/main" val="0"/>
                </a:ext>
              </a:extLst>
            </a:blip>
            <a:srcRect l="21074" t="15036" r="14168" b="36647"/>
            <a:stretch/>
          </p:blipFill>
          <p:spPr>
            <a:xfrm>
              <a:off x="0" y="-64009"/>
              <a:ext cx="12192000" cy="5230283"/>
            </a:xfrm>
            <a:prstGeom prst="rect">
              <a:avLst/>
            </a:prstGeom>
          </p:spPr>
        </p:pic>
        <p:sp>
          <p:nvSpPr>
            <p:cNvPr id="20" name="Rectangle 19">
              <a:extLst>
                <a:ext uri="{FF2B5EF4-FFF2-40B4-BE49-F238E27FC236}">
                  <a16:creationId xmlns:a16="http://schemas.microsoft.com/office/drawing/2014/main" id="{EBFBD507-D296-1549-B6AA-FBBE0D9982F4}"/>
                </a:ext>
              </a:extLst>
            </p:cNvPr>
            <p:cNvSpPr/>
            <p:nvPr userDrawn="1"/>
          </p:nvSpPr>
          <p:spPr>
            <a:xfrm>
              <a:off x="0" y="3657600"/>
              <a:ext cx="12192000" cy="2761488"/>
            </a:xfrm>
            <a:prstGeom prst="rect">
              <a:avLst/>
            </a:prstGeom>
            <a:gradFill flip="none" rotWithShape="1">
              <a:gsLst>
                <a:gs pos="0">
                  <a:schemeClr val="accent3">
                    <a:lumMod val="0"/>
                    <a:lumOff val="100000"/>
                    <a:alpha val="0"/>
                  </a:schemeClr>
                </a:gs>
                <a:gs pos="2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Text Placeholder 2">
            <a:extLst>
              <a:ext uri="{FF2B5EF4-FFF2-40B4-BE49-F238E27FC236}">
                <a16:creationId xmlns:a16="http://schemas.microsoft.com/office/drawing/2014/main" id="{C2F728E8-2F18-6048-82E4-7F0755C14A1D}"/>
              </a:ext>
            </a:extLst>
          </p:cNvPr>
          <p:cNvSpPr>
            <a:spLocks noGrp="1"/>
          </p:cNvSpPr>
          <p:nvPr>
            <p:ph type="body" idx="1"/>
          </p:nvPr>
        </p:nvSpPr>
        <p:spPr>
          <a:xfrm>
            <a:off x="335274" y="1655179"/>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Placeholder 1">
            <a:extLst>
              <a:ext uri="{FF2B5EF4-FFF2-40B4-BE49-F238E27FC236}">
                <a16:creationId xmlns:a16="http://schemas.microsoft.com/office/drawing/2014/main" id="{E845311C-50AC-9C4A-BC7A-645BF421400C}"/>
              </a:ext>
            </a:extLst>
          </p:cNvPr>
          <p:cNvSpPr>
            <a:spLocks noGrp="1"/>
          </p:cNvSpPr>
          <p:nvPr>
            <p:ph type="title"/>
          </p:nvPr>
        </p:nvSpPr>
        <p:spPr>
          <a:xfrm>
            <a:off x="133820" y="160806"/>
            <a:ext cx="6317933" cy="931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9" name="Date Placeholder 22">
            <a:extLst>
              <a:ext uri="{FF2B5EF4-FFF2-40B4-BE49-F238E27FC236}">
                <a16:creationId xmlns:a16="http://schemas.microsoft.com/office/drawing/2014/main" id="{FDE7C15B-E08F-EF43-BCA8-150E028E9E55}"/>
              </a:ext>
            </a:extLst>
          </p:cNvPr>
          <p:cNvSpPr>
            <a:spLocks noGrp="1"/>
          </p:cNvSpPr>
          <p:nvPr>
            <p:ph type="dt" sz="half" idx="2"/>
          </p:nvPr>
        </p:nvSpPr>
        <p:spPr>
          <a:xfrm>
            <a:off x="480246" y="8564781"/>
            <a:ext cx="486732" cy="486833"/>
          </a:xfrm>
          <a:prstGeom prst="rect">
            <a:avLst/>
          </a:prstGeom>
        </p:spPr>
        <p:txBody>
          <a:bodyPr vert="horz" lIns="91440" tIns="45720" rIns="91440" bIns="45720" rtlCol="0" anchor="ctr"/>
          <a:lstStyle>
            <a:lvl1pPr algn="l">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r>
              <a:rPr lang="en-US"/>
              <a:t>6/17/21</a:t>
            </a:r>
            <a:endParaRPr lang="en-US" dirty="0"/>
          </a:p>
        </p:txBody>
      </p:sp>
      <p:sp>
        <p:nvSpPr>
          <p:cNvPr id="26" name="Slide Number Placeholder 9">
            <a:extLst>
              <a:ext uri="{FF2B5EF4-FFF2-40B4-BE49-F238E27FC236}">
                <a16:creationId xmlns:a16="http://schemas.microsoft.com/office/drawing/2014/main" id="{CF301FE2-90DF-F24A-968F-1B32F29EBDCA}"/>
              </a:ext>
            </a:extLst>
          </p:cNvPr>
          <p:cNvSpPr>
            <a:spLocks noGrp="1"/>
          </p:cNvSpPr>
          <p:nvPr>
            <p:ph type="sldNum" sz="quarter" idx="4"/>
          </p:nvPr>
        </p:nvSpPr>
        <p:spPr>
          <a:xfrm>
            <a:off x="0" y="8564781"/>
            <a:ext cx="373062" cy="486833"/>
          </a:xfrm>
          <a:prstGeom prst="rect">
            <a:avLst/>
          </a:prstGeom>
        </p:spPr>
        <p:txBody>
          <a:bodyPr anchor="ctr"/>
          <a:lstStyle>
            <a:lvl1pPr algn="r">
              <a:defRPr sz="591"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fld id="{5853B473-0271-47CF-900A-D77E281FB591}" type="slidenum">
              <a:rPr lang="en-US" smtClean="0"/>
              <a:pPr/>
              <a:t>‹#›</a:t>
            </a:fld>
            <a:endParaRPr lang="en-US" dirty="0"/>
          </a:p>
        </p:txBody>
      </p:sp>
      <p:sp>
        <p:nvSpPr>
          <p:cNvPr id="13" name="Rectangle 12">
            <a:extLst>
              <a:ext uri="{FF2B5EF4-FFF2-40B4-BE49-F238E27FC236}">
                <a16:creationId xmlns:a16="http://schemas.microsoft.com/office/drawing/2014/main" id="{6FC20532-EEEB-5945-98AE-AB246C0BF846}"/>
              </a:ext>
            </a:extLst>
          </p:cNvPr>
          <p:cNvSpPr/>
          <p:nvPr/>
        </p:nvSpPr>
        <p:spPr>
          <a:xfrm>
            <a:off x="-635374" y="502024"/>
            <a:ext cx="544606" cy="986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91EF6EA8-BCEB-9B4A-A17F-3396D47D2DAE}"/>
              </a:ext>
            </a:extLst>
          </p:cNvPr>
          <p:cNvSpPr txBox="1"/>
          <p:nvPr/>
        </p:nvSpPr>
        <p:spPr>
          <a:xfrm>
            <a:off x="-680758" y="1488142"/>
            <a:ext cx="635374" cy="352916"/>
          </a:xfrm>
          <a:prstGeom prst="rect">
            <a:avLst/>
          </a:prstGeom>
        </p:spPr>
        <p:txBody>
          <a:bodyPr vert="horz" wrap="square" lIns="51435" tIns="25718" rIns="51435" bIns="25718" rtlCol="0">
            <a:noAutofit/>
          </a:bodyPr>
          <a:lstStyle/>
          <a:p>
            <a:pPr algn="ctr"/>
            <a:r>
              <a:rPr lang="en-US" sz="563" dirty="0"/>
              <a:t>onsemi orange</a:t>
            </a:r>
          </a:p>
        </p:txBody>
      </p:sp>
      <p:sp>
        <p:nvSpPr>
          <p:cNvPr id="15" name="Rectangle 14">
            <a:extLst>
              <a:ext uri="{FF2B5EF4-FFF2-40B4-BE49-F238E27FC236}">
                <a16:creationId xmlns:a16="http://schemas.microsoft.com/office/drawing/2014/main" id="{01C761EA-4E0C-E846-AE1C-F9756B862B46}"/>
              </a:ext>
            </a:extLst>
          </p:cNvPr>
          <p:cNvSpPr/>
          <p:nvPr/>
        </p:nvSpPr>
        <p:spPr>
          <a:xfrm>
            <a:off x="-635374" y="2026024"/>
            <a:ext cx="544606" cy="986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0590D5F0-1AFB-D449-A970-5550F1B3099C}"/>
              </a:ext>
            </a:extLst>
          </p:cNvPr>
          <p:cNvSpPr txBox="1"/>
          <p:nvPr/>
        </p:nvSpPr>
        <p:spPr>
          <a:xfrm>
            <a:off x="-680758" y="3012142"/>
            <a:ext cx="635374" cy="352916"/>
          </a:xfrm>
          <a:prstGeom prst="rect">
            <a:avLst/>
          </a:prstGeom>
        </p:spPr>
        <p:txBody>
          <a:bodyPr vert="horz" wrap="square" lIns="51435" tIns="25718" rIns="51435" bIns="25718" rtlCol="0">
            <a:noAutofit/>
          </a:bodyPr>
          <a:lstStyle/>
          <a:p>
            <a:pPr algn="ctr"/>
            <a:r>
              <a:rPr lang="en-US" sz="563" dirty="0"/>
              <a:t>primary grey</a:t>
            </a:r>
          </a:p>
        </p:txBody>
      </p:sp>
      <p:sp>
        <p:nvSpPr>
          <p:cNvPr id="23" name="Rectangle 22">
            <a:extLst>
              <a:ext uri="{FF2B5EF4-FFF2-40B4-BE49-F238E27FC236}">
                <a16:creationId xmlns:a16="http://schemas.microsoft.com/office/drawing/2014/main" id="{F2FDE75C-C15F-2342-BD35-298151D63B7D}"/>
              </a:ext>
            </a:extLst>
          </p:cNvPr>
          <p:cNvSpPr/>
          <p:nvPr/>
        </p:nvSpPr>
        <p:spPr>
          <a:xfrm>
            <a:off x="-635374" y="3562756"/>
            <a:ext cx="544606" cy="986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C4414DD3-2A89-CA45-85A0-3A060C7C2561}"/>
              </a:ext>
            </a:extLst>
          </p:cNvPr>
          <p:cNvSpPr txBox="1"/>
          <p:nvPr/>
        </p:nvSpPr>
        <p:spPr>
          <a:xfrm>
            <a:off x="-680758" y="4548874"/>
            <a:ext cx="635374" cy="352916"/>
          </a:xfrm>
          <a:prstGeom prst="rect">
            <a:avLst/>
          </a:prstGeom>
        </p:spPr>
        <p:txBody>
          <a:bodyPr vert="horz" wrap="square" lIns="51435" tIns="25718" rIns="51435" bIns="25718" rtlCol="0">
            <a:noAutofit/>
          </a:bodyPr>
          <a:lstStyle/>
          <a:p>
            <a:pPr algn="ctr"/>
            <a:r>
              <a:rPr lang="en-US" sz="563" dirty="0"/>
              <a:t>slate grey</a:t>
            </a:r>
          </a:p>
        </p:txBody>
      </p:sp>
      <p:sp>
        <p:nvSpPr>
          <p:cNvPr id="28" name="Rectangle 27">
            <a:extLst>
              <a:ext uri="{FF2B5EF4-FFF2-40B4-BE49-F238E27FC236}">
                <a16:creationId xmlns:a16="http://schemas.microsoft.com/office/drawing/2014/main" id="{C68F7487-7DDA-3F44-A906-509153DF0169}"/>
              </a:ext>
            </a:extLst>
          </p:cNvPr>
          <p:cNvSpPr/>
          <p:nvPr/>
        </p:nvSpPr>
        <p:spPr>
          <a:xfrm>
            <a:off x="-635374" y="5099488"/>
            <a:ext cx="544606" cy="986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0F56FBBA-57B7-6D49-B5C1-4B52D0D6F725}"/>
              </a:ext>
            </a:extLst>
          </p:cNvPr>
          <p:cNvSpPr txBox="1"/>
          <p:nvPr/>
        </p:nvSpPr>
        <p:spPr>
          <a:xfrm>
            <a:off x="-680758" y="6085606"/>
            <a:ext cx="635374" cy="352916"/>
          </a:xfrm>
          <a:prstGeom prst="rect">
            <a:avLst/>
          </a:prstGeom>
        </p:spPr>
        <p:txBody>
          <a:bodyPr vert="horz" wrap="square" lIns="51435" tIns="25718" rIns="51435" bIns="25718" rtlCol="0">
            <a:noAutofit/>
          </a:bodyPr>
          <a:lstStyle/>
          <a:p>
            <a:pPr algn="ctr"/>
            <a:r>
              <a:rPr lang="en-US" sz="563" dirty="0"/>
              <a:t>deep grey</a:t>
            </a:r>
          </a:p>
        </p:txBody>
      </p:sp>
      <p:sp>
        <p:nvSpPr>
          <p:cNvPr id="30" name="Rectangle 29">
            <a:extLst>
              <a:ext uri="{FF2B5EF4-FFF2-40B4-BE49-F238E27FC236}">
                <a16:creationId xmlns:a16="http://schemas.microsoft.com/office/drawing/2014/main" id="{75EC6BC1-67FB-104E-A5F5-8AAF6D77CE16}"/>
              </a:ext>
            </a:extLst>
          </p:cNvPr>
          <p:cNvSpPr/>
          <p:nvPr/>
        </p:nvSpPr>
        <p:spPr>
          <a:xfrm>
            <a:off x="-635374" y="6636220"/>
            <a:ext cx="544606" cy="986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FB3D0E0D-B07D-FD46-9DDE-089BDCAC30B0}"/>
              </a:ext>
            </a:extLst>
          </p:cNvPr>
          <p:cNvSpPr txBox="1"/>
          <p:nvPr/>
        </p:nvSpPr>
        <p:spPr>
          <a:xfrm>
            <a:off x="-680758" y="7622338"/>
            <a:ext cx="635374" cy="352916"/>
          </a:xfrm>
          <a:prstGeom prst="rect">
            <a:avLst/>
          </a:prstGeom>
        </p:spPr>
        <p:txBody>
          <a:bodyPr vert="horz" wrap="square" lIns="51435" tIns="25718" rIns="51435" bIns="25718" rtlCol="0">
            <a:noAutofit/>
          </a:bodyPr>
          <a:lstStyle/>
          <a:p>
            <a:pPr algn="ctr"/>
            <a:r>
              <a:rPr lang="en-US" sz="563" dirty="0"/>
              <a:t>slate blue</a:t>
            </a:r>
          </a:p>
        </p:txBody>
      </p:sp>
      <p:pic>
        <p:nvPicPr>
          <p:cNvPr id="33" name="Picture 32">
            <a:extLst>
              <a:ext uri="{FF2B5EF4-FFF2-40B4-BE49-F238E27FC236}">
                <a16:creationId xmlns:a16="http://schemas.microsoft.com/office/drawing/2014/main" id="{177B7638-5B2A-445A-BE95-9769E78CAC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62600" y="8564781"/>
            <a:ext cx="1184400" cy="545352"/>
          </a:xfrm>
          <a:prstGeom prst="rect">
            <a:avLst/>
          </a:prstGeom>
        </p:spPr>
      </p:pic>
      <p:grpSp>
        <p:nvGrpSpPr>
          <p:cNvPr id="34" name="Group 33">
            <a:extLst>
              <a:ext uri="{FF2B5EF4-FFF2-40B4-BE49-F238E27FC236}">
                <a16:creationId xmlns:a16="http://schemas.microsoft.com/office/drawing/2014/main" id="{E3027C5C-5520-4258-B03E-79EAA94A837F}"/>
              </a:ext>
            </a:extLst>
          </p:cNvPr>
          <p:cNvGrpSpPr/>
          <p:nvPr userDrawn="1"/>
        </p:nvGrpSpPr>
        <p:grpSpPr>
          <a:xfrm>
            <a:off x="2895600" y="8839199"/>
            <a:ext cx="1066800" cy="216861"/>
            <a:chOff x="5312974" y="6474630"/>
            <a:chExt cx="1358889" cy="194339"/>
          </a:xfrm>
        </p:grpSpPr>
        <p:pic>
          <p:nvPicPr>
            <p:cNvPr id="35" name="Picture 34">
              <a:extLst>
                <a:ext uri="{FF2B5EF4-FFF2-40B4-BE49-F238E27FC236}">
                  <a16:creationId xmlns:a16="http://schemas.microsoft.com/office/drawing/2014/main" id="{FB0304AA-0959-4583-BC81-828B9F9D422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36" name="Picture 35">
              <a:extLst>
                <a:ext uri="{FF2B5EF4-FFF2-40B4-BE49-F238E27FC236}">
                  <a16:creationId xmlns:a16="http://schemas.microsoft.com/office/drawing/2014/main" id="{03FAED6D-110B-485D-94F9-F2C081688A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12974" y="6511673"/>
              <a:ext cx="1358889" cy="145921"/>
            </a:xfrm>
            <a:prstGeom prst="rect">
              <a:avLst/>
            </a:prstGeom>
          </p:spPr>
        </p:pic>
      </p:grpSp>
    </p:spTree>
    <p:extLst>
      <p:ext uri="{BB962C8B-B14F-4D97-AF65-F5344CB8AC3E}">
        <p14:creationId xmlns:p14="http://schemas.microsoft.com/office/powerpoint/2010/main" val="27949477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ftr="0"/>
  <p:txStyles>
    <p:titleStyle>
      <a:lvl1pPr algn="l" defTabSz="514350" rtl="0" eaLnBrk="1" latinLnBrk="0" hangingPunct="1">
        <a:lnSpc>
          <a:spcPct val="90000"/>
        </a:lnSpc>
        <a:spcBef>
          <a:spcPct val="0"/>
        </a:spcBef>
        <a:buNone/>
        <a:defRPr sz="1800" b="1" i="0" kern="120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350" b="0" i="0" kern="1200">
          <a:solidFill>
            <a:schemeClr val="tx1"/>
          </a:solidFill>
          <a:latin typeface="Inter" panose="020B0502030000000004" pitchFamily="34" charset="0"/>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sz="1350" b="0" i="0" kern="1200">
          <a:solidFill>
            <a:schemeClr val="accent1"/>
          </a:solidFill>
          <a:latin typeface="Inter" panose="020B0502030000000004" pitchFamily="34" charset="0"/>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sz="1125" b="0" i="0" kern="1200">
          <a:solidFill>
            <a:schemeClr val="accent4"/>
          </a:solidFill>
          <a:latin typeface="Inter" panose="020B0502030000000004" pitchFamily="34" charset="0"/>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sz="1013" b="0" i="0" kern="1200">
          <a:solidFill>
            <a:schemeClr val="accent6"/>
          </a:solidFill>
          <a:latin typeface="Inter" panose="020B0502030000000004" pitchFamily="34" charset="0"/>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sz="1013" b="0" i="0" kern="1200">
          <a:solidFill>
            <a:schemeClr val="accent2"/>
          </a:solidFill>
          <a:latin typeface="Inter" panose="020B05020300000000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9.xml"/><Relationship Id="rId5" Type="http://schemas.openxmlformats.org/officeDocument/2006/relationships/hyperlink" Target="http://theconnection.onsemi.com/sm/Operations/SolSell/_layouts/15/WopiFrame.aspx?sourcedoc=/sm/Operations/SolSell/Shared%20Documents/02.%20SPIN%20Solution%20Selling%20Methodology/ON_SPINSC_JobAidCard_CCX36816v1.pdf&amp;action=default" TargetMode="External"/><Relationship Id="rId4" Type="http://schemas.openxmlformats.org/officeDocument/2006/relationships/hyperlink" Target="https://www.onsemi.com/solutions/industrial/energy-infrastructure/ev-charg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nsemi.com/design/tools-software/block-diagram/industrial/electric-vehicle-ev-dc-charging" TargetMode="External"/><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semi.com/design/tools-software/block-diagram/industrial/electric-vehicle-ev-dc-charging" TargetMode="External"/><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s://salesconnect.onsemi.com/lesson/view/58178045/lesson?preview=false&amp;previewinnewtab=true" TargetMode="External"/><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hyperlink" Target="https://www.onsemi.com/support/evaluation-board/seco-lvdcdc3064-sic-gevb" TargetMode="External"/><Relationship Id="rId3" Type="http://schemas.openxmlformats.org/officeDocument/2006/relationships/hyperlink" Target="https://www.onsemi.com/support/evaluation-board/seco-hvdcdc1362-15w-gevb" TargetMode="External"/><Relationship Id="rId7" Type="http://schemas.openxmlformats.org/officeDocument/2006/relationships/hyperlink" Target="https://www.onsemi.com/support/evaluation-board/seco-lvdcdc3064-igbt-gevb" TargetMode="External"/><Relationship Id="rId2" Type="http://schemas.openxmlformats.org/officeDocument/2006/relationships/image" Target="../media/image30.png"/><Relationship Id="rId1" Type="http://schemas.openxmlformats.org/officeDocument/2006/relationships/slideLayout" Target="../slideLayouts/slideLayout29.xml"/><Relationship Id="rId6" Type="http://schemas.openxmlformats.org/officeDocument/2006/relationships/hyperlink" Target="https://www.onsemi.com/support/evaluation-board/seco-gdbb-gevb" TargetMode="External"/><Relationship Id="rId5" Type="http://schemas.openxmlformats.org/officeDocument/2006/relationships/hyperlink" Target="https://www.onsemi.com/support/evaluation-board/seco-hvdcdc1362-15w15v-gevb" TargetMode="External"/><Relationship Id="rId4" Type="http://schemas.openxmlformats.org/officeDocument/2006/relationships/hyperlink" Target="https://www.onsemi.com/support/evaluation-board/seco-hvdcdc1362-40w-gevb"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8483" y="2651250"/>
            <a:ext cx="6082632" cy="2015936"/>
          </a:xfrm>
          <a:prstGeom prst="rect">
            <a:avLst/>
          </a:prstGeom>
        </p:spPr>
        <p:txBody>
          <a:bodyPr wrap="square">
            <a:spAutoFit/>
          </a:bodyPr>
          <a:lstStyle/>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DC EV chargers are used to charge the batteries of Electric Vehicles (EVs) by delivering DC power into the vehicle. Expected growth of Fast DC chargers is at ~CAGR = 30% for the next 5 years.</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DC Charging by-passes the On-Board Charger (OBC) on the vehicle used for AC charging (max. 22 kW) and therefore can deliver higher power ratings to the batteries (typically 50 kW to &gt;400 kW), to reduce the charging time. DC chargers are sometimes referred to as ‘fast’ and ‘ultra fast’ chargers.  With typical EV battery capacities ranging from 50 – 120 kWh, fast DC chargers could enable 15min charging times. Different vehicles also have various limitations on their charging rates. </a:t>
            </a:r>
          </a:p>
          <a:p>
            <a:pPr marL="171450" indent="-171450">
              <a:spcBef>
                <a:spcPts val="600"/>
              </a:spcBef>
              <a:buFont typeface="Arial" panose="020B0604020202020204" pitchFamily="34" charset="0"/>
              <a:buChar char="•"/>
            </a:pPr>
            <a:r>
              <a:rPr lang="en-US" sz="1000" dirty="0">
                <a:solidFill>
                  <a:srgbClr val="000000"/>
                </a:solidFill>
                <a:latin typeface="Franklin Gothic Book" panose="020B0503020102020204"/>
              </a:rPr>
              <a:t>DC chargers consist of an AC/DC stage and a subsequent DC/DC stage, that converts the AC power from the grid into DC and delivers it to the vehicle charging port at the required voltage and current levels  for the batteries. </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 </a:t>
            </a:r>
          </a:p>
        </p:txBody>
      </p:sp>
      <p:sp>
        <p:nvSpPr>
          <p:cNvPr id="203" name="Rectangle 202"/>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4" name="TextBox 203"/>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205" name="TextBox 204"/>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grpSp>
        <p:nvGrpSpPr>
          <p:cNvPr id="70" name="Group 69"/>
          <p:cNvGrpSpPr/>
          <p:nvPr/>
        </p:nvGrpSpPr>
        <p:grpSpPr>
          <a:xfrm>
            <a:off x="199195" y="2055984"/>
            <a:ext cx="6628325" cy="512064"/>
            <a:chOff x="229674" y="1066800"/>
            <a:chExt cx="6628325" cy="512064"/>
          </a:xfrm>
        </p:grpSpPr>
        <p:sp>
          <p:nvSpPr>
            <p:cNvPr id="71" name="Rectangle 70"/>
            <p:cNvSpPr/>
            <p:nvPr/>
          </p:nvSpPr>
          <p:spPr>
            <a:xfrm>
              <a:off x="463322" y="1157149"/>
              <a:ext cx="6394677" cy="3313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9250" algn="l"/>
                </a:tabLst>
              </a:pPr>
              <a:r>
                <a:rPr lang="en-US" sz="1600" b="1" dirty="0">
                  <a:latin typeface="+mj-lt"/>
                </a:rPr>
                <a:t>	SYSTEM PURPOSE</a:t>
              </a:r>
              <a:endParaRPr lang="en-US" sz="1600" dirty="0"/>
            </a:p>
          </p:txBody>
        </p:sp>
        <p:sp>
          <p:nvSpPr>
            <p:cNvPr id="72" name="Oval 71"/>
            <p:cNvSpPr/>
            <p:nvPr/>
          </p:nvSpPr>
          <p:spPr>
            <a:xfrm>
              <a:off x="229674" y="1066800"/>
              <a:ext cx="512064" cy="512064"/>
            </a:xfrm>
            <a:prstGeom prst="ellipse">
              <a:avLst/>
            </a:prstGeom>
            <a:solidFill>
              <a:schemeClr val="accent4">
                <a:lumMod val="75000"/>
              </a:schemeClr>
            </a:solidFill>
            <a:ln w="57150" cap="flat" cmpd="sng" algn="ctr">
              <a:solidFill>
                <a:schemeClr val="bg1"/>
              </a:solidFill>
              <a:prstDash val="solid"/>
            </a:ln>
            <a:effectLst/>
          </p:spPr>
          <p:txBody>
            <a:bodyPr rtlCol="0" anchor="ctr"/>
            <a:lstStyle/>
            <a:p>
              <a:pPr algn="ctr" defTabSz="844083">
                <a:defRPr/>
              </a:pPr>
              <a:endParaRPr lang="en-US" sz="1477" kern="0" dirty="0">
                <a:solidFill>
                  <a:prstClr val="white"/>
                </a:solidFill>
                <a:latin typeface="Precision Sans" charset="0"/>
              </a:endParaRPr>
            </a:p>
          </p:txBody>
        </p: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9" y="1201331"/>
              <a:ext cx="355255" cy="317860"/>
            </a:xfrm>
            <a:prstGeom prst="rect">
              <a:avLst/>
            </a:prstGeom>
          </p:spPr>
        </p:pic>
      </p:grpSp>
      <p:grpSp>
        <p:nvGrpSpPr>
          <p:cNvPr id="75" name="Group 74"/>
          <p:cNvGrpSpPr/>
          <p:nvPr/>
        </p:nvGrpSpPr>
        <p:grpSpPr>
          <a:xfrm>
            <a:off x="227588" y="4466579"/>
            <a:ext cx="6628325" cy="512064"/>
            <a:chOff x="229674" y="1066800"/>
            <a:chExt cx="6628325" cy="512064"/>
          </a:xfrm>
        </p:grpSpPr>
        <p:sp>
          <p:nvSpPr>
            <p:cNvPr id="76" name="Rectangle 75"/>
            <p:cNvSpPr/>
            <p:nvPr/>
          </p:nvSpPr>
          <p:spPr>
            <a:xfrm>
              <a:off x="463322" y="1157149"/>
              <a:ext cx="6394677" cy="3313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9250" algn="l"/>
                </a:tabLst>
              </a:pPr>
              <a:r>
                <a:rPr lang="en-US" sz="1600" b="1" dirty="0">
                  <a:latin typeface="+mj-lt"/>
                </a:rPr>
                <a:t>	SYSTEM IMPLEMENTATIONS (INFRASTRUCTURE LEVEL)</a:t>
              </a:r>
              <a:endParaRPr lang="en-US" sz="1600" dirty="0"/>
            </a:p>
          </p:txBody>
        </p:sp>
        <p:sp>
          <p:nvSpPr>
            <p:cNvPr id="77" name="Oval 76"/>
            <p:cNvSpPr/>
            <p:nvPr/>
          </p:nvSpPr>
          <p:spPr>
            <a:xfrm>
              <a:off x="229674" y="1066800"/>
              <a:ext cx="512064" cy="512064"/>
            </a:xfrm>
            <a:prstGeom prst="ellipse">
              <a:avLst/>
            </a:prstGeom>
            <a:solidFill>
              <a:schemeClr val="accent4">
                <a:lumMod val="75000"/>
              </a:schemeClr>
            </a:solidFill>
            <a:ln w="57150" cap="flat" cmpd="sng" algn="ctr">
              <a:solidFill>
                <a:schemeClr val="bg1"/>
              </a:solidFill>
              <a:prstDash val="solid"/>
            </a:ln>
            <a:effectLst/>
          </p:spPr>
          <p:txBody>
            <a:bodyPr rtlCol="0" anchor="ctr"/>
            <a:lstStyle/>
            <a:p>
              <a:pPr algn="ctr" defTabSz="844083">
                <a:defRPr/>
              </a:pPr>
              <a:endParaRPr lang="en-US" sz="1477" kern="0" dirty="0">
                <a:solidFill>
                  <a:prstClr val="white"/>
                </a:solidFill>
                <a:latin typeface="Precision Sans" charset="0"/>
              </a:endParaRPr>
            </a:p>
          </p:txBody>
        </p:sp>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9" y="1201331"/>
              <a:ext cx="355255" cy="317860"/>
            </a:xfrm>
            <a:prstGeom prst="rect">
              <a:avLst/>
            </a:prstGeom>
          </p:spPr>
        </p:pic>
      </p:grpSp>
      <p:graphicFrame>
        <p:nvGraphicFramePr>
          <p:cNvPr id="79" name="Table 78"/>
          <p:cNvGraphicFramePr>
            <a:graphicFrameLocks noGrp="1"/>
          </p:cNvGraphicFramePr>
          <p:nvPr>
            <p:extLst>
              <p:ext uri="{D42A27DB-BD31-4B8C-83A1-F6EECF244321}">
                <p14:modId xmlns:p14="http://schemas.microsoft.com/office/powerpoint/2010/main" val="957571699"/>
              </p:ext>
            </p:extLst>
          </p:nvPr>
        </p:nvGraphicFramePr>
        <p:xfrm>
          <a:off x="0" y="953362"/>
          <a:ext cx="6858000" cy="945366"/>
        </p:xfrm>
        <a:graphic>
          <a:graphicData uri="http://schemas.openxmlformats.org/drawingml/2006/table">
            <a:tbl>
              <a:tblPr firstRow="1" bandRow="1">
                <a:tableStyleId>{5C22544A-7EE6-4342-B048-85BDC9FD1C3A}</a:tableStyleId>
              </a:tblPr>
              <a:tblGrid>
                <a:gridCol w="1151572">
                  <a:extLst>
                    <a:ext uri="{9D8B030D-6E8A-4147-A177-3AD203B41FA5}">
                      <a16:colId xmlns:a16="http://schemas.microsoft.com/office/drawing/2014/main" val="3556277957"/>
                    </a:ext>
                  </a:extLst>
                </a:gridCol>
                <a:gridCol w="5706428">
                  <a:extLst>
                    <a:ext uri="{9D8B030D-6E8A-4147-A177-3AD203B41FA5}">
                      <a16:colId xmlns:a16="http://schemas.microsoft.com/office/drawing/2014/main" val="1408932322"/>
                    </a:ext>
                  </a:extLst>
                </a:gridCol>
              </a:tblGrid>
              <a:tr h="301179">
                <a:tc>
                  <a:txBody>
                    <a:bodyPr/>
                    <a:lstStyle/>
                    <a:p>
                      <a:r>
                        <a:rPr lang="en-US" sz="1200" b="1" dirty="0">
                          <a:solidFill>
                            <a:schemeClr val="bg1"/>
                          </a:solidFill>
                        </a:rPr>
                        <a:t>Industry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buFont typeface="Arial" panose="020B0604020202020204" pitchFamily="34" charset="0"/>
                        <a:buChar char="•"/>
                      </a:pPr>
                      <a:r>
                        <a:rPr lang="en-US" sz="1000" b="0" dirty="0">
                          <a:solidFill>
                            <a:srgbClr val="000000"/>
                          </a:solidFill>
                        </a:rPr>
                        <a:t>Industrial – Electrical</a:t>
                      </a:r>
                      <a:r>
                        <a:rPr lang="en-US" sz="1000" b="0" baseline="0" dirty="0">
                          <a:solidFill>
                            <a:srgbClr val="000000"/>
                          </a:solidFill>
                        </a:rPr>
                        <a:t> </a:t>
                      </a:r>
                      <a:r>
                        <a:rPr lang="en-US" sz="1000" b="0" dirty="0">
                          <a:solidFill>
                            <a:srgbClr val="000000"/>
                          </a:solidFill>
                        </a:rPr>
                        <a:t>Vehicle</a:t>
                      </a:r>
                      <a:r>
                        <a:rPr lang="en-US" sz="1000" b="0" baseline="0" dirty="0">
                          <a:solidFill>
                            <a:srgbClr val="000000"/>
                          </a:solidFill>
                        </a:rPr>
                        <a:t> Charging, Electrical Vehicle Service Equipment (EVSE)</a:t>
                      </a:r>
                      <a:endParaRPr lang="en-US" sz="10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846361691"/>
                  </a:ext>
                </a:extLst>
              </a:tr>
              <a:tr h="644187">
                <a:tc>
                  <a:txBody>
                    <a:bodyPr/>
                    <a:lstStyle/>
                    <a:p>
                      <a:r>
                        <a:rPr lang="en-US" sz="1200" b="1">
                          <a:solidFill>
                            <a:schemeClr val="bg1"/>
                          </a:solidFill>
                        </a:rPr>
                        <a:t>Applications</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1" indent="-171450" algn="l" defTabSz="514350" rtl="0" eaLnBrk="1" fontAlgn="t"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Franklin Gothic Book" panose="020B0503020102020204" pitchFamily="34" charset="0"/>
                        </a:rPr>
                        <a:t>Fast</a:t>
                      </a:r>
                      <a:r>
                        <a:rPr lang="en-US" sz="1000" baseline="0" dirty="0">
                          <a:solidFill>
                            <a:srgbClr val="000000"/>
                          </a:solidFill>
                          <a:latin typeface="Franklin Gothic Book" panose="020B0503020102020204" pitchFamily="34" charset="0"/>
                        </a:rPr>
                        <a:t> </a:t>
                      </a:r>
                      <a:r>
                        <a:rPr lang="en-US" sz="1000" dirty="0">
                          <a:solidFill>
                            <a:srgbClr val="000000"/>
                          </a:solidFill>
                          <a:latin typeface="Franklin Gothic Book" panose="020B0503020102020204" pitchFamily="34" charset="0"/>
                        </a:rPr>
                        <a:t>DC chargers</a:t>
                      </a:r>
                      <a:r>
                        <a:rPr lang="en-US" sz="1000" baseline="0" dirty="0">
                          <a:solidFill>
                            <a:srgbClr val="000000"/>
                          </a:solidFill>
                          <a:latin typeface="Franklin Gothic Book" panose="020B0503020102020204" pitchFamily="34" charset="0"/>
                        </a:rPr>
                        <a:t> (normally range between 50 kW – 150 kW ) and Ultrafast DC Chargers  (normally range  100 kW – &gt; 400 kW).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858872079"/>
                  </a:ext>
                </a:extLst>
              </a:tr>
            </a:tbl>
          </a:graphicData>
        </a:graphic>
      </p:graphicFrame>
      <p:sp>
        <p:nvSpPr>
          <p:cNvPr id="66" name="Right Triangle 65"/>
          <p:cNvSpPr/>
          <p:nvPr/>
        </p:nvSpPr>
        <p:spPr>
          <a:xfrm flipH="1">
            <a:off x="5105400" y="728309"/>
            <a:ext cx="304800" cy="21795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410200" y="730379"/>
            <a:ext cx="1447800" cy="2158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Updated: Nov 2021</a:t>
            </a:r>
          </a:p>
        </p:txBody>
      </p:sp>
      <p:pic>
        <p:nvPicPr>
          <p:cNvPr id="21" name="Picture 20"/>
          <p:cNvPicPr/>
          <p:nvPr/>
        </p:nvPicPr>
        <p:blipFill rotWithShape="1">
          <a:blip r:embed="rId3"/>
          <a:srcRect l="6758"/>
          <a:stretch/>
        </p:blipFill>
        <p:spPr>
          <a:xfrm>
            <a:off x="2401865" y="5040946"/>
            <a:ext cx="4219730" cy="2336557"/>
          </a:xfrm>
          <a:prstGeom prst="rect">
            <a:avLst/>
          </a:prstGeom>
        </p:spPr>
      </p:pic>
      <p:sp>
        <p:nvSpPr>
          <p:cNvPr id="22" name="Rectangle 21"/>
          <p:cNvSpPr/>
          <p:nvPr/>
        </p:nvSpPr>
        <p:spPr>
          <a:xfrm>
            <a:off x="2445519" y="7519330"/>
            <a:ext cx="3688581" cy="415498"/>
          </a:xfrm>
          <a:prstGeom prst="rect">
            <a:avLst/>
          </a:prstGeom>
        </p:spPr>
        <p:txBody>
          <a:bodyPr wrap="square">
            <a:spAutoFit/>
          </a:bodyPr>
          <a:lstStyle/>
          <a:p>
            <a:pPr lvl="0">
              <a:spcBef>
                <a:spcPts val="600"/>
              </a:spcBef>
            </a:pPr>
            <a:r>
              <a:rPr lang="en-US" sz="1000" dirty="0">
                <a:solidFill>
                  <a:srgbClr val="000000"/>
                </a:solidFill>
                <a:latin typeface="Franklin Gothic Book" panose="020B0503020102020204"/>
              </a:rPr>
              <a:t>The focus of this Playbook is DC charging enabling fast charge times.</a:t>
            </a:r>
          </a:p>
        </p:txBody>
      </p:sp>
      <p:sp>
        <p:nvSpPr>
          <p:cNvPr id="23" name="Rectangle 22"/>
          <p:cNvSpPr/>
          <p:nvPr/>
        </p:nvSpPr>
        <p:spPr>
          <a:xfrm>
            <a:off x="1065842" y="7148935"/>
            <a:ext cx="163615" cy="951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p>
        </p:txBody>
      </p:sp>
      <p:sp>
        <p:nvSpPr>
          <p:cNvPr id="24" name="Rectangle 23"/>
          <p:cNvSpPr/>
          <p:nvPr/>
        </p:nvSpPr>
        <p:spPr>
          <a:xfrm>
            <a:off x="1059710" y="7328302"/>
            <a:ext cx="163615" cy="951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p>
        </p:txBody>
      </p:sp>
      <p:sp>
        <p:nvSpPr>
          <p:cNvPr id="25" name="Rectangle 24"/>
          <p:cNvSpPr/>
          <p:nvPr/>
        </p:nvSpPr>
        <p:spPr>
          <a:xfrm>
            <a:off x="1062777" y="7524020"/>
            <a:ext cx="163615" cy="951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p>
        </p:txBody>
      </p:sp>
      <p:sp>
        <p:nvSpPr>
          <p:cNvPr id="26" name="TextBox 25"/>
          <p:cNvSpPr txBox="1"/>
          <p:nvPr/>
        </p:nvSpPr>
        <p:spPr>
          <a:xfrm>
            <a:off x="462270" y="5536479"/>
            <a:ext cx="144273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dirty="0">
                <a:solidFill>
                  <a:schemeClr val="bg1"/>
                </a:solidFill>
              </a:rPr>
              <a:t>15-75 kW #1</a:t>
            </a:r>
          </a:p>
        </p:txBody>
      </p:sp>
      <p:sp>
        <p:nvSpPr>
          <p:cNvPr id="27" name="Rectangle 26"/>
          <p:cNvSpPr/>
          <p:nvPr/>
        </p:nvSpPr>
        <p:spPr>
          <a:xfrm>
            <a:off x="394469" y="5418648"/>
            <a:ext cx="1558002" cy="23084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2270" y="5917479"/>
            <a:ext cx="144273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dirty="0">
                <a:solidFill>
                  <a:schemeClr val="bg1"/>
                </a:solidFill>
              </a:rPr>
              <a:t>15-75 kW #1</a:t>
            </a:r>
          </a:p>
        </p:txBody>
      </p:sp>
      <p:sp>
        <p:nvSpPr>
          <p:cNvPr id="29" name="TextBox 28"/>
          <p:cNvSpPr txBox="1"/>
          <p:nvPr/>
        </p:nvSpPr>
        <p:spPr>
          <a:xfrm>
            <a:off x="462270" y="6319067"/>
            <a:ext cx="144273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dirty="0">
                <a:solidFill>
                  <a:schemeClr val="bg1"/>
                </a:solidFill>
              </a:rPr>
              <a:t>15-75 kW #1</a:t>
            </a:r>
          </a:p>
        </p:txBody>
      </p:sp>
      <p:sp>
        <p:nvSpPr>
          <p:cNvPr id="30" name="TextBox 29"/>
          <p:cNvSpPr txBox="1"/>
          <p:nvPr/>
        </p:nvSpPr>
        <p:spPr>
          <a:xfrm>
            <a:off x="462270" y="6715042"/>
            <a:ext cx="1442730" cy="338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dirty="0">
                <a:solidFill>
                  <a:schemeClr val="bg1"/>
                </a:solidFill>
              </a:rPr>
              <a:t>15-75 kW #1</a:t>
            </a:r>
          </a:p>
        </p:txBody>
      </p:sp>
      <p:sp>
        <p:nvSpPr>
          <p:cNvPr id="2" name="Rectangle 1"/>
          <p:cNvSpPr/>
          <p:nvPr/>
        </p:nvSpPr>
        <p:spPr>
          <a:xfrm>
            <a:off x="350366" y="7777650"/>
            <a:ext cx="1783234" cy="400110"/>
          </a:xfrm>
          <a:prstGeom prst="rect">
            <a:avLst/>
          </a:prstGeom>
        </p:spPr>
        <p:txBody>
          <a:bodyPr wrap="square">
            <a:spAutoFit/>
          </a:bodyPr>
          <a:lstStyle/>
          <a:p>
            <a:r>
              <a:rPr lang="en-US" sz="1000" dirty="0">
                <a:solidFill>
                  <a:srgbClr val="000000"/>
                </a:solidFill>
                <a:latin typeface="Franklin Gothic Book" panose="020B0503020102020204"/>
              </a:rPr>
              <a:t>Parallel blocks (15 – 75 kW) </a:t>
            </a:r>
          </a:p>
          <a:p>
            <a:r>
              <a:rPr lang="en-US" sz="1000" dirty="0">
                <a:solidFill>
                  <a:srgbClr val="000000"/>
                </a:solidFill>
                <a:latin typeface="Franklin Gothic Book" panose="020B0503020102020204"/>
              </a:rPr>
              <a:t>for high powers</a:t>
            </a:r>
          </a:p>
        </p:txBody>
      </p:sp>
      <p:sp>
        <p:nvSpPr>
          <p:cNvPr id="3" name="Slide Number Placeholder 2"/>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1</a:t>
            </a:fld>
            <a:endParaRPr lang="en-US" altLang="en-US" dirty="0"/>
          </a:p>
        </p:txBody>
      </p:sp>
    </p:spTree>
    <p:extLst>
      <p:ext uri="{BB962C8B-B14F-4D97-AF65-F5344CB8AC3E}">
        <p14:creationId xmlns:p14="http://schemas.microsoft.com/office/powerpoint/2010/main" val="394964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3323" y="1501064"/>
            <a:ext cx="6163715" cy="4532342"/>
          </a:xfrm>
          <a:prstGeom prst="rect">
            <a:avLst/>
          </a:prstGeom>
          <a:noFill/>
        </p:spPr>
        <p:txBody>
          <a:bodyPr wrap="square" numCol="1" rtlCol="0">
            <a:noAutofit/>
          </a:bodyPr>
          <a:lstStyle/>
          <a:p>
            <a:pPr>
              <a:spcBef>
                <a:spcPts val="600"/>
              </a:spcBef>
            </a:pPr>
            <a:r>
              <a:rPr lang="de-DE" sz="1000" b="1" dirty="0">
                <a:solidFill>
                  <a:srgbClr val="000000"/>
                </a:solidFill>
                <a:latin typeface="+mn-lt"/>
              </a:rPr>
              <a:t>Project planning</a:t>
            </a:r>
          </a:p>
          <a:p>
            <a:pPr marL="171450" indent="-171450">
              <a:spcBef>
                <a:spcPts val="600"/>
              </a:spcBef>
              <a:buFont typeface="Arial" panose="020B0604020202020204" pitchFamily="34" charset="0"/>
              <a:buChar char="•"/>
            </a:pPr>
            <a:r>
              <a:rPr lang="en-US" sz="1000" dirty="0">
                <a:solidFill>
                  <a:srgbClr val="000000"/>
                </a:solidFill>
                <a:latin typeface="+mn-lt"/>
              </a:rPr>
              <a:t>Timing for bench testing, Design Validation/Verification (DV), Production Validation/Verification (PV) and production launch?</a:t>
            </a:r>
          </a:p>
          <a:p>
            <a:pPr marL="628650" lvl="1" indent="-171450">
              <a:spcBef>
                <a:spcPts val="600"/>
              </a:spcBef>
              <a:buFont typeface="Arial" panose="020B0604020202020204" pitchFamily="34" charset="0"/>
              <a:buChar char="•"/>
            </a:pPr>
            <a:r>
              <a:rPr lang="en-US" sz="1000" dirty="0">
                <a:solidFill>
                  <a:srgbClr val="000000"/>
                </a:solidFill>
                <a:latin typeface="+mn-lt"/>
              </a:rPr>
              <a:t>Part quantities required to support each of these design phases?</a:t>
            </a:r>
            <a:endParaRPr lang="de-DE" sz="1000" dirty="0">
              <a:solidFill>
                <a:srgbClr val="000000"/>
              </a:solidFill>
              <a:latin typeface="+mn-lt"/>
            </a:endParaRPr>
          </a:p>
          <a:p>
            <a:pPr>
              <a:spcBef>
                <a:spcPts val="600"/>
              </a:spcBef>
            </a:pPr>
            <a:r>
              <a:rPr lang="de-DE" sz="1000" b="1" dirty="0">
                <a:solidFill>
                  <a:srgbClr val="000000"/>
                </a:solidFill>
                <a:latin typeface="+mn-lt"/>
              </a:rPr>
              <a:t>Technical background and capabilities</a:t>
            </a:r>
            <a:endParaRPr lang="en-US" sz="1000" b="1" dirty="0">
              <a:solidFill>
                <a:srgbClr val="000000"/>
              </a:solidFill>
              <a:latin typeface="+mn-lt"/>
            </a:endParaRPr>
          </a:p>
          <a:p>
            <a:pPr marL="171450" indent="-171450">
              <a:spcBef>
                <a:spcPts val="600"/>
              </a:spcBef>
              <a:buFont typeface="Arial" panose="020B0604020202020204" pitchFamily="34" charset="0"/>
              <a:buChar char="•"/>
            </a:pPr>
            <a:r>
              <a:rPr lang="en-US" sz="1000" dirty="0">
                <a:solidFill>
                  <a:srgbClr val="000000"/>
                </a:solidFill>
                <a:latin typeface="+mn-lt"/>
              </a:rPr>
              <a:t>Previous internal designs customer may start an updated design from?</a:t>
            </a:r>
          </a:p>
          <a:p>
            <a:pPr marL="628650" lvl="1" indent="-171450">
              <a:spcBef>
                <a:spcPts val="600"/>
              </a:spcBef>
              <a:buFont typeface="Arial" panose="020B0604020202020204" pitchFamily="34" charset="0"/>
              <a:buChar char="•"/>
            </a:pPr>
            <a:r>
              <a:rPr lang="en-US" sz="1000" dirty="0">
                <a:solidFill>
                  <a:srgbClr val="000000"/>
                </a:solidFill>
                <a:latin typeface="+mn-lt"/>
              </a:rPr>
              <a:t>For current ICs from competitive suppliers are there any issues that onsemi can help customer with or pitfalls we should be aware of?</a:t>
            </a:r>
          </a:p>
          <a:p>
            <a:pPr marL="628650" lvl="1" indent="-171450">
              <a:spcBef>
                <a:spcPts val="600"/>
              </a:spcBef>
              <a:buFont typeface="Arial" panose="020B0604020202020204" pitchFamily="34" charset="0"/>
              <a:buChar char="•"/>
            </a:pPr>
            <a:r>
              <a:rPr lang="en-US" sz="1000" dirty="0">
                <a:solidFill>
                  <a:srgbClr val="000000"/>
                </a:solidFill>
                <a:latin typeface="+mn-lt"/>
              </a:rPr>
              <a:t>Already have a preliminary design or BOM?</a:t>
            </a:r>
          </a:p>
          <a:p>
            <a:pPr marL="1085850" lvl="2" indent="-171450">
              <a:spcBef>
                <a:spcPts val="600"/>
              </a:spcBef>
              <a:buFont typeface="Arial" panose="020B0604020202020204" pitchFamily="34" charset="0"/>
              <a:buChar char="•"/>
            </a:pPr>
            <a:r>
              <a:rPr lang="en-US" sz="1000" dirty="0">
                <a:solidFill>
                  <a:srgbClr val="000000"/>
                </a:solidFill>
                <a:latin typeface="+mn-lt"/>
              </a:rPr>
              <a:t>Will the customer supply the competitor part numbers so onsemi can cross?</a:t>
            </a:r>
          </a:p>
          <a:p>
            <a:pPr marL="171450" indent="-171450">
              <a:spcBef>
                <a:spcPts val="600"/>
              </a:spcBef>
              <a:buFont typeface="Arial" panose="020B0604020202020204" pitchFamily="34" charset="0"/>
              <a:buChar char="•"/>
            </a:pPr>
            <a:r>
              <a:rPr lang="en-US" sz="1000" dirty="0">
                <a:solidFill>
                  <a:srgbClr val="000000"/>
                </a:solidFill>
                <a:latin typeface="+mn-lt"/>
              </a:rPr>
              <a:t>Any preference for same company to supply gate drivers and FETs?</a:t>
            </a:r>
          </a:p>
          <a:p>
            <a:pPr marL="171450" indent="-171450">
              <a:spcBef>
                <a:spcPts val="600"/>
              </a:spcBef>
              <a:buFont typeface="Arial" panose="020B0604020202020204" pitchFamily="34" charset="0"/>
              <a:buChar char="•"/>
            </a:pPr>
            <a:r>
              <a:rPr lang="en-US" sz="1000" dirty="0">
                <a:solidFill>
                  <a:srgbClr val="000000"/>
                </a:solidFill>
                <a:latin typeface="+mn-lt"/>
              </a:rPr>
              <a:t>Can onsemi offer a better solution price with modules or discrete FETs to this customer?</a:t>
            </a:r>
          </a:p>
          <a:p>
            <a:pPr marL="171450" indent="-171450">
              <a:spcBef>
                <a:spcPts val="600"/>
              </a:spcBef>
              <a:buFont typeface="Arial" panose="020B0604020202020204" pitchFamily="34" charset="0"/>
              <a:buChar char="•"/>
            </a:pPr>
            <a:r>
              <a:rPr lang="de-DE" sz="1000" dirty="0">
                <a:solidFill>
                  <a:srgbClr val="000000"/>
                </a:solidFill>
                <a:latin typeface="+mn-lt"/>
              </a:rPr>
              <a:t>Is customer developing all the system in-house? Or some parts are integrated as modules</a:t>
            </a:r>
            <a:r>
              <a:rPr lang="de-DE" sz="1000" dirty="0">
                <a:solidFill>
                  <a:srgbClr val="000000"/>
                </a:solidFill>
              </a:rPr>
              <a:t>?</a:t>
            </a:r>
          </a:p>
          <a:p>
            <a:pPr marL="628650" lvl="1" indent="-171450">
              <a:spcBef>
                <a:spcPts val="600"/>
              </a:spcBef>
              <a:buFont typeface="Arial" panose="020B0604020202020204" pitchFamily="34" charset="0"/>
              <a:buChar char="•"/>
            </a:pPr>
            <a:r>
              <a:rPr lang="de-DE" sz="1000" dirty="0">
                <a:solidFill>
                  <a:srgbClr val="000000"/>
                </a:solidFill>
                <a:latin typeface="+mn-lt"/>
              </a:rPr>
              <a:t>External connectivity or communications ? Charging protocol communications</a:t>
            </a:r>
            <a:endParaRPr lang="en-US" sz="1000" dirty="0">
              <a:solidFill>
                <a:srgbClr val="000000"/>
              </a:solidFill>
              <a:latin typeface="+mn-lt"/>
            </a:endParaRPr>
          </a:p>
          <a:p>
            <a:pPr marL="171450" indent="-171450">
              <a:spcBef>
                <a:spcPts val="600"/>
              </a:spcBef>
              <a:buFont typeface="Arial" panose="020B0604020202020204" pitchFamily="34" charset="0"/>
              <a:buChar char="•"/>
            </a:pPr>
            <a:r>
              <a:rPr lang="en-US" sz="1000" dirty="0">
                <a:solidFill>
                  <a:srgbClr val="000000"/>
                </a:solidFill>
                <a:latin typeface="+mn-lt"/>
              </a:rPr>
              <a:t>Does the OEM have influence on parts of the design or selection of semiconductor manufacturers?</a:t>
            </a:r>
          </a:p>
          <a:p>
            <a:pPr>
              <a:spcBef>
                <a:spcPts val="600"/>
              </a:spcBef>
            </a:pPr>
            <a:r>
              <a:rPr lang="de-DE" sz="1000" b="1" dirty="0">
                <a:solidFill>
                  <a:srgbClr val="000000"/>
                </a:solidFill>
                <a:latin typeface="+mn-lt"/>
              </a:rPr>
              <a:t>Production, second sourcing, other</a:t>
            </a:r>
            <a:endParaRPr lang="en-US" sz="1000" b="1" dirty="0">
              <a:solidFill>
                <a:srgbClr val="000000"/>
              </a:solidFill>
              <a:latin typeface="+mn-lt"/>
            </a:endParaRPr>
          </a:p>
          <a:p>
            <a:pPr marL="171450" indent="-171450">
              <a:spcBef>
                <a:spcPts val="600"/>
              </a:spcBef>
              <a:buFont typeface="Arial" panose="020B0604020202020204" pitchFamily="34" charset="0"/>
              <a:buChar char="•"/>
            </a:pPr>
            <a:r>
              <a:rPr lang="de-DE" sz="1000" dirty="0">
                <a:solidFill>
                  <a:srgbClr val="000000"/>
                </a:solidFill>
                <a:latin typeface="+mn-lt"/>
              </a:rPr>
              <a:t>Production will be handled in house or with third-parties? Who are they?</a:t>
            </a:r>
            <a:endParaRPr lang="en-US" sz="1000" dirty="0">
              <a:solidFill>
                <a:srgbClr val="000000"/>
              </a:solidFill>
              <a:latin typeface="+mn-lt"/>
            </a:endParaRPr>
          </a:p>
          <a:p>
            <a:pPr marL="171450" indent="-171450">
              <a:spcBef>
                <a:spcPts val="600"/>
              </a:spcBef>
              <a:buFont typeface="Arial" panose="020B0604020202020204" pitchFamily="34" charset="0"/>
              <a:buChar char="•"/>
            </a:pPr>
            <a:r>
              <a:rPr lang="en-US" sz="1000" dirty="0">
                <a:solidFill>
                  <a:srgbClr val="000000"/>
                </a:solidFill>
                <a:latin typeface="+mn-lt"/>
              </a:rPr>
              <a:t>Any requirements for a 2</a:t>
            </a:r>
            <a:r>
              <a:rPr lang="en-US" sz="1000" baseline="30000" dirty="0">
                <a:solidFill>
                  <a:srgbClr val="000000"/>
                </a:solidFill>
                <a:latin typeface="+mn-lt"/>
              </a:rPr>
              <a:t>nd</a:t>
            </a:r>
            <a:r>
              <a:rPr lang="en-US" sz="1000" dirty="0">
                <a:solidFill>
                  <a:srgbClr val="000000"/>
                </a:solidFill>
                <a:latin typeface="+mn-lt"/>
              </a:rPr>
              <a:t> source supplier on commodity parts or other?</a:t>
            </a:r>
          </a:p>
          <a:p>
            <a:pPr marL="171450" indent="-171450">
              <a:spcBef>
                <a:spcPts val="600"/>
              </a:spcBef>
              <a:buFont typeface="Arial" panose="020B0604020202020204" pitchFamily="34" charset="0"/>
              <a:buChar char="•"/>
            </a:pPr>
            <a:r>
              <a:rPr lang="en-US" sz="1000" dirty="0">
                <a:solidFill>
                  <a:srgbClr val="000000"/>
                </a:solidFill>
                <a:latin typeface="+mn-lt"/>
              </a:rPr>
              <a:t>Do we have relationships with OEM to verify / confirm these requirements?</a:t>
            </a:r>
          </a:p>
          <a:p>
            <a:pPr>
              <a:spcBef>
                <a:spcPts val="600"/>
              </a:spcBef>
            </a:pPr>
            <a:r>
              <a:rPr lang="de-DE" sz="1000" b="1" dirty="0">
                <a:solidFill>
                  <a:srgbClr val="000000"/>
                </a:solidFill>
                <a:latin typeface="+mn-lt"/>
              </a:rPr>
              <a:t>Other</a:t>
            </a:r>
          </a:p>
          <a:p>
            <a:pPr marL="171450" indent="-171450">
              <a:spcBef>
                <a:spcPts val="600"/>
              </a:spcBef>
              <a:buFont typeface="Arial" panose="020B0604020202020204" pitchFamily="34" charset="0"/>
              <a:buChar char="•"/>
            </a:pPr>
            <a:r>
              <a:rPr lang="en-US" sz="1000" dirty="0">
                <a:solidFill>
                  <a:srgbClr val="000000"/>
                </a:solidFill>
                <a:latin typeface="+mn-lt"/>
              </a:rPr>
              <a:t>Have these topics been verified with lead design engineer / system architect, engineering director / chief engineer and purchasing / lead buyer?</a:t>
            </a:r>
          </a:p>
          <a:p>
            <a:pPr>
              <a:spcBef>
                <a:spcPts val="600"/>
              </a:spcBef>
            </a:pPr>
            <a:endParaRPr lang="en-US" sz="1000" dirty="0">
              <a:solidFill>
                <a:schemeClr val="accent5"/>
              </a:solidFill>
              <a:latin typeface="+mn-lt"/>
            </a:endParaRPr>
          </a:p>
          <a:p>
            <a:pPr marL="171450" indent="-171450">
              <a:spcBef>
                <a:spcPts val="600"/>
              </a:spcBef>
              <a:buFont typeface="Arial" panose="020B0604020202020204" pitchFamily="34" charset="0"/>
              <a:buChar char="•"/>
            </a:pPr>
            <a:endParaRPr lang="en-US" sz="1000" dirty="0">
              <a:solidFill>
                <a:srgbClr val="000000"/>
              </a:solidFill>
              <a:latin typeface="+mn-lt"/>
            </a:endParaRPr>
          </a:p>
        </p:txBody>
      </p:sp>
      <p:grpSp>
        <p:nvGrpSpPr>
          <p:cNvPr id="3" name="Group 2"/>
          <p:cNvGrpSpPr/>
          <p:nvPr/>
        </p:nvGrpSpPr>
        <p:grpSpPr>
          <a:xfrm>
            <a:off x="202206" y="1003781"/>
            <a:ext cx="6655794" cy="514704"/>
            <a:chOff x="224589" y="1237896"/>
            <a:chExt cx="6655794" cy="514704"/>
          </a:xfrm>
          <a:solidFill>
            <a:schemeClr val="bg2">
              <a:lumMod val="25000"/>
            </a:schemeClr>
          </a:solidFill>
        </p:grpSpPr>
        <p:sp>
          <p:nvSpPr>
            <p:cNvPr id="30" name="Rectangle 29"/>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a:t>
              </a:r>
              <a:r>
                <a:rPr lang="en-US" sz="1600" b="1" dirty="0">
                  <a:solidFill>
                    <a:prstClr val="white"/>
                  </a:solidFill>
                  <a:latin typeface="Franklin Gothic Medium" panose="020B0603020102020204"/>
                </a:rPr>
                <a:t>CUSTOMER SITUATIONAL QUESTIONS</a:t>
              </a:r>
            </a:p>
          </p:txBody>
        </p:sp>
        <p:sp>
          <p:nvSpPr>
            <p:cNvPr id="31" name="Oval 30"/>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14" name="Rectangle 13"/>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Right Triangle 24"/>
          <p:cNvSpPr/>
          <p:nvPr/>
        </p:nvSpPr>
        <p:spPr>
          <a:xfrm flipH="1">
            <a:off x="5105400" y="728309"/>
            <a:ext cx="304800" cy="21795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17104" y="6969073"/>
            <a:ext cx="2569447" cy="1598929"/>
          </a:xfrm>
          <a:prstGeom prst="rect">
            <a:avLst/>
          </a:prstGeom>
          <a:solidFill>
            <a:schemeClr val="bg2">
              <a:lumMod val="40000"/>
              <a:lumOff val="60000"/>
            </a:schemeClr>
          </a:solidFill>
        </p:spPr>
        <p:txBody>
          <a:bodyPr wrap="square" anchor="ctr">
            <a:noAutofit/>
          </a:bodyPr>
          <a:lstStyle/>
          <a:p>
            <a:pPr marL="120650" lvl="0" defTabSz="514350" fontAlgn="auto">
              <a:spcBef>
                <a:spcPts val="300"/>
              </a:spcBef>
              <a:spcAft>
                <a:spcPts val="0"/>
              </a:spcAft>
            </a:pPr>
            <a:r>
              <a:rPr lang="en-US" sz="1400" b="1" dirty="0">
                <a:solidFill>
                  <a:srgbClr val="000000"/>
                </a:solidFill>
                <a:latin typeface="+mj-lt"/>
              </a:rPr>
              <a:t>CONTACTS</a:t>
            </a:r>
          </a:p>
          <a:p>
            <a:pPr marL="120650" lvl="0" defTabSz="514350" fontAlgn="auto">
              <a:spcBef>
                <a:spcPts val="300"/>
              </a:spcBef>
              <a:spcAft>
                <a:spcPts val="0"/>
              </a:spcAft>
            </a:pPr>
            <a:r>
              <a:rPr lang="en-US" sz="920" b="1" dirty="0" err="1">
                <a:solidFill>
                  <a:srgbClr val="000000"/>
                </a:solidFill>
                <a:latin typeface="+mn-lt"/>
              </a:rPr>
              <a:t>J.Harper</a:t>
            </a:r>
            <a:r>
              <a:rPr lang="en-US" sz="920" b="1" dirty="0">
                <a:solidFill>
                  <a:srgbClr val="000000"/>
                </a:solidFill>
                <a:latin typeface="+mn-lt"/>
              </a:rPr>
              <a:t>, </a:t>
            </a:r>
            <a:r>
              <a:rPr lang="en-US" sz="920" b="1" dirty="0" err="1">
                <a:solidFill>
                  <a:srgbClr val="000000"/>
                </a:solidFill>
                <a:latin typeface="+mn-lt"/>
              </a:rPr>
              <a:t>S.Hong</a:t>
            </a:r>
            <a:r>
              <a:rPr lang="en-US" sz="920" b="1" dirty="0">
                <a:solidFill>
                  <a:srgbClr val="000000"/>
                </a:solidFill>
                <a:latin typeface="+mn-lt"/>
              </a:rPr>
              <a:t> </a:t>
            </a:r>
            <a:r>
              <a:rPr lang="en-US" sz="920" dirty="0">
                <a:solidFill>
                  <a:srgbClr val="000000"/>
                </a:solidFill>
                <a:latin typeface="+mn-lt"/>
              </a:rPr>
              <a:t>(PSG Prod </a:t>
            </a:r>
            <a:r>
              <a:rPr lang="en-US" sz="920" dirty="0" err="1">
                <a:solidFill>
                  <a:srgbClr val="000000"/>
                </a:solidFill>
                <a:latin typeface="+mn-lt"/>
              </a:rPr>
              <a:t>Markt</a:t>
            </a:r>
            <a:r>
              <a:rPr lang="en-US" sz="920" dirty="0">
                <a:solidFill>
                  <a:srgbClr val="000000"/>
                </a:solidFill>
                <a:latin typeface="+mn-lt"/>
              </a:rPr>
              <a:t>.)</a:t>
            </a:r>
          </a:p>
          <a:p>
            <a:pPr marL="120650" lvl="0" defTabSz="514350" fontAlgn="auto">
              <a:spcBef>
                <a:spcPts val="300"/>
              </a:spcBef>
              <a:spcAft>
                <a:spcPts val="0"/>
              </a:spcAft>
            </a:pPr>
            <a:r>
              <a:rPr lang="en-US" sz="920" b="1" dirty="0">
                <a:solidFill>
                  <a:srgbClr val="000000"/>
                </a:solidFill>
                <a:latin typeface="+mn-lt"/>
              </a:rPr>
              <a:t>D. Balocco, CJ Waters </a:t>
            </a:r>
            <a:r>
              <a:rPr lang="en-US" sz="920" dirty="0">
                <a:solidFill>
                  <a:srgbClr val="000000"/>
                </a:solidFill>
                <a:latin typeface="+mn-lt"/>
              </a:rPr>
              <a:t>(PSG Indus Mkt.)</a:t>
            </a:r>
          </a:p>
          <a:p>
            <a:pPr marL="120650" lvl="0" defTabSz="514350" fontAlgn="auto">
              <a:spcBef>
                <a:spcPts val="300"/>
              </a:spcBef>
              <a:spcAft>
                <a:spcPts val="0"/>
              </a:spcAft>
            </a:pPr>
            <a:r>
              <a:rPr lang="de-DE" sz="920" b="1" dirty="0">
                <a:solidFill>
                  <a:srgbClr val="000000"/>
                </a:solidFill>
                <a:latin typeface="+mn-lt"/>
              </a:rPr>
              <a:t>B.Card, A.Maggioni </a:t>
            </a:r>
            <a:r>
              <a:rPr lang="de-DE" sz="920" dirty="0">
                <a:solidFill>
                  <a:srgbClr val="000000"/>
                </a:solidFill>
                <a:latin typeface="+mn-lt"/>
              </a:rPr>
              <a:t>(ASG Mkt.)</a:t>
            </a:r>
          </a:p>
          <a:p>
            <a:pPr marL="120650" lvl="0" defTabSz="514350" fontAlgn="auto">
              <a:spcBef>
                <a:spcPts val="300"/>
              </a:spcBef>
              <a:spcAft>
                <a:spcPts val="0"/>
              </a:spcAft>
            </a:pPr>
            <a:r>
              <a:rPr lang="en-US" sz="920" b="1" dirty="0" err="1">
                <a:solidFill>
                  <a:srgbClr val="000000"/>
                </a:solidFill>
                <a:latin typeface="+mn-lt"/>
              </a:rPr>
              <a:t>D.Lissoni</a:t>
            </a:r>
            <a:r>
              <a:rPr lang="en-US" sz="920" b="1" dirty="0">
                <a:solidFill>
                  <a:srgbClr val="000000"/>
                </a:solidFill>
                <a:latin typeface="+mn-lt"/>
              </a:rPr>
              <a:t> </a:t>
            </a:r>
            <a:r>
              <a:rPr lang="en-US" sz="920" dirty="0">
                <a:solidFill>
                  <a:srgbClr val="000000"/>
                </a:solidFill>
                <a:latin typeface="+mn-lt"/>
              </a:rPr>
              <a:t>(Europe FAE)</a:t>
            </a:r>
          </a:p>
          <a:p>
            <a:pPr marL="120650" lvl="0" defTabSz="514350" fontAlgn="auto">
              <a:spcBef>
                <a:spcPts val="300"/>
              </a:spcBef>
              <a:spcAft>
                <a:spcPts val="0"/>
              </a:spcAft>
            </a:pPr>
            <a:r>
              <a:rPr lang="en-US" sz="920" b="1" dirty="0" err="1">
                <a:solidFill>
                  <a:srgbClr val="000000"/>
                </a:solidFill>
                <a:latin typeface="+mn-lt"/>
              </a:rPr>
              <a:t>P.Haaf</a:t>
            </a:r>
            <a:r>
              <a:rPr lang="en-US" sz="920" b="1" dirty="0">
                <a:solidFill>
                  <a:srgbClr val="000000"/>
                </a:solidFill>
                <a:latin typeface="+mn-lt"/>
              </a:rPr>
              <a:t> </a:t>
            </a:r>
            <a:r>
              <a:rPr lang="en-US" sz="920" dirty="0">
                <a:solidFill>
                  <a:srgbClr val="000000"/>
                </a:solidFill>
                <a:latin typeface="+mn-lt"/>
              </a:rPr>
              <a:t>(Europe FAE)</a:t>
            </a:r>
          </a:p>
          <a:p>
            <a:pPr marL="120650" lvl="0" defTabSz="514350" fontAlgn="auto">
              <a:spcBef>
                <a:spcPts val="300"/>
              </a:spcBef>
              <a:spcAft>
                <a:spcPts val="0"/>
              </a:spcAft>
            </a:pPr>
            <a:r>
              <a:rPr lang="en-US" sz="920" b="1" dirty="0" err="1">
                <a:solidFill>
                  <a:srgbClr val="000000"/>
                </a:solidFill>
                <a:latin typeface="+mn-lt"/>
              </a:rPr>
              <a:t>P.Paruchuri</a:t>
            </a:r>
            <a:r>
              <a:rPr lang="en-US" sz="920" b="1" dirty="0">
                <a:solidFill>
                  <a:srgbClr val="000000"/>
                </a:solidFill>
                <a:latin typeface="+mn-lt"/>
              </a:rPr>
              <a:t> </a:t>
            </a:r>
            <a:r>
              <a:rPr lang="en-US" sz="920" dirty="0">
                <a:solidFill>
                  <a:srgbClr val="000000"/>
                </a:solidFill>
                <a:latin typeface="+mn-lt"/>
              </a:rPr>
              <a:t>(US FAE)</a:t>
            </a:r>
          </a:p>
        </p:txBody>
      </p:sp>
      <p:grpSp>
        <p:nvGrpSpPr>
          <p:cNvPr id="19" name="Group 18"/>
          <p:cNvGrpSpPr/>
          <p:nvPr/>
        </p:nvGrpSpPr>
        <p:grpSpPr>
          <a:xfrm>
            <a:off x="241614" y="6400800"/>
            <a:ext cx="6616386" cy="514704"/>
            <a:chOff x="241614" y="6400800"/>
            <a:chExt cx="6616386" cy="514704"/>
          </a:xfrm>
        </p:grpSpPr>
        <p:sp>
          <p:nvSpPr>
            <p:cNvPr id="20" name="Rectangle 19"/>
            <p:cNvSpPr/>
            <p:nvPr/>
          </p:nvSpPr>
          <p:spPr>
            <a:xfrm>
              <a:off x="463323" y="6507938"/>
              <a:ext cx="6394677" cy="331366"/>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SALES RESOURCES</a:t>
              </a:r>
              <a:endParaRPr lang="en-US" sz="1600" dirty="0">
                <a:latin typeface="+mj-lt"/>
              </a:endParaRPr>
            </a:p>
          </p:txBody>
        </p:sp>
        <p:grpSp>
          <p:nvGrpSpPr>
            <p:cNvPr id="21" name="Group 20"/>
            <p:cNvGrpSpPr/>
            <p:nvPr/>
          </p:nvGrpSpPr>
          <p:grpSpPr>
            <a:xfrm>
              <a:off x="241614" y="6400800"/>
              <a:ext cx="533400" cy="514704"/>
              <a:chOff x="224583" y="5914176"/>
              <a:chExt cx="533400" cy="514704"/>
            </a:xfrm>
            <a:solidFill>
              <a:srgbClr val="000033"/>
            </a:solidFill>
          </p:grpSpPr>
          <p:sp>
            <p:nvSpPr>
              <p:cNvPr id="22" name="Oval 21"/>
              <p:cNvSpPr/>
              <p:nvPr/>
            </p:nvSpPr>
            <p:spPr>
              <a:xfrm>
                <a:off x="224583" y="591417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49" y="6023935"/>
                <a:ext cx="328164" cy="320040"/>
              </a:xfrm>
              <a:prstGeom prst="rect">
                <a:avLst/>
              </a:prstGeom>
              <a:grpFill/>
            </p:spPr>
          </p:pic>
        </p:grpSp>
      </p:grpSp>
      <p:sp>
        <p:nvSpPr>
          <p:cNvPr id="27" name="Rectangle 26"/>
          <p:cNvSpPr/>
          <p:nvPr/>
        </p:nvSpPr>
        <p:spPr>
          <a:xfrm>
            <a:off x="308886" y="6991196"/>
            <a:ext cx="3653781" cy="1587957"/>
          </a:xfrm>
          <a:prstGeom prst="rect">
            <a:avLst/>
          </a:prstGeom>
          <a:solidFill>
            <a:schemeClr val="bg2">
              <a:lumMod val="40000"/>
              <a:lumOff val="60000"/>
            </a:schemeClr>
          </a:solidFill>
        </p:spPr>
        <p:txBody>
          <a:bodyPr wrap="square" anchor="t">
            <a:noAutofit/>
          </a:bodyPr>
          <a:lstStyle/>
          <a:p>
            <a:pPr marL="60325" defTabSz="514350" fontAlgn="auto">
              <a:spcBef>
                <a:spcPts val="0"/>
              </a:spcBef>
              <a:spcAft>
                <a:spcPts val="0"/>
              </a:spcAft>
            </a:pPr>
            <a:endParaRPr lang="en-US" sz="600" strike="sngStrike" dirty="0">
              <a:solidFill>
                <a:srgbClr val="000033"/>
              </a:solidFill>
              <a:latin typeface="+mj-lt"/>
            </a:endParaRPr>
          </a:p>
          <a:p>
            <a:pPr marL="60325" defTabSz="514350" fontAlgn="auto">
              <a:spcBef>
                <a:spcPts val="0"/>
              </a:spcBef>
              <a:spcAft>
                <a:spcPts val="0"/>
              </a:spcAft>
            </a:pPr>
            <a:r>
              <a:rPr lang="en-US" sz="950" dirty="0">
                <a:solidFill>
                  <a:srgbClr val="000033"/>
                </a:solidFill>
                <a:latin typeface="+mj-lt"/>
              </a:rPr>
              <a:t>Get more in-depth information about the system </a:t>
            </a:r>
            <a:r>
              <a:rPr lang="en-US" sz="950" dirty="0">
                <a:solidFill>
                  <a:srgbClr val="000000"/>
                </a:solidFill>
                <a:latin typeface="+mn-lt"/>
              </a:rPr>
              <a:t>incl. more topologies/block diagrams </a:t>
            </a:r>
          </a:p>
          <a:p>
            <a:pPr marL="287338" indent="-171450" defTabSz="514350" fontAlgn="auto">
              <a:spcBef>
                <a:spcPts val="0"/>
              </a:spcBef>
              <a:spcAft>
                <a:spcPts val="0"/>
              </a:spcAft>
              <a:buFont typeface="Arial" panose="020B0604020202020204" pitchFamily="34" charset="0"/>
              <a:buChar char="•"/>
            </a:pPr>
            <a:r>
              <a:rPr lang="de-DE" sz="950" dirty="0">
                <a:solidFill>
                  <a:srgbClr val="000000"/>
                </a:solidFill>
                <a:latin typeface="+mj-lt"/>
                <a:hlinkClick r:id="rId4"/>
              </a:rPr>
              <a:t>EV Fast DC Charging </a:t>
            </a:r>
            <a:endParaRPr lang="en-US" sz="950" dirty="0">
              <a:solidFill>
                <a:srgbClr val="000000"/>
              </a:solidFill>
              <a:latin typeface="+mj-lt"/>
            </a:endParaRPr>
          </a:p>
          <a:p>
            <a:pPr marL="60325" defTabSz="514350" fontAlgn="auto">
              <a:spcBef>
                <a:spcPts val="300"/>
              </a:spcBef>
              <a:spcAft>
                <a:spcPts val="0"/>
              </a:spcAft>
            </a:pPr>
            <a:endParaRPr lang="en-US" sz="950" dirty="0">
              <a:solidFill>
                <a:srgbClr val="0000FF"/>
              </a:solidFill>
              <a:latin typeface="+mj-lt"/>
            </a:endParaRPr>
          </a:p>
          <a:p>
            <a:pPr marL="60325" defTabSz="514350" fontAlgn="auto">
              <a:spcBef>
                <a:spcPts val="300"/>
              </a:spcBef>
              <a:spcAft>
                <a:spcPts val="0"/>
              </a:spcAft>
            </a:pPr>
            <a:r>
              <a:rPr lang="en-US" sz="950" dirty="0">
                <a:solidFill>
                  <a:srgbClr val="000000"/>
                </a:solidFill>
                <a:latin typeface="+mj-lt"/>
              </a:rPr>
              <a:t>Learn about SPIN sales methodology </a:t>
            </a:r>
          </a:p>
          <a:p>
            <a:pPr marL="287338" lvl="1" indent="-171450" defTabSz="514350" fontAlgn="auto">
              <a:spcBef>
                <a:spcPts val="300"/>
              </a:spcBef>
              <a:spcAft>
                <a:spcPts val="0"/>
              </a:spcAft>
              <a:buFont typeface="Arial" panose="020B0604020202020204" pitchFamily="34" charset="0"/>
              <a:buChar char="•"/>
            </a:pPr>
            <a:r>
              <a:rPr lang="en-US" sz="950" dirty="0">
                <a:solidFill>
                  <a:srgbClr val="000000"/>
                </a:solidFill>
                <a:latin typeface="+mn-lt"/>
              </a:rPr>
              <a:t>How to uncover / develop needs in your customer conversations and match their explicit needs to ON solution differentiators : </a:t>
            </a:r>
            <a:r>
              <a:rPr lang="en-US" sz="950" dirty="0">
                <a:solidFill>
                  <a:srgbClr val="000000"/>
                </a:solidFill>
                <a:latin typeface="+mj-lt"/>
                <a:hlinkClick r:id="rId5"/>
              </a:rPr>
              <a:t>SPIN® Selling Conversations &gt; </a:t>
            </a:r>
            <a:endParaRPr lang="en-US" sz="950" dirty="0">
              <a:solidFill>
                <a:srgbClr val="000000"/>
              </a:solidFill>
              <a:latin typeface="+mj-lt"/>
            </a:endParaRPr>
          </a:p>
        </p:txBody>
      </p:sp>
      <p:sp>
        <p:nvSpPr>
          <p:cNvPr id="29" name="TextBox 28"/>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33" name="TextBox 32"/>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28" name="Rectangle 27"/>
          <p:cNvSpPr/>
          <p:nvPr/>
        </p:nvSpPr>
        <p:spPr>
          <a:xfrm>
            <a:off x="5410200" y="730379"/>
            <a:ext cx="1447800" cy="2158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Updated: March 2020</a:t>
            </a:r>
          </a:p>
        </p:txBody>
      </p:sp>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10</a:t>
            </a:fld>
            <a:endParaRPr lang="en-US" altLang="en-US" dirty="0"/>
          </a:p>
        </p:txBody>
      </p:sp>
    </p:spTree>
    <p:extLst>
      <p:ext uri="{BB962C8B-B14F-4D97-AF65-F5344CB8AC3E}">
        <p14:creationId xmlns:p14="http://schemas.microsoft.com/office/powerpoint/2010/main" val="152008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381000" y="1524000"/>
            <a:ext cx="184731" cy="461665"/>
          </a:xfrm>
          <a:prstGeom prst="rect">
            <a:avLst/>
          </a:prstGeom>
          <a:noFill/>
        </p:spPr>
        <p:txBody>
          <a:bodyPr wrap="none" rtlCol="0">
            <a:spAutoFit/>
          </a:bodyPr>
          <a:lstStyle/>
          <a:p>
            <a:endParaRPr lang="en-US" dirty="0">
              <a:solidFill>
                <a:srgbClr val="000033"/>
              </a:solidFill>
              <a:latin typeface="Franklin Gothic Book" panose="020B0503020102020204" pitchFamily="34" charset="0"/>
            </a:endParaRPr>
          </a:p>
        </p:txBody>
      </p:sp>
      <p:grpSp>
        <p:nvGrpSpPr>
          <p:cNvPr id="12" name="Group 11"/>
          <p:cNvGrpSpPr/>
          <p:nvPr/>
        </p:nvGrpSpPr>
        <p:grpSpPr>
          <a:xfrm>
            <a:off x="202206" y="969601"/>
            <a:ext cx="6655794" cy="514704"/>
            <a:chOff x="224589" y="1237896"/>
            <a:chExt cx="6655794" cy="514704"/>
          </a:xfrm>
          <a:solidFill>
            <a:schemeClr val="bg2">
              <a:lumMod val="25000"/>
            </a:schemeClr>
          </a:solidFill>
        </p:grpSpPr>
        <p:sp>
          <p:nvSpPr>
            <p:cNvPr id="14" name="Rectangle 13"/>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DEVICE TABLE </a:t>
              </a:r>
              <a:endParaRPr lang="en-US" sz="1600" b="1" dirty="0">
                <a:solidFill>
                  <a:prstClr val="white"/>
                </a:solidFill>
                <a:latin typeface="Franklin Gothic Medium" panose="020B0603020102020204"/>
              </a:endParaRPr>
            </a:p>
          </p:txBody>
        </p:sp>
        <p:sp>
          <p:nvSpPr>
            <p:cNvPr id="15" name="Oval 14"/>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18" name="TextBox 17"/>
          <p:cNvSpPr txBox="1"/>
          <p:nvPr/>
        </p:nvSpPr>
        <p:spPr>
          <a:xfrm>
            <a:off x="228600" y="76200"/>
            <a:ext cx="1723870" cy="338554"/>
          </a:xfrm>
          <a:prstGeom prst="rect">
            <a:avLst/>
          </a:prstGeom>
          <a:noFill/>
        </p:spPr>
        <p:txBody>
          <a:bodyPr wrap="none" rtlCol="0">
            <a:spAutoFit/>
          </a:bodyPr>
          <a:lstStyle/>
          <a:p>
            <a:r>
              <a:rPr lang="en-US" sz="1600" dirty="0">
                <a:solidFill>
                  <a:schemeClr val="bg1"/>
                </a:solidFill>
                <a:latin typeface="+mn-lt"/>
              </a:rPr>
              <a:t>Solution Playbook</a:t>
            </a:r>
          </a:p>
        </p:txBody>
      </p:sp>
      <p:sp>
        <p:nvSpPr>
          <p:cNvPr id="19" name="TextBox 18"/>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graphicFrame>
        <p:nvGraphicFramePr>
          <p:cNvPr id="5" name="Table 4"/>
          <p:cNvGraphicFramePr>
            <a:graphicFrameLocks noGrp="1"/>
          </p:cNvGraphicFramePr>
          <p:nvPr>
            <p:extLst>
              <p:ext uri="{D42A27DB-BD31-4B8C-83A1-F6EECF244321}">
                <p14:modId xmlns:p14="http://schemas.microsoft.com/office/powerpoint/2010/main" val="2091318829"/>
              </p:ext>
            </p:extLst>
          </p:nvPr>
        </p:nvGraphicFramePr>
        <p:xfrm>
          <a:off x="186827" y="1524000"/>
          <a:ext cx="6484345" cy="6590994"/>
        </p:xfrm>
        <a:graphic>
          <a:graphicData uri="http://schemas.openxmlformats.org/drawingml/2006/table">
            <a:tbl>
              <a:tblPr/>
              <a:tblGrid>
                <a:gridCol w="643728">
                  <a:extLst>
                    <a:ext uri="{9D8B030D-6E8A-4147-A177-3AD203B41FA5}">
                      <a16:colId xmlns:a16="http://schemas.microsoft.com/office/drawing/2014/main" val="103858444"/>
                    </a:ext>
                  </a:extLst>
                </a:gridCol>
                <a:gridCol w="1516266">
                  <a:extLst>
                    <a:ext uri="{9D8B030D-6E8A-4147-A177-3AD203B41FA5}">
                      <a16:colId xmlns:a16="http://schemas.microsoft.com/office/drawing/2014/main" val="2409742260"/>
                    </a:ext>
                  </a:extLst>
                </a:gridCol>
                <a:gridCol w="1676400">
                  <a:extLst>
                    <a:ext uri="{9D8B030D-6E8A-4147-A177-3AD203B41FA5}">
                      <a16:colId xmlns:a16="http://schemas.microsoft.com/office/drawing/2014/main" val="2313027092"/>
                    </a:ext>
                  </a:extLst>
                </a:gridCol>
                <a:gridCol w="2647951">
                  <a:extLst>
                    <a:ext uri="{9D8B030D-6E8A-4147-A177-3AD203B41FA5}">
                      <a16:colId xmlns:a16="http://schemas.microsoft.com/office/drawing/2014/main" val="2595316022"/>
                    </a:ext>
                  </a:extLst>
                </a:gridCol>
              </a:tblGrid>
              <a:tr h="86492">
                <a:tc>
                  <a:txBody>
                    <a:bodyPr/>
                    <a:lstStyle/>
                    <a:p>
                      <a:pPr algn="l" fontAlgn="b"/>
                      <a:r>
                        <a:rPr lang="en-US" sz="1050" b="1" i="0" u="none" strike="noStrike" dirty="0">
                          <a:solidFill>
                            <a:srgbClr val="FFFFFF"/>
                          </a:solidFill>
                          <a:effectLst/>
                          <a:latin typeface="Franklin Gothic Book" panose="020B0503020102020204" pitchFamily="34" charset="0"/>
                        </a:rPr>
                        <a:t>Block</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A5A5A5"/>
                    </a:solidFill>
                  </a:tcPr>
                </a:tc>
                <a:tc>
                  <a:txBody>
                    <a:bodyPr/>
                    <a:lstStyle/>
                    <a:p>
                      <a:pPr algn="l" fontAlgn="b"/>
                      <a:r>
                        <a:rPr lang="en-US" sz="1050" b="1" i="0" u="none" strike="noStrike" dirty="0">
                          <a:solidFill>
                            <a:srgbClr val="FFFFFF"/>
                          </a:solidFill>
                          <a:effectLst/>
                          <a:latin typeface="Franklin Gothic Book" panose="020B0503020102020204" pitchFamily="34" charset="0"/>
                        </a:rPr>
                        <a:t>Taxonomy</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A5A5A5"/>
                    </a:solidFill>
                  </a:tcPr>
                </a:tc>
                <a:tc>
                  <a:txBody>
                    <a:bodyPr/>
                    <a:lstStyle/>
                    <a:p>
                      <a:pPr algn="l" fontAlgn="b"/>
                      <a:r>
                        <a:rPr lang="en-US" sz="1050" b="1" i="0" u="none" strike="noStrike" dirty="0">
                          <a:solidFill>
                            <a:srgbClr val="FFFFFF"/>
                          </a:solidFill>
                          <a:effectLst/>
                          <a:latin typeface="Franklin Gothic Book" panose="020B0503020102020204" pitchFamily="34" charset="0"/>
                        </a:rPr>
                        <a:t>WPN (Web Part Number)</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A5A5A5"/>
                    </a:solidFill>
                  </a:tcPr>
                </a:tc>
                <a:tc>
                  <a:txBody>
                    <a:bodyPr/>
                    <a:lstStyle/>
                    <a:p>
                      <a:pPr algn="l" fontAlgn="b"/>
                      <a:r>
                        <a:rPr lang="en-US" sz="1050" b="1" i="0" u="none" strike="noStrike" dirty="0">
                          <a:solidFill>
                            <a:srgbClr val="FFFFFF"/>
                          </a:solidFill>
                          <a:effectLst/>
                          <a:latin typeface="Franklin Gothic Book" panose="020B0503020102020204" pitchFamily="34" charset="0"/>
                        </a:rPr>
                        <a:t>WPN Description</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A5A5A5"/>
                    </a:solidFill>
                  </a:tcPr>
                </a:tc>
                <a:extLst>
                  <a:ext uri="{0D108BD9-81ED-4DB2-BD59-A6C34878D82A}">
                    <a16:rowId xmlns:a16="http://schemas.microsoft.com/office/drawing/2014/main" val="2758760456"/>
                  </a:ext>
                </a:extLst>
              </a:tr>
              <a:tr h="188711">
                <a:tc rowSpan="19">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Calibri" panose="020F0502020204030204" pitchFamily="34" charset="0"/>
                          <a:ea typeface="+mn-ea"/>
                          <a:cs typeface="Calibri" panose="020F0502020204030204" pitchFamily="34" charset="0"/>
                        </a:rPr>
                        <a:t>PFC and DCDC</a:t>
                      </a:r>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5">
                  <a:txBody>
                    <a:bodyPr/>
                    <a:lstStyle/>
                    <a:p>
                      <a:pPr algn="l" fontAlgn="t"/>
                      <a:r>
                        <a:rPr lang="en-US" sz="1000" b="1" u="none" strike="noStrike" kern="1200" dirty="0" err="1">
                          <a:solidFill>
                            <a:schemeClr val="tx1"/>
                          </a:solidFill>
                          <a:effectLst/>
                          <a:latin typeface="Calibri" panose="020F0502020204030204" pitchFamily="34" charset="0"/>
                          <a:ea typeface="+mn-ea"/>
                          <a:cs typeface="Calibri" panose="020F0502020204030204" pitchFamily="34" charset="0"/>
                        </a:rPr>
                        <a:t>SiC</a:t>
                      </a:r>
                      <a:r>
                        <a:rPr lang="en-US" sz="1000" b="1" u="none" strike="noStrike" kern="1200" dirty="0">
                          <a:solidFill>
                            <a:schemeClr val="tx1"/>
                          </a:solidFill>
                          <a:effectLst/>
                          <a:latin typeface="Calibri" panose="020F0502020204030204" pitchFamily="34" charset="0"/>
                          <a:ea typeface="+mn-ea"/>
                          <a:cs typeface="Calibri" panose="020F0502020204030204" pitchFamily="34" charset="0"/>
                        </a:rPr>
                        <a:t> MOSFETs</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NTBG080N120SC1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Silicon Carbide MOSFET, N‐Channel, 1200 V, 80 m</a:t>
                      </a:r>
                      <a:r>
                        <a:rPr lang="el-GR" sz="1000" b="0" i="0" u="none" strike="noStrike" kern="1200" dirty="0">
                          <a:solidFill>
                            <a:srgbClr val="000000"/>
                          </a:solidFill>
                          <a:effectLst/>
                          <a:latin typeface="+mn-lt"/>
                          <a:ea typeface="+mn-ea"/>
                          <a:cs typeface="Calibri" panose="020F0502020204030204" pitchFamily="34" charset="0"/>
                        </a:rPr>
                        <a:t>Ω, </a:t>
                      </a:r>
                      <a:r>
                        <a:rPr lang="en-US" sz="1000" b="0" i="0" u="none" strike="noStrike" kern="1200" dirty="0">
                          <a:solidFill>
                            <a:srgbClr val="000000"/>
                          </a:solidFill>
                          <a:effectLst/>
                          <a:latin typeface="+mn-lt"/>
                          <a:ea typeface="+mn-ea"/>
                          <a:cs typeface="Calibri" panose="020F0502020204030204" pitchFamily="34" charset="0"/>
                        </a:rPr>
                        <a:t>D2PAK−7L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28520446"/>
                  </a:ext>
                </a:extLst>
              </a:tr>
              <a:tr h="188383">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NTH4L040N120SC1</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marL="0" marR="0" lvl="0" indent="0" algn="l" defTabSz="385763"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Silicon Carbide MOSFET, N‐Channel, 1200V, 40 m</a:t>
                      </a:r>
                      <a:r>
                        <a:rPr lang="el-GR" sz="1000" b="0" i="0" u="none" strike="noStrike" kern="1200" dirty="0">
                          <a:solidFill>
                            <a:srgbClr val="000000"/>
                          </a:solidFill>
                          <a:effectLst/>
                          <a:latin typeface="+mn-lt"/>
                          <a:ea typeface="+mn-ea"/>
                          <a:cs typeface="Calibri" panose="020F0502020204030204" pitchFamily="34" charset="0"/>
                        </a:rPr>
                        <a:t>Ω, </a:t>
                      </a:r>
                      <a:r>
                        <a:rPr lang="en-US" sz="1000" b="0" i="0" u="none" strike="noStrike" kern="1200" dirty="0">
                          <a:solidFill>
                            <a:srgbClr val="000000"/>
                          </a:solidFill>
                          <a:effectLst/>
                          <a:latin typeface="+mn-lt"/>
                          <a:ea typeface="+mn-ea"/>
                          <a:cs typeface="Calibri" panose="020F0502020204030204" pitchFamily="34" charset="0"/>
                        </a:rPr>
                        <a:t>TO247-4LD</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4038263061"/>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NTBG015N065SC1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Silicon Carbide MOSFET, N‐Channel, 650V, 15.3 m</a:t>
                      </a:r>
                      <a:r>
                        <a:rPr lang="el-GR" sz="1000" b="0" i="0" u="none" strike="noStrike" kern="1200" dirty="0">
                          <a:solidFill>
                            <a:srgbClr val="000000"/>
                          </a:solidFill>
                          <a:effectLst/>
                          <a:latin typeface="+mn-lt"/>
                          <a:ea typeface="+mn-ea"/>
                          <a:cs typeface="Calibri" panose="020F0502020204030204" pitchFamily="34" charset="0"/>
                        </a:rPr>
                        <a:t>Ω, </a:t>
                      </a:r>
                      <a:r>
                        <a:rPr lang="en-US" sz="1000" b="0" i="0" u="none" strike="noStrike" kern="1200" dirty="0">
                          <a:solidFill>
                            <a:srgbClr val="000000"/>
                          </a:solidFill>
                          <a:effectLst/>
                          <a:latin typeface="+mn-lt"/>
                          <a:ea typeface="+mn-ea"/>
                          <a:cs typeface="Calibri" panose="020F0502020204030204" pitchFamily="34" charset="0"/>
                        </a:rPr>
                        <a:t>D2PAK−7L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472627201"/>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NTBG045N065SC1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Silicon Carbide MOSFET, N‐Channel, 650V, 43.5 m</a:t>
                      </a:r>
                      <a:r>
                        <a:rPr lang="el-GR" sz="1000" b="0" i="0" u="none" strike="noStrike" kern="1200" dirty="0">
                          <a:solidFill>
                            <a:srgbClr val="000000"/>
                          </a:solidFill>
                          <a:effectLst/>
                          <a:latin typeface="+mn-lt"/>
                          <a:ea typeface="+mn-ea"/>
                          <a:cs typeface="Calibri" panose="020F0502020204030204" pitchFamily="34" charset="0"/>
                        </a:rPr>
                        <a:t>Ω, </a:t>
                      </a:r>
                      <a:r>
                        <a:rPr lang="en-US" sz="1000" b="0" i="0" u="none" strike="noStrike" kern="1200" dirty="0">
                          <a:solidFill>
                            <a:srgbClr val="000000"/>
                          </a:solidFill>
                          <a:effectLst/>
                          <a:latin typeface="+mn-lt"/>
                          <a:ea typeface="+mn-ea"/>
                          <a:cs typeface="Calibri" panose="020F0502020204030204" pitchFamily="34" charset="0"/>
                        </a:rPr>
                        <a:t>D2PAK−7L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91840548"/>
                  </a:ext>
                </a:extLst>
              </a:tr>
              <a:tr h="188383">
                <a:tc vMerge="1">
                  <a:txBody>
                    <a:bodyPr/>
                    <a:lstStyle/>
                    <a:p>
                      <a:endParaRPr lang="en-US"/>
                    </a:p>
                  </a:txBody>
                  <a:tcPr/>
                </a:tc>
                <a:tc vMerge="1">
                  <a:txBody>
                    <a:bodyPr/>
                    <a:lstStyle/>
                    <a:p>
                      <a:pPr algn="l" fontAlgn="t"/>
                      <a:endParaRPr lang="en-US" sz="11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NTH4L022N120M3S</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marL="0" marR="0" lvl="0" indent="0" algn="l" defTabSz="385763"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Silicon Carbide MOSFET, N‐Channel, 1200V, 22 m</a:t>
                      </a:r>
                      <a:r>
                        <a:rPr lang="el-GR" sz="1000" b="0" i="0" u="none" strike="noStrike" kern="1200" dirty="0">
                          <a:solidFill>
                            <a:srgbClr val="000000"/>
                          </a:solidFill>
                          <a:effectLst/>
                          <a:latin typeface="+mn-lt"/>
                          <a:ea typeface="+mn-ea"/>
                          <a:cs typeface="Calibri" panose="020F0502020204030204" pitchFamily="34" charset="0"/>
                        </a:rPr>
                        <a:t>Ω, </a:t>
                      </a:r>
                      <a:r>
                        <a:rPr lang="en-US" sz="1000" b="0" i="0" u="none" strike="noStrike" kern="1200" dirty="0">
                          <a:solidFill>
                            <a:srgbClr val="000000"/>
                          </a:solidFill>
                          <a:effectLst/>
                          <a:latin typeface="+mn-lt"/>
                          <a:ea typeface="+mn-ea"/>
                          <a:cs typeface="Calibri" panose="020F0502020204030204" pitchFamily="34" charset="0"/>
                        </a:rPr>
                        <a:t>TO247-4LD</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31545194"/>
                  </a:ext>
                </a:extLst>
              </a:tr>
              <a:tr h="282411">
                <a:tc vMerge="1">
                  <a:txBody>
                    <a:bodyPr/>
                    <a:lstStyle/>
                    <a:p>
                      <a:endParaRPr lang="en-US"/>
                    </a:p>
                  </a:txBody>
                  <a:tcPr/>
                </a:tc>
                <a:tc rowSpan="3">
                  <a:txBody>
                    <a:bodyPr/>
                    <a:lstStyle/>
                    <a:p>
                      <a:pPr algn="l" fontAlgn="t"/>
                      <a:r>
                        <a:rPr lang="en-US" sz="1000" b="1" u="none" strike="noStrike" dirty="0" err="1">
                          <a:effectLst/>
                          <a:latin typeface="Calibri" panose="020F0502020204030204" pitchFamily="34" charset="0"/>
                          <a:cs typeface="Calibri" panose="020F0502020204030204" pitchFamily="34" charset="0"/>
                        </a:rPr>
                        <a:t>SiC</a:t>
                      </a:r>
                      <a:r>
                        <a:rPr lang="en-US" sz="1000" b="1" u="none" strike="noStrike" dirty="0">
                          <a:effectLst/>
                          <a:latin typeface="Calibri" panose="020F0502020204030204" pitchFamily="34" charset="0"/>
                          <a:cs typeface="Calibri" panose="020F0502020204030204" pitchFamily="34" charset="0"/>
                        </a:rPr>
                        <a:t> Power Modules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NXH006P120MNF2 </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Modules, Half Bridge 2-PACK 1200 V, 6 </a:t>
                      </a:r>
                      <a:r>
                        <a:rPr lang="en-US" sz="1000" b="0" i="0" u="none" strike="noStrike" kern="1200" dirty="0" err="1">
                          <a:solidFill>
                            <a:srgbClr val="000000"/>
                          </a:solidFill>
                          <a:effectLst/>
                          <a:latin typeface="+mn-lt"/>
                          <a:ea typeface="+mn-ea"/>
                          <a:cs typeface="Calibri" panose="020F0502020204030204" pitchFamily="34" charset="0"/>
                        </a:rPr>
                        <a:t>mohm</a:t>
                      </a:r>
                      <a:r>
                        <a:rPr lang="en-US" sz="1000" b="0" i="0" u="none" strike="noStrike" kern="1200" dirty="0">
                          <a:solidFill>
                            <a:srgbClr val="000000"/>
                          </a:solidFill>
                          <a:effectLst/>
                          <a:latin typeface="+mn-lt"/>
                          <a:ea typeface="+mn-ea"/>
                          <a:cs typeface="Calibri" panose="020F0502020204030204" pitchFamily="34" charset="0"/>
                        </a:rPr>
                        <a:t> </a:t>
                      </a:r>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MOSFET, F2 Package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44213543"/>
                  </a:ext>
                </a:extLst>
              </a:tr>
              <a:tr h="2824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NXH010P120MNF2 </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Modules, Half Bridge 2-PACK 1200 V, 10 </a:t>
                      </a:r>
                      <a:r>
                        <a:rPr lang="en-US" sz="1000" b="0" i="0" u="none" strike="noStrike" kern="1200" dirty="0" err="1">
                          <a:solidFill>
                            <a:srgbClr val="000000"/>
                          </a:solidFill>
                          <a:effectLst/>
                          <a:latin typeface="+mn-lt"/>
                          <a:ea typeface="+mn-ea"/>
                          <a:cs typeface="Calibri" panose="020F0502020204030204" pitchFamily="34" charset="0"/>
                        </a:rPr>
                        <a:t>mohm</a:t>
                      </a:r>
                      <a:r>
                        <a:rPr lang="en-US" sz="1000" b="0" i="0" u="none" strike="noStrike" kern="1200" dirty="0">
                          <a:solidFill>
                            <a:srgbClr val="000000"/>
                          </a:solidFill>
                          <a:effectLst/>
                          <a:latin typeface="+mn-lt"/>
                          <a:ea typeface="+mn-ea"/>
                          <a:cs typeface="Calibri" panose="020F0502020204030204" pitchFamily="34" charset="0"/>
                        </a:rPr>
                        <a:t> </a:t>
                      </a:r>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MOSFET, F2 Package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175880781"/>
                  </a:ext>
                </a:extLst>
              </a:tr>
              <a:tr h="282083">
                <a:tc vMerge="1">
                  <a:txBody>
                    <a:bodyPr/>
                    <a:lstStyle/>
                    <a:p>
                      <a:endParaRPr lang="en-US"/>
                    </a:p>
                  </a:txBody>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NXH020U90MNF2</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Modules, Vienna 900V, 10mohm </a:t>
                      </a:r>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MOSFET &amp; 1200V, 100A </a:t>
                      </a:r>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Diode, F2 Package</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148844239"/>
                  </a:ext>
                </a:extLst>
              </a:tr>
              <a:tr h="95011">
                <a:tc vMerge="1">
                  <a:txBody>
                    <a:bodyPr/>
                    <a:lstStyle/>
                    <a:p>
                      <a:endParaRPr lang="en-US"/>
                    </a:p>
                  </a:txBody>
                  <a:tcPr/>
                </a:tc>
                <a:tc rowSpan="6">
                  <a:txBody>
                    <a:bodyPr/>
                    <a:lstStyle/>
                    <a:p>
                      <a:pPr algn="l" fontAlgn="t"/>
                      <a:r>
                        <a:rPr lang="en-US" sz="1000" b="1" u="none" strike="noStrike" dirty="0">
                          <a:effectLst/>
                          <a:latin typeface="Calibri" panose="020F0502020204030204" pitchFamily="34" charset="0"/>
                          <a:cs typeface="Calibri" panose="020F0502020204030204" pitchFamily="34" charset="0"/>
                        </a:rPr>
                        <a:t>Silicon Carbide (</a:t>
                      </a:r>
                      <a:r>
                        <a:rPr lang="en-US" sz="1000" b="1" u="none" strike="noStrike" dirty="0" err="1">
                          <a:effectLst/>
                          <a:latin typeface="Calibri" panose="020F0502020204030204" pitchFamily="34" charset="0"/>
                          <a:cs typeface="Calibri" panose="020F0502020204030204" pitchFamily="34" charset="0"/>
                        </a:rPr>
                        <a:t>SiC</a:t>
                      </a:r>
                      <a:r>
                        <a:rPr lang="en-US" sz="1000" b="1" u="none" strike="noStrike" dirty="0">
                          <a:effectLst/>
                          <a:latin typeface="Calibri" panose="020F0502020204030204" pitchFamily="34" charset="0"/>
                          <a:cs typeface="Calibri" panose="020F0502020204030204" pitchFamily="34" charset="0"/>
                        </a:rPr>
                        <a:t>) Diodes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FFSD0465A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Diode - 650V, 4A, DPAK</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709413823"/>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FFSH30120ADN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Diode, 1200V, 30A, TO-247-2, Schottky Diode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551356035"/>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FFSH3065B</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Silicon Carbide Schottky Diode 650V 30A TO247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817218026"/>
                  </a:ext>
                </a:extLst>
              </a:tr>
              <a:tr h="950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FFSH40120ADN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Schottky Diode, 1200 V, 40 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045689286"/>
                  </a:ext>
                </a:extLst>
              </a:tr>
              <a:tr h="188383">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NDSH40120CDN</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2x 50A, 1200V TO247-3LD Gen2 SiC Diode</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12381322"/>
                  </a:ext>
                </a:extLst>
              </a:tr>
              <a:tr h="188383">
                <a:tc vMerge="1">
                  <a:txBody>
                    <a:bodyPr/>
                    <a:lstStyle/>
                    <a:p>
                      <a:endParaRPr lang="en-US"/>
                    </a:p>
                  </a:txBody>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NDSH50120C</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50A, 1200V TO247-2LD Gen2 </a:t>
                      </a:r>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Diode</a:t>
                      </a:r>
                    </a:p>
                  </a:txBody>
                  <a:tcPr marL="1759" marR="1759" marT="1759"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184021632"/>
                  </a:ext>
                </a:extLst>
              </a:tr>
              <a:tr h="95011">
                <a:tc vMerge="1">
                  <a:txBody>
                    <a:bodyPr/>
                    <a:lstStyle/>
                    <a:p>
                      <a:endParaRPr lang="en-US"/>
                    </a:p>
                  </a:txBody>
                  <a:tcPr/>
                </a:tc>
                <a:tc rowSpan="2">
                  <a:txBody>
                    <a:bodyPr/>
                    <a:lstStyle/>
                    <a:p>
                      <a:pPr algn="l" fontAlgn="t"/>
                      <a:r>
                        <a:rPr lang="en-US" sz="1000" b="1" u="none" strike="noStrike" dirty="0">
                          <a:effectLst/>
                          <a:latin typeface="Calibri" panose="020F0502020204030204" pitchFamily="34" charset="0"/>
                          <a:cs typeface="Calibri" panose="020F0502020204030204" pitchFamily="34" charset="0"/>
                        </a:rPr>
                        <a:t>Rectifier</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ISL9R18120G2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18A, 1200V, STEALTH™ Diode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655034896"/>
                  </a:ext>
                </a:extLst>
              </a:tr>
              <a:tr h="950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ISL9R30120G2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30A, 1200V, STEALTH™ Diode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916410835"/>
                  </a:ext>
                </a:extLst>
              </a:tr>
              <a:tr h="188711">
                <a:tc vMerge="1">
                  <a:txBody>
                    <a:bodyPr/>
                    <a:lstStyle/>
                    <a:p>
                      <a:endParaRPr lang="en-US"/>
                    </a:p>
                  </a:txBody>
                  <a:tcPr/>
                </a:tc>
                <a:tc rowSpan="3">
                  <a:txBody>
                    <a:bodyPr/>
                    <a:lstStyle/>
                    <a:p>
                      <a:pPr algn="l" fontAlgn="t"/>
                      <a:r>
                        <a:rPr lang="en-US" sz="1000" b="1" u="none" strike="noStrike" dirty="0">
                          <a:effectLst/>
                          <a:latin typeface="Calibri" panose="020F0502020204030204" pitchFamily="34" charset="0"/>
                          <a:cs typeface="Calibri" panose="020F0502020204030204" pitchFamily="34" charset="0"/>
                        </a:rPr>
                        <a:t>IGBTS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FGHL75T65MQD</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IGBT - 650 V 75 A FS4 medium switching speed IGBT</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77363176"/>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FGY75T95SQDT</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IGBT - 950 V 75 A Field stop trench IGBT</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398264343"/>
                  </a:ext>
                </a:extLst>
              </a:tr>
              <a:tr h="95011">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a:solidFill>
                            <a:srgbClr val="000000"/>
                          </a:solidFill>
                          <a:effectLst/>
                          <a:latin typeface="+mn-lt"/>
                          <a:ea typeface="+mn-ea"/>
                          <a:cs typeface="Calibri" panose="020F0502020204030204" pitchFamily="34" charset="0"/>
                        </a:rPr>
                        <a:t>FGY60T120SQDN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IGBT, Ultra Field Stop -1200V 60A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693940415"/>
                  </a:ext>
                </a:extLst>
              </a:tr>
              <a:tr h="282411">
                <a:tc rowSpan="3">
                  <a:txBody>
                    <a:bodyPr/>
                    <a:lstStyle/>
                    <a:p>
                      <a:pPr algn="l" fontAlgn="t"/>
                      <a:r>
                        <a:rPr lang="en-US" sz="1000" b="1" u="none" strike="noStrike" dirty="0">
                          <a:effectLst/>
                          <a:latin typeface="Calibri" panose="020F0502020204030204" pitchFamily="34" charset="0"/>
                          <a:cs typeface="Calibri" panose="020F0502020204030204" pitchFamily="34" charset="0"/>
                        </a:rPr>
                        <a:t>DCDC</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3">
                  <a:txBody>
                    <a:bodyPr/>
                    <a:lstStyle/>
                    <a:p>
                      <a:pPr algn="l" fontAlgn="t"/>
                      <a:r>
                        <a:rPr lang="en-US" sz="1000" b="1" u="none" strike="noStrike" dirty="0">
                          <a:effectLst/>
                          <a:latin typeface="Calibri" panose="020F0502020204030204" pitchFamily="34" charset="0"/>
                          <a:cs typeface="Calibri" panose="020F0502020204030204" pitchFamily="34" charset="0"/>
                        </a:rPr>
                        <a:t>AC/DC - DC/DC regulators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NCP4390, FAN7688</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Advanced Secondary Side LLC Resonant Converter Controller with Synchronous Rectifier Control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26391019"/>
                  </a:ext>
                </a:extLst>
              </a:tr>
              <a:tr h="282411">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NCP3064</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Boost / Buck / Inverting Converter, Switching Regulator, 1.5 A, with On / Off Function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133677909"/>
                  </a:ext>
                </a:extLst>
              </a:tr>
              <a:tr h="188711">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NCP3237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Calibri" panose="020F0502020204030204" pitchFamily="34" charset="0"/>
                        </a:rPr>
                        <a:t>8 A Integrated Synchronous Buck Regulator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634271661"/>
                  </a:ext>
                </a:extLst>
              </a:tr>
              <a:tr h="188711">
                <a:tc rowSpan="5">
                  <a:txBody>
                    <a:bodyPr/>
                    <a:lstStyle/>
                    <a:p>
                      <a:pPr algn="l" fontAlgn="t"/>
                      <a:r>
                        <a:rPr lang="en-US" sz="1000" b="1" i="0" u="none" strike="noStrike" dirty="0">
                          <a:solidFill>
                            <a:srgbClr val="000000"/>
                          </a:solidFill>
                          <a:effectLst/>
                          <a:latin typeface="Calibri" panose="020F0502020204030204" pitchFamily="34" charset="0"/>
                          <a:cs typeface="Calibri" panose="020F0502020204030204" pitchFamily="34" charset="0"/>
                        </a:rPr>
                        <a:t>Drivers</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5">
                  <a:txBody>
                    <a:bodyPr/>
                    <a:lstStyle/>
                    <a:p>
                      <a:pPr algn="l" fontAlgn="t"/>
                      <a:r>
                        <a:rPr lang="en-US" sz="1000" b="1" i="0" u="none" strike="noStrike" dirty="0">
                          <a:solidFill>
                            <a:srgbClr val="000000"/>
                          </a:solidFill>
                          <a:effectLst/>
                          <a:latin typeface="Calibri" panose="020F0502020204030204" pitchFamily="34" charset="0"/>
                          <a:cs typeface="Calibri" panose="020F0502020204030204" pitchFamily="34" charset="0"/>
                        </a:rPr>
                        <a:t>Gate Drivers</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NCP(V)51705</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err="1">
                          <a:solidFill>
                            <a:srgbClr val="000000"/>
                          </a:solidFill>
                          <a:effectLst/>
                          <a:latin typeface="+mn-lt"/>
                          <a:ea typeface="+mn-ea"/>
                          <a:cs typeface="Calibri" panose="020F0502020204030204" pitchFamily="34" charset="0"/>
                        </a:rPr>
                        <a:t>SiC</a:t>
                      </a:r>
                      <a:r>
                        <a:rPr lang="en-US" sz="1000" b="0" i="0" u="none" strike="noStrike" kern="1200" dirty="0">
                          <a:solidFill>
                            <a:srgbClr val="000000"/>
                          </a:solidFill>
                          <a:effectLst/>
                          <a:latin typeface="+mn-lt"/>
                          <a:ea typeface="+mn-ea"/>
                          <a:cs typeface="Calibri" panose="020F0502020204030204" pitchFamily="34" charset="0"/>
                        </a:rPr>
                        <a:t> MOSFET Driver, Low-Side, Single 6 A High-Speed</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484902892"/>
                  </a:ext>
                </a:extLst>
              </a:tr>
              <a:tr h="2824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NCD(V)57000/1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Isolated high current and high efficiency IGBT gate driver with internal galvanic isolation.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420978470"/>
                  </a:ext>
                </a:extLst>
              </a:tr>
              <a:tr h="950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NCD(V)57080/90A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Isolated High Current Gate Driver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519794824"/>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marL="0" algn="l" defTabSz="914400" rtl="0" eaLnBrk="1" fontAlgn="t" latinLnBrk="0" hangingPunct="1"/>
                      <a:r>
                        <a:rPr lang="en-US" sz="1000" b="0" i="0" u="none" strike="noStrike" kern="1200" dirty="0">
                          <a:solidFill>
                            <a:srgbClr val="000000"/>
                          </a:solidFill>
                          <a:effectLst/>
                          <a:latin typeface="+mn-lt"/>
                          <a:ea typeface="+mn-ea"/>
                          <a:cs typeface="Calibri" panose="020F0502020204030204" pitchFamily="34" charset="0"/>
                        </a:rPr>
                        <a:t>NCD(V)57252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kern="1200" dirty="0">
                          <a:solidFill>
                            <a:srgbClr val="000000"/>
                          </a:solidFill>
                          <a:effectLst/>
                          <a:latin typeface="+mn-lt"/>
                          <a:ea typeface="+mn-ea"/>
                          <a:cs typeface="Calibri" panose="020F0502020204030204" pitchFamily="34" charset="0"/>
                        </a:rPr>
                        <a:t>Isolated Dual-Channel IGBT/MOSFET Gate Driver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67554315"/>
                  </a:ext>
                </a:extLst>
              </a:tr>
              <a:tr h="188711">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a:txBody>
                    <a:bodyPr/>
                    <a:lstStyle/>
                    <a:p>
                      <a:pPr algn="l" fontAlgn="t"/>
                      <a:r>
                        <a:rPr lang="en-US" sz="1000" b="0" i="0" u="none" strike="noStrike" dirty="0">
                          <a:solidFill>
                            <a:srgbClr val="000000"/>
                          </a:solidFill>
                          <a:effectLst/>
                          <a:latin typeface="+mn-lt"/>
                          <a:cs typeface="Calibri" panose="020F0502020204030204" pitchFamily="34" charset="0"/>
                        </a:rPr>
                        <a:t>NCP(V)51561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mn-lt"/>
                          <a:cs typeface="Calibri" panose="020F0502020204030204" pitchFamily="34" charset="0"/>
                        </a:rPr>
                        <a:t>Isolated 5 kV High Speed Dual MOS/</a:t>
                      </a:r>
                      <a:r>
                        <a:rPr lang="en-US" sz="1000" b="0" i="0" u="none" strike="noStrike" dirty="0" err="1">
                          <a:solidFill>
                            <a:srgbClr val="000000"/>
                          </a:solidFill>
                          <a:effectLst/>
                          <a:latin typeface="+mn-lt"/>
                          <a:cs typeface="Calibri" panose="020F0502020204030204" pitchFamily="34" charset="0"/>
                        </a:rPr>
                        <a:t>SiC</a:t>
                      </a:r>
                      <a:r>
                        <a:rPr lang="en-US" sz="1000" b="0" i="0" u="none" strike="noStrike" dirty="0">
                          <a:solidFill>
                            <a:srgbClr val="000000"/>
                          </a:solidFill>
                          <a:effectLst/>
                          <a:latin typeface="+mn-lt"/>
                          <a:cs typeface="Calibri" panose="020F0502020204030204" pitchFamily="34" charset="0"/>
                        </a:rPr>
                        <a:t> Drivers</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33244714"/>
                  </a:ext>
                </a:extLst>
              </a:tr>
            </a:tbl>
          </a:graphicData>
        </a:graphic>
      </p:graphicFrame>
      <p:sp>
        <p:nvSpPr>
          <p:cNvPr id="20" name="TextBox 19"/>
          <p:cNvSpPr txBox="1"/>
          <p:nvPr/>
        </p:nvSpPr>
        <p:spPr>
          <a:xfrm>
            <a:off x="186827" y="8240524"/>
            <a:ext cx="6484345" cy="446276"/>
          </a:xfrm>
          <a:prstGeom prst="rect">
            <a:avLst/>
          </a:prstGeom>
          <a:noFill/>
        </p:spPr>
        <p:txBody>
          <a:bodyPr wrap="square" rtlCol="0">
            <a:spAutoFit/>
          </a:bodyPr>
          <a:lstStyle/>
          <a:p>
            <a:r>
              <a:rPr lang="de-DE" sz="1200" b="1" dirty="0">
                <a:solidFill>
                  <a:srgbClr val="000000"/>
                </a:solidFill>
                <a:latin typeface="Franklin Gothic Book" panose="020B0503020102020204" pitchFamily="34" charset="0"/>
              </a:rPr>
              <a:t>*** This list is just a summary of relevant parts. ***  </a:t>
            </a:r>
            <a:r>
              <a:rPr lang="de-DE" sz="1050" dirty="0">
                <a:solidFill>
                  <a:srgbClr val="000000"/>
                </a:solidFill>
                <a:latin typeface="Franklin Gothic Book" panose="020B0503020102020204" pitchFamily="34" charset="0"/>
                <a:hlinkClick r:id="rId3"/>
              </a:rPr>
              <a:t>Find all recommended parts and recommendation tools on our IBD</a:t>
            </a:r>
            <a:endParaRPr lang="en-US" sz="1050" dirty="0">
              <a:solidFill>
                <a:srgbClr val="000000"/>
              </a:solidFill>
              <a:latin typeface="Franklin Gothic Book" panose="020B0503020102020204" pitchFamily="34" charset="0"/>
            </a:endParaRPr>
          </a:p>
        </p:txBody>
      </p:sp>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11</a:t>
            </a:fld>
            <a:endParaRPr lang="en-US" altLang="en-US" dirty="0"/>
          </a:p>
        </p:txBody>
      </p:sp>
    </p:spTree>
    <p:extLst>
      <p:ext uri="{BB962C8B-B14F-4D97-AF65-F5344CB8AC3E}">
        <p14:creationId xmlns:p14="http://schemas.microsoft.com/office/powerpoint/2010/main" val="32872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381000" y="1524000"/>
            <a:ext cx="184731" cy="461665"/>
          </a:xfrm>
          <a:prstGeom prst="rect">
            <a:avLst/>
          </a:prstGeom>
          <a:noFill/>
        </p:spPr>
        <p:txBody>
          <a:bodyPr wrap="none" rtlCol="0">
            <a:spAutoFit/>
          </a:bodyPr>
          <a:lstStyle/>
          <a:p>
            <a:endParaRPr lang="en-US" dirty="0">
              <a:solidFill>
                <a:srgbClr val="000033"/>
              </a:solidFill>
              <a:latin typeface="Franklin Gothic Book" panose="020B0503020102020204" pitchFamily="34" charset="0"/>
            </a:endParaRPr>
          </a:p>
        </p:txBody>
      </p:sp>
      <p:grpSp>
        <p:nvGrpSpPr>
          <p:cNvPr id="12" name="Group 11"/>
          <p:cNvGrpSpPr/>
          <p:nvPr/>
        </p:nvGrpSpPr>
        <p:grpSpPr>
          <a:xfrm>
            <a:off x="202206" y="969601"/>
            <a:ext cx="6655794" cy="514704"/>
            <a:chOff x="224589" y="1237896"/>
            <a:chExt cx="6655794" cy="514704"/>
          </a:xfrm>
          <a:solidFill>
            <a:schemeClr val="bg2">
              <a:lumMod val="25000"/>
            </a:schemeClr>
          </a:solidFill>
        </p:grpSpPr>
        <p:sp>
          <p:nvSpPr>
            <p:cNvPr id="14" name="Rectangle 13"/>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DEVICE TABLE (CONTINUED)</a:t>
              </a:r>
              <a:endParaRPr lang="en-US" sz="1600" b="1" dirty="0">
                <a:solidFill>
                  <a:prstClr val="white"/>
                </a:solidFill>
                <a:latin typeface="Franklin Gothic Medium" panose="020B0603020102020204"/>
              </a:endParaRPr>
            </a:p>
          </p:txBody>
        </p:sp>
        <p:sp>
          <p:nvSpPr>
            <p:cNvPr id="15" name="Oval 14"/>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18" name="TextBox 17"/>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19" name="TextBox 18"/>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graphicFrame>
        <p:nvGraphicFramePr>
          <p:cNvPr id="4" name="Table 3"/>
          <p:cNvGraphicFramePr>
            <a:graphicFrameLocks noGrp="1"/>
          </p:cNvGraphicFramePr>
          <p:nvPr>
            <p:extLst>
              <p:ext uri="{D42A27DB-BD31-4B8C-83A1-F6EECF244321}">
                <p14:modId xmlns:p14="http://schemas.microsoft.com/office/powerpoint/2010/main" val="160616496"/>
              </p:ext>
            </p:extLst>
          </p:nvPr>
        </p:nvGraphicFramePr>
        <p:xfrm>
          <a:off x="187615" y="1468232"/>
          <a:ext cx="6484344" cy="6926066"/>
        </p:xfrm>
        <a:graphic>
          <a:graphicData uri="http://schemas.openxmlformats.org/drawingml/2006/table">
            <a:tbl>
              <a:tblPr/>
              <a:tblGrid>
                <a:gridCol w="707919">
                  <a:extLst>
                    <a:ext uri="{9D8B030D-6E8A-4147-A177-3AD203B41FA5}">
                      <a16:colId xmlns:a16="http://schemas.microsoft.com/office/drawing/2014/main" val="429979832"/>
                    </a:ext>
                  </a:extLst>
                </a:gridCol>
                <a:gridCol w="857066">
                  <a:extLst>
                    <a:ext uri="{9D8B030D-6E8A-4147-A177-3AD203B41FA5}">
                      <a16:colId xmlns:a16="http://schemas.microsoft.com/office/drawing/2014/main" val="630240222"/>
                    </a:ext>
                  </a:extLst>
                </a:gridCol>
                <a:gridCol w="838200">
                  <a:extLst>
                    <a:ext uri="{9D8B030D-6E8A-4147-A177-3AD203B41FA5}">
                      <a16:colId xmlns:a16="http://schemas.microsoft.com/office/drawing/2014/main" val="4162079183"/>
                    </a:ext>
                  </a:extLst>
                </a:gridCol>
                <a:gridCol w="4081159">
                  <a:extLst>
                    <a:ext uri="{9D8B030D-6E8A-4147-A177-3AD203B41FA5}">
                      <a16:colId xmlns:a16="http://schemas.microsoft.com/office/drawing/2014/main" val="1798194174"/>
                    </a:ext>
                  </a:extLst>
                </a:gridCol>
              </a:tblGrid>
              <a:tr h="265356">
                <a:tc>
                  <a:txBody>
                    <a:bodyPr/>
                    <a:lstStyle/>
                    <a:p>
                      <a:pPr algn="l" fontAlgn="b"/>
                      <a:r>
                        <a:rPr lang="en-US" sz="900" b="1" i="0" u="none" strike="noStrike" kern="1200" dirty="0">
                          <a:solidFill>
                            <a:srgbClr val="FFFFFF"/>
                          </a:solidFill>
                          <a:effectLst/>
                          <a:latin typeface="Franklin Gothic Book" panose="020B0503020102020204" pitchFamily="34" charset="0"/>
                          <a:ea typeface="+mn-ea"/>
                          <a:cs typeface="+mn-cs"/>
                        </a:rPr>
                        <a:t>Block</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2">
                        <a:lumMod val="75000"/>
                      </a:schemeClr>
                    </a:solidFill>
                  </a:tcPr>
                </a:tc>
                <a:tc>
                  <a:txBody>
                    <a:bodyPr/>
                    <a:lstStyle/>
                    <a:p>
                      <a:pPr algn="l" fontAlgn="b"/>
                      <a:r>
                        <a:rPr lang="en-US" sz="900" b="1" i="0" u="none" strike="noStrike" kern="1200" dirty="0">
                          <a:solidFill>
                            <a:srgbClr val="FFFFFF"/>
                          </a:solidFill>
                          <a:effectLst/>
                          <a:latin typeface="Franklin Gothic Book" panose="020B0503020102020204" pitchFamily="34" charset="0"/>
                          <a:ea typeface="+mn-ea"/>
                          <a:cs typeface="+mn-cs"/>
                        </a:rPr>
                        <a:t>Taxonomy</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2">
                        <a:lumMod val="75000"/>
                      </a:schemeClr>
                    </a:solidFill>
                  </a:tcPr>
                </a:tc>
                <a:tc>
                  <a:txBody>
                    <a:bodyPr/>
                    <a:lstStyle/>
                    <a:p>
                      <a:pPr marL="0" marR="0" lvl="0" indent="0" algn="l" defTabSz="514350" rtl="0" eaLnBrk="1" fontAlgn="b" latinLnBrk="0" hangingPunct="1">
                        <a:lnSpc>
                          <a:spcPct val="100000"/>
                        </a:lnSpc>
                        <a:spcBef>
                          <a:spcPts val="0"/>
                        </a:spcBef>
                        <a:spcAft>
                          <a:spcPts val="0"/>
                        </a:spcAft>
                        <a:buClrTx/>
                        <a:buSzTx/>
                        <a:buFontTx/>
                        <a:buNone/>
                        <a:tabLst/>
                        <a:defRPr/>
                      </a:pPr>
                      <a:r>
                        <a:rPr lang="en-US" sz="900" b="1" i="0" u="none" strike="noStrike" kern="1200" dirty="0">
                          <a:solidFill>
                            <a:srgbClr val="FFFFFF"/>
                          </a:solidFill>
                          <a:effectLst/>
                          <a:latin typeface="Franklin Gothic Book" panose="020B0503020102020204" pitchFamily="34" charset="0"/>
                          <a:ea typeface="+mn-ea"/>
                          <a:cs typeface="+mn-cs"/>
                        </a:rPr>
                        <a:t>WPN (Web Part Number)</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2">
                        <a:lumMod val="75000"/>
                      </a:schemeClr>
                    </a:solidFill>
                  </a:tcPr>
                </a:tc>
                <a:tc>
                  <a:txBody>
                    <a:bodyPr/>
                    <a:lstStyle/>
                    <a:p>
                      <a:pPr algn="l" fontAlgn="b"/>
                      <a:r>
                        <a:rPr lang="en-US" sz="900" b="1" i="0" u="none" strike="noStrike" kern="1200" dirty="0">
                          <a:solidFill>
                            <a:srgbClr val="FFFFFF"/>
                          </a:solidFill>
                          <a:effectLst/>
                          <a:latin typeface="Franklin Gothic Book" panose="020B0503020102020204" pitchFamily="34" charset="0"/>
                          <a:ea typeface="+mn-ea"/>
                          <a:cs typeface="+mn-cs"/>
                        </a:rPr>
                        <a:t>WPN Description</a:t>
                      </a:r>
                    </a:p>
                  </a:txBody>
                  <a:tcPr marL="2345" marR="2345" marT="2345" marB="0" anchor="b">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49602942"/>
                  </a:ext>
                </a:extLst>
              </a:tr>
              <a:tr h="134294">
                <a:tc rowSpan="2">
                  <a:txBody>
                    <a:bodyPr/>
                    <a:lstStyle/>
                    <a:p>
                      <a:pPr algn="l" fontAlgn="t"/>
                      <a:r>
                        <a:rPr lang="en-US" sz="800" b="1" u="none" strike="noStrike" dirty="0">
                          <a:effectLst/>
                          <a:latin typeface="Calibri" panose="020F0502020204030204" pitchFamily="34" charset="0"/>
                          <a:cs typeface="Calibri" panose="020F0502020204030204" pitchFamily="34" charset="0"/>
                        </a:rPr>
                        <a:t>Isolation</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2">
                  <a:txBody>
                    <a:bodyPr/>
                    <a:lstStyle/>
                    <a:p>
                      <a:pPr algn="l" fontAlgn="t"/>
                      <a:r>
                        <a:rPr lang="en-US" sz="800" b="1" u="none" strike="noStrike" dirty="0">
                          <a:effectLst/>
                          <a:latin typeface="Calibri" panose="020F0502020204030204" pitchFamily="34" charset="0"/>
                          <a:cs typeface="Calibri" panose="020F0502020204030204" pitchFamily="34" charset="0"/>
                        </a:rPr>
                        <a:t>Digital Isolators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NCID9211</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High Speed Dual-Channel, Bi-Directional Ceramic Digital Isolator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91297461"/>
                  </a:ext>
                </a:extLst>
              </a:tr>
              <a:tr h="107842">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NCID9401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High Speed Quad-Channel Digital Isolator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395179960"/>
                  </a:ext>
                </a:extLst>
              </a:tr>
              <a:tr h="213650">
                <a:tc rowSpan="15">
                  <a:txBody>
                    <a:bodyPr/>
                    <a:lstStyle/>
                    <a:p>
                      <a:pPr algn="l" fontAlgn="t"/>
                      <a:r>
                        <a:rPr lang="en-US" sz="800" b="1" u="none" strike="noStrike" dirty="0">
                          <a:effectLst/>
                          <a:latin typeface="Calibri" panose="020F0502020204030204" pitchFamily="34" charset="0"/>
                          <a:cs typeface="Calibri" panose="020F0502020204030204" pitchFamily="34" charset="0"/>
                        </a:rPr>
                        <a:t>Auxiliary Power</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8">
                  <a:txBody>
                    <a:bodyPr/>
                    <a:lstStyle/>
                    <a:p>
                      <a:pPr algn="l" fontAlgn="t"/>
                      <a:r>
                        <a:rPr lang="en-US" sz="800" b="1" u="none" strike="noStrike" dirty="0">
                          <a:effectLst/>
                          <a:latin typeface="Calibri" panose="020F0502020204030204" pitchFamily="34" charset="0"/>
                          <a:cs typeface="Calibri" panose="020F0502020204030204" pitchFamily="34" charset="0"/>
                        </a:rPr>
                        <a:t>AC/DC - DC/DC regulators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NCP10670</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 Enhanced Off line Switcher for Robust and Highly Efficient Power Supplies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04645939"/>
                  </a:ext>
                </a:extLst>
              </a:tr>
              <a:tr h="213650">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FSL336</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650V Integrated Power Switch with Error Amp and no bias winding for 9Watt offline buck converters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354371660"/>
                  </a:ext>
                </a:extLst>
              </a:tr>
              <a:tr h="107842">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FSL337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Green Mode Fairchild Buck Switch</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760557167"/>
                  </a:ext>
                </a:extLst>
              </a:tr>
              <a:tr h="213650">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FSL518A/H</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sng" strike="noStrike" dirty="0">
                          <a:effectLst/>
                          <a:latin typeface="Calibri" panose="020F0502020204030204" pitchFamily="34" charset="0"/>
                          <a:cs typeface="Calibri" panose="020F0502020204030204" pitchFamily="34" charset="0"/>
                        </a:rPr>
                        <a:t>High Performance 800 V Off-line Switcher with HV Startup and </a:t>
                      </a:r>
                      <a:r>
                        <a:rPr lang="en-US" sz="800" u="sng" strike="noStrike" dirty="0" err="1">
                          <a:effectLst/>
                          <a:latin typeface="Calibri" panose="020F0502020204030204" pitchFamily="34" charset="0"/>
                          <a:cs typeface="Calibri" panose="020F0502020204030204" pitchFamily="34" charset="0"/>
                        </a:rPr>
                        <a:t>SenseFET</a:t>
                      </a:r>
                      <a:endParaRPr lang="en-US" sz="800" b="0" i="0" u="sng"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930994453"/>
                  </a:ext>
                </a:extLst>
              </a:tr>
              <a:tr h="213650">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FSL538A/H</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High Performance 800 V Off-line Switcher with HV Startup and </a:t>
                      </a:r>
                      <a:r>
                        <a:rPr lang="en-US" sz="800" u="none" strike="noStrike" dirty="0" err="1">
                          <a:effectLst/>
                          <a:latin typeface="Calibri" panose="020F0502020204030204" pitchFamily="34" charset="0"/>
                          <a:cs typeface="Calibri" panose="020F0502020204030204" pitchFamily="34" charset="0"/>
                        </a:rPr>
                        <a:t>SenseFET</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938756178"/>
                  </a:ext>
                </a:extLst>
              </a:tr>
              <a:tr h="107461">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NCP11184</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30 W 800V Off-line Switcher with HV Startup</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4244350126"/>
                  </a:ext>
                </a:extLst>
              </a:tr>
              <a:tr h="107461">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NCP11185</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40 W 800V Off-line Switcher with HV Startup</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944568582"/>
                  </a:ext>
                </a:extLst>
              </a:tr>
              <a:tr h="107461">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NCP11187</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fontAlgn="t">
                        <a:spcBef>
                          <a:spcPts val="0"/>
                        </a:spcBef>
                        <a:spcAft>
                          <a:spcPts val="0"/>
                        </a:spcAft>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50 W 800V Off-line Switcher with HV Startup</a:t>
                      </a:r>
                    </a:p>
                  </a:txBody>
                  <a:tcPr marL="1905" marR="1905" marT="190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474073841"/>
                  </a:ext>
                </a:extLst>
              </a:tr>
              <a:tr h="159749">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5">
                  <a:txBody>
                    <a:bodyPr/>
                    <a:lstStyle/>
                    <a:p>
                      <a:pPr algn="l" fontAlgn="t"/>
                      <a:r>
                        <a:rPr lang="en-US" sz="800" b="1" u="none" strike="noStrike" dirty="0">
                          <a:effectLst/>
                          <a:latin typeface="Calibri" panose="020F0502020204030204" pitchFamily="34" charset="0"/>
                          <a:cs typeface="Calibri" panose="020F0502020204030204" pitchFamily="34" charset="0"/>
                        </a:rPr>
                        <a:t>AC/DC - DC/DC controllers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NCP1252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sng" strike="noStrike" dirty="0">
                          <a:effectLst/>
                          <a:latin typeface="Calibri" panose="020F0502020204030204" pitchFamily="34" charset="0"/>
                          <a:cs typeface="Calibri" panose="020F0502020204030204" pitchFamily="34" charset="0"/>
                        </a:rPr>
                        <a:t>PWM Controller, Current Mode, for Forward and </a:t>
                      </a:r>
                      <a:r>
                        <a:rPr lang="en-US" sz="800" u="sng" strike="noStrike" dirty="0" err="1">
                          <a:effectLst/>
                          <a:latin typeface="Calibri" panose="020F0502020204030204" pitchFamily="34" charset="0"/>
                          <a:cs typeface="Calibri" panose="020F0502020204030204" pitchFamily="34" charset="0"/>
                        </a:rPr>
                        <a:t>Flyback</a:t>
                      </a:r>
                      <a:r>
                        <a:rPr lang="en-US" sz="800" u="sng" strike="noStrike" dirty="0">
                          <a:effectLst/>
                          <a:latin typeface="Calibri" panose="020F0502020204030204" pitchFamily="34" charset="0"/>
                          <a:cs typeface="Calibri" panose="020F0502020204030204" pitchFamily="34" charset="0"/>
                        </a:rPr>
                        <a:t> Applications</a:t>
                      </a:r>
                      <a:endParaRPr lang="en-US" sz="800" b="0" i="0" u="sng"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34389664"/>
                  </a:ext>
                </a:extLst>
              </a:tr>
              <a:tr h="107842">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NCP12700</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sng" strike="noStrike" dirty="0">
                          <a:effectLst/>
                          <a:latin typeface="Calibri" panose="020F0502020204030204" pitchFamily="34" charset="0"/>
                          <a:cs typeface="Calibri" panose="020F0502020204030204" pitchFamily="34" charset="0"/>
                        </a:rPr>
                        <a:t> </a:t>
                      </a: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Ultra Wide Input Current Mode PWM Controller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365943611"/>
                  </a:ext>
                </a:extLst>
              </a:tr>
              <a:tr h="213650">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NCP1362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 Automotive Primary Side PWM Controller for Low Power Offline SMPS</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828536006"/>
                  </a:ext>
                </a:extLst>
              </a:tr>
              <a:tr h="159749">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NCP1342</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Quasi-Resonant </a:t>
                      </a:r>
                      <a:r>
                        <a:rPr lang="en-US" sz="800" u="none" strike="noStrike" dirty="0" err="1">
                          <a:effectLst/>
                          <a:latin typeface="Calibri" panose="020F0502020204030204" pitchFamily="34" charset="0"/>
                          <a:cs typeface="Calibri" panose="020F0502020204030204" pitchFamily="34" charset="0"/>
                        </a:rPr>
                        <a:t>Flyback</a:t>
                      </a:r>
                      <a:r>
                        <a:rPr lang="en-US" sz="800" u="none" strike="noStrike" dirty="0">
                          <a:effectLst/>
                          <a:latin typeface="Calibri" panose="020F0502020204030204" pitchFamily="34" charset="0"/>
                          <a:cs typeface="Calibri" panose="020F0502020204030204" pitchFamily="34" charset="0"/>
                        </a:rPr>
                        <a:t> Controller with Valley Lock-Out Switching</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99855239"/>
                  </a:ext>
                </a:extLst>
              </a:tr>
              <a:tr h="107842">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NCP1568</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u="none" strike="noStrike" kern="1200" dirty="0">
                          <a:solidFill>
                            <a:schemeClr val="tx1"/>
                          </a:solidFill>
                          <a:effectLst/>
                          <a:latin typeface="Calibri" panose="020F0502020204030204" pitchFamily="34" charset="0"/>
                          <a:ea typeface="+mn-ea"/>
                          <a:cs typeface="Calibri" panose="020F0502020204030204" pitchFamily="34" charset="0"/>
                        </a:rPr>
                        <a:t>AC-DC Active Clamp Flyback PWM Controller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993253433"/>
                  </a:ext>
                </a:extLst>
              </a:tr>
              <a:tr h="159749">
                <a:tc vMerge="1">
                  <a:txBody>
                    <a:bodyPr/>
                    <a:lstStyle/>
                    <a:p>
                      <a:endParaRPr lang="en-US"/>
                    </a:p>
                  </a:txBody>
                  <a:tcPr/>
                </a:tc>
                <a:tc rowSpan="2">
                  <a:txBody>
                    <a:bodyPr/>
                    <a:lstStyle/>
                    <a:p>
                      <a:pPr algn="l" fontAlgn="t"/>
                      <a:r>
                        <a:rPr lang="en-US" sz="800" b="1" u="none" strike="noStrike" dirty="0" err="1">
                          <a:effectLst/>
                          <a:latin typeface="Calibri" panose="020F0502020204030204" pitchFamily="34" charset="0"/>
                          <a:cs typeface="Calibri" panose="020F0502020204030204" pitchFamily="34" charset="0"/>
                        </a:rPr>
                        <a:t>SiC</a:t>
                      </a:r>
                      <a:r>
                        <a:rPr lang="en-US" sz="800" b="1" u="none" strike="noStrike" dirty="0">
                          <a:effectLst/>
                          <a:latin typeface="Calibri" panose="020F0502020204030204" pitchFamily="34" charset="0"/>
                          <a:cs typeface="Calibri" panose="020F0502020204030204" pitchFamily="34" charset="0"/>
                        </a:rPr>
                        <a:t> MOSFETs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NTH4L160N120SC1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Silicon Carbide MOSFET, N‐Channel, 1200 V, 160 m</a:t>
                      </a:r>
                      <a:r>
                        <a:rPr lang="el-GR" sz="800" u="none" strike="noStrike" dirty="0">
                          <a:effectLst/>
                          <a:latin typeface="Calibri" panose="020F0502020204030204" pitchFamily="34" charset="0"/>
                          <a:cs typeface="Calibri" panose="020F0502020204030204" pitchFamily="34" charset="0"/>
                        </a:rPr>
                        <a:t>Ω, </a:t>
                      </a:r>
                      <a:r>
                        <a:rPr lang="en-US" sz="800" u="none" strike="noStrike" dirty="0">
                          <a:effectLst/>
                          <a:latin typeface="Calibri" panose="020F0502020204030204" pitchFamily="34" charset="0"/>
                          <a:cs typeface="Calibri" panose="020F0502020204030204" pitchFamily="34" charset="0"/>
                        </a:rPr>
                        <a:t>TO247−4L</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692117173"/>
                  </a:ext>
                </a:extLst>
              </a:tr>
              <a:tr h="159749">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NTHL160N120SC1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Silicon Carbide MOSFET, N‐Channel, 1200 V, 160 m</a:t>
                      </a:r>
                      <a:r>
                        <a:rPr lang="el-GR" sz="800" u="none" strike="noStrike" dirty="0">
                          <a:effectLst/>
                          <a:latin typeface="Calibri" panose="020F0502020204030204" pitchFamily="34" charset="0"/>
                          <a:cs typeface="Calibri" panose="020F0502020204030204" pitchFamily="34" charset="0"/>
                        </a:rPr>
                        <a:t>Ω, </a:t>
                      </a:r>
                      <a:r>
                        <a:rPr lang="en-US" sz="800" u="none" strike="noStrike" dirty="0">
                          <a:effectLst/>
                          <a:latin typeface="Calibri" panose="020F0502020204030204" pitchFamily="34" charset="0"/>
                          <a:cs typeface="Calibri" panose="020F0502020204030204" pitchFamily="34" charset="0"/>
                        </a:rPr>
                        <a:t>TO247−3L</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45904724"/>
                  </a:ext>
                </a:extLst>
              </a:tr>
              <a:tr h="107842">
                <a:tc rowSpan="2">
                  <a:txBody>
                    <a:bodyPr/>
                    <a:lstStyle/>
                    <a:p>
                      <a:pPr algn="l" fontAlgn="t"/>
                      <a:r>
                        <a:rPr lang="en-US" sz="800" b="1" u="none" strike="noStrike" dirty="0">
                          <a:effectLst/>
                          <a:latin typeface="Calibri" panose="020F0502020204030204" pitchFamily="34" charset="0"/>
                          <a:cs typeface="Calibri" panose="020F0502020204030204" pitchFamily="34" charset="0"/>
                        </a:rPr>
                        <a:t>Protection</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T w="12700" cap="flat" cmpd="sng" algn="ctr">
                      <a:solidFill>
                        <a:srgbClr val="203764"/>
                      </a:solidFill>
                      <a:prstDash val="solid"/>
                      <a:round/>
                      <a:headEnd type="none" w="med" len="med"/>
                      <a:tailEnd type="none" w="med" len="med"/>
                    </a:lnT>
                  </a:tcPr>
                </a:tc>
                <a:tc rowSpan="2">
                  <a:txBody>
                    <a:bodyPr/>
                    <a:lstStyle/>
                    <a:p>
                      <a:pPr algn="l" fontAlgn="t"/>
                      <a:r>
                        <a:rPr lang="en-US" sz="800" b="1" u="none" strike="noStrike" dirty="0">
                          <a:effectLst/>
                          <a:latin typeface="Calibri" panose="020F0502020204030204" pitchFamily="34" charset="0"/>
                          <a:cs typeface="Calibri" panose="020F0502020204030204" pitchFamily="34" charset="0"/>
                        </a:rPr>
                        <a:t>Ground Fault Circuit </a:t>
                      </a:r>
                      <a:r>
                        <a:rPr lang="en-US" sz="800" b="1" u="none" strike="noStrike" dirty="0" err="1">
                          <a:effectLst/>
                          <a:latin typeface="Calibri" panose="020F0502020204030204" pitchFamily="34" charset="0"/>
                          <a:cs typeface="Calibri" panose="020F0502020204030204" pitchFamily="34" charset="0"/>
                        </a:rPr>
                        <a:t>Interruptors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FAN4147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Ground Fault </a:t>
                      </a:r>
                      <a:r>
                        <a:rPr lang="en-US" sz="800" u="none" strike="noStrike" dirty="0" err="1">
                          <a:effectLst/>
                          <a:latin typeface="Calibri" panose="020F0502020204030204" pitchFamily="34" charset="0"/>
                          <a:cs typeface="Calibri" panose="020F0502020204030204" pitchFamily="34" charset="0"/>
                        </a:rPr>
                        <a:t>Interupter</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584070188"/>
                  </a:ext>
                </a:extLst>
              </a:tr>
              <a:tr h="107842">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NCS37014</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dirty="0">
                          <a:effectLst/>
                          <a:latin typeface="Calibri" panose="020F0502020204030204" pitchFamily="34" charset="0"/>
                          <a:cs typeface="Calibri" panose="020F0502020204030204" pitchFamily="34" charset="0"/>
                        </a:rPr>
                        <a:t>Self Test GFCI controller compliant with UL943</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537313905"/>
                  </a:ext>
                </a:extLst>
              </a:tr>
              <a:tr h="159749">
                <a:tc rowSpan="5">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Voltage / Current sense</a:t>
                      </a:r>
                    </a:p>
                  </a:txBody>
                  <a:tcPr marL="2345" marR="2345" marT="2345" marB="0"/>
                </a:tc>
                <a:tc rowSpan="2">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Voltage Sense</a:t>
                      </a:r>
                    </a:p>
                  </a:txBody>
                  <a:tcPr marL="2345" marR="2345" marT="2345" marB="0">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NCS2333</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Precision Operational Amplifier, Low Power, Zero-Drift, 30 µV Offset</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33654593"/>
                  </a:ext>
                </a:extLst>
              </a:tr>
              <a:tr h="159749">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NCS4333</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Operational Amplifier, 30 µV Offset, 0.07 µV/°C, Low Power, Zero-Drift</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87095644"/>
                  </a:ext>
                </a:extLst>
              </a:tr>
              <a:tr h="213650">
                <a:tc vMerge="1">
                  <a:txBody>
                    <a:bodyPr/>
                    <a:lstStyle/>
                    <a:p>
                      <a:endParaRPr lang="en-US"/>
                    </a:p>
                  </a:txBody>
                  <a:tcPr/>
                </a:tc>
                <a:tc rowSpan="3">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Current Sense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NCS214R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Current Sense Amplifier, 26V, Low-/High-Side Voltage Out, Bidirectional Current Shunt Monitor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727936193"/>
                  </a:ext>
                </a:extLst>
              </a:tr>
              <a:tr h="213650">
                <a:tc vMerge="1">
                  <a:txBody>
                    <a:bodyPr/>
                    <a:lstStyle/>
                    <a:p>
                      <a:endParaRPr lang="en-US"/>
                    </a:p>
                  </a:txBody>
                  <a:tcPr/>
                </a:tc>
                <a:tc vMerge="1">
                  <a:txBody>
                    <a:bodyPr/>
                    <a:lstStyle/>
                    <a:p>
                      <a:pPr algn="l" fontAlgn="t"/>
                      <a:endParaRPr lang="en-US" sz="1000" b="0" i="0" u="none" strike="noStrike">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NCS211R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Current Sense Amplifier, 26V, Low-/High-Side Voltage Out, Bidirectional Current Shunt Monitor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296149091"/>
                  </a:ext>
                </a:extLst>
              </a:tr>
              <a:tr h="159749">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NCS704X</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Current Sense Amplifier, 80V Common-Mode Voltage, Bidirectional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773620479"/>
                  </a:ext>
                </a:extLst>
              </a:tr>
              <a:tr h="159749">
                <a:tc rowSpan="11">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Power Management</a:t>
                      </a:r>
                    </a:p>
                  </a:txBody>
                  <a:tcPr marL="2345" marR="2345" marT="2345" marB="0"/>
                </a:tc>
                <a:tc rowSpan="3">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LDOs</a:t>
                      </a:r>
                    </a:p>
                  </a:txBody>
                  <a:tcPr marL="2345" marR="2345" marT="2345" marB="0">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NCP164</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300mA LDO Regulator, Ultra-Low Noise, High PSRR with Power Good</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443461224"/>
                  </a:ext>
                </a:extLst>
              </a:tr>
              <a:tr h="107842">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NCP715</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 LDO Regulator, 50 mA, Ultra-Low </a:t>
                      </a:r>
                      <a:r>
                        <a:rPr lang="en-US" sz="800" b="0" i="0" u="none" strike="noStrike" dirty="0" err="1">
                          <a:solidFill>
                            <a:srgbClr val="000000"/>
                          </a:solidFill>
                          <a:effectLst/>
                          <a:latin typeface="Calibri" panose="020F0502020204030204" pitchFamily="34" charset="0"/>
                          <a:cs typeface="Calibri" panose="020F0502020204030204" pitchFamily="34" charset="0"/>
                        </a:rPr>
                        <a:t>Iq</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603101754"/>
                  </a:ext>
                </a:extLst>
              </a:tr>
              <a:tr h="107842">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NCP730</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LDO Regulator, 150 mA, 38 V, 1 </a:t>
                      </a:r>
                      <a:r>
                        <a:rPr lang="en-US" sz="800" b="0" i="0" u="none" strike="noStrike" dirty="0" err="1">
                          <a:solidFill>
                            <a:srgbClr val="000000"/>
                          </a:solidFill>
                          <a:effectLst/>
                          <a:latin typeface="Calibri" panose="020F0502020204030204" pitchFamily="34" charset="0"/>
                          <a:cs typeface="Calibri" panose="020F0502020204030204" pitchFamily="34" charset="0"/>
                        </a:rPr>
                        <a:t>uA</a:t>
                      </a:r>
                      <a:r>
                        <a:rPr lang="en-US" sz="800" b="0" i="0" u="none" strike="noStrike" dirty="0">
                          <a:solidFill>
                            <a:srgbClr val="000000"/>
                          </a:solidFill>
                          <a:effectLst/>
                          <a:latin typeface="Calibri" panose="020F0502020204030204" pitchFamily="34" charset="0"/>
                          <a:cs typeface="Calibri" panose="020F0502020204030204" pitchFamily="34" charset="0"/>
                        </a:rPr>
                        <a:t> IQ, with PG</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418008348"/>
                  </a:ext>
                </a:extLst>
              </a:tr>
              <a:tr h="213650">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rowSpan="8">
                  <a:txBody>
                    <a:bodyPr/>
                    <a:lstStyle/>
                    <a:p>
                      <a:pPr algn="l" fontAlgn="t"/>
                      <a:r>
                        <a:rPr lang="de-DE" sz="800" b="1" i="0" u="none" strike="noStrike" dirty="0">
                          <a:solidFill>
                            <a:srgbClr val="000000"/>
                          </a:solidFill>
                          <a:effectLst/>
                          <a:latin typeface="Calibri" panose="020F0502020204030204" pitchFamily="34" charset="0"/>
                          <a:cs typeface="Calibri" panose="020F0502020204030204" pitchFamily="34" charset="0"/>
                        </a:rPr>
                        <a:t>DC/DC</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de-DE" sz="800" u="none" strike="noStrike" kern="1200" dirty="0">
                          <a:solidFill>
                            <a:schemeClr val="tx1"/>
                          </a:solidFill>
                          <a:effectLst/>
                          <a:latin typeface="Calibri" panose="020F0502020204030204" pitchFamily="34" charset="0"/>
                          <a:ea typeface="+mn-ea"/>
                          <a:cs typeface="Calibri" panose="020F0502020204030204" pitchFamily="34" charset="0"/>
                        </a:rPr>
                        <a:t>NCV3064</a:t>
                      </a:r>
                      <a:endParaRPr lang="en-US" sz="80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Buck / Boost / Inverting Converter, Switching Regulator, 1.5 A, with On/Off Function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885212777"/>
                  </a:ext>
                </a:extLst>
              </a:tr>
              <a:tr h="213650">
                <a:tc vMerge="1">
                  <a:txBody>
                    <a:bodyPr/>
                    <a:lstStyle/>
                    <a:p>
                      <a:endParaRPr lang="en-US"/>
                    </a:p>
                  </a:txBody>
                  <a:tcPr/>
                </a:tc>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NCP4390 </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Advanced Secondary Side LLC Resonant Converter Controller with Synchronous Rectifier Control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688535169"/>
                  </a:ext>
                </a:extLst>
              </a:tr>
              <a:tr h="213650">
                <a:tc vMerge="1">
                  <a:txBody>
                    <a:bodyPr/>
                    <a:lstStyle/>
                    <a:p>
                      <a:endParaRPr lang="en-US"/>
                    </a:p>
                  </a:txBody>
                  <a:tcPr/>
                </a:tc>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FAN7688 </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Advanced Secondary Side LLC Resonant Converter Controller with Synchronous Rectifier Control</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87101675"/>
                  </a:ext>
                </a:extLst>
              </a:tr>
              <a:tr h="107842">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NCP6324</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Synchronous Buck Converter, 3 MHz, 2.0 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926161909"/>
                  </a:ext>
                </a:extLst>
              </a:tr>
              <a:tr h="107842">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NCV6323</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Synchronous Buck Converter, 3 MHz, 2 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601182699"/>
                  </a:ext>
                </a:extLst>
              </a:tr>
              <a:tr h="213650">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NCV6323F</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Synchronous Buck converter up to 1.6 A DC, Wettable flank DFN8, 2x2 mm (0.8 mm thickness), 0.5 mm pitch package</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717343656"/>
                  </a:ext>
                </a:extLst>
              </a:tr>
              <a:tr h="213650">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NCV6357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Synchronous Buck Converter, Processor Supply, I2C Programming, 5.0 A</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525721334"/>
                  </a:ext>
                </a:extLst>
              </a:tr>
              <a:tr h="107842">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NCV91300</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Configurable 3.0 A PWM step down converter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955656630"/>
                  </a:ext>
                </a:extLst>
              </a:tr>
              <a:tr h="107842">
                <a:tc rowSpan="7">
                  <a:txBody>
                    <a:bodyPr/>
                    <a:lstStyle/>
                    <a:p>
                      <a:pPr algn="l" fontAlgn="t"/>
                      <a:r>
                        <a:rPr lang="en-US" sz="800" b="1" i="0" u="none" strike="noStrike" dirty="0" err="1">
                          <a:solidFill>
                            <a:srgbClr val="000000"/>
                          </a:solidFill>
                          <a:effectLst/>
                          <a:latin typeface="Calibri" panose="020F0502020204030204" pitchFamily="34" charset="0"/>
                          <a:cs typeface="Calibri" panose="020F0502020204030204" pitchFamily="34" charset="0"/>
                        </a:rPr>
                        <a:t>Comms</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tc>
                <a:tc>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PLC</a:t>
                      </a:r>
                    </a:p>
                  </a:txBody>
                  <a:tcPr marL="2345" marR="2345" marT="2345" marB="0">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NCS5651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Power Line </a:t>
                      </a:r>
                      <a:r>
                        <a:rPr lang="en-US" sz="800" b="0" i="0" u="none" strike="noStrike" dirty="0" err="1">
                          <a:solidFill>
                            <a:srgbClr val="000000"/>
                          </a:solidFill>
                          <a:effectLst/>
                          <a:latin typeface="Calibri" panose="020F0502020204030204" pitchFamily="34" charset="0"/>
                          <a:cs typeface="Calibri" panose="020F0502020204030204" pitchFamily="34" charset="0"/>
                        </a:rPr>
                        <a:t>Communcation</a:t>
                      </a:r>
                      <a:r>
                        <a:rPr lang="en-US" sz="800" b="0" i="0" u="none" strike="noStrike" dirty="0">
                          <a:solidFill>
                            <a:srgbClr val="000000"/>
                          </a:solidFill>
                          <a:effectLst/>
                          <a:latin typeface="Calibri" panose="020F0502020204030204" pitchFamily="34" charset="0"/>
                          <a:cs typeface="Calibri" panose="020F0502020204030204" pitchFamily="34" charset="0"/>
                        </a:rPr>
                        <a:t> (PLC) Driver, 2 Amp</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71325687"/>
                  </a:ext>
                </a:extLst>
              </a:tr>
              <a:tr h="107842">
                <a:tc vMerge="1">
                  <a:txBody>
                    <a:bodyPr/>
                    <a:lstStyle/>
                    <a:p>
                      <a:endParaRPr lang="en-US"/>
                    </a:p>
                  </a:txBody>
                  <a:tcPr/>
                </a:tc>
                <a:tc rowSpan="4">
                  <a:txBody>
                    <a:bodyPr/>
                    <a:lstStyle/>
                    <a:p>
                      <a:pPr algn="l" fontAlgn="t"/>
                      <a:r>
                        <a:rPr lang="en-US" sz="800" b="1" i="0" u="none" strike="noStrike" dirty="0">
                          <a:solidFill>
                            <a:srgbClr val="000000"/>
                          </a:solidFill>
                          <a:effectLst/>
                          <a:latin typeface="Calibri" panose="020F0502020204030204" pitchFamily="34" charset="0"/>
                          <a:cs typeface="Calibri" panose="020F0502020204030204" pitchFamily="34" charset="0"/>
                        </a:rPr>
                        <a:t> CAN</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NCV7349</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CAN Transceiver, High Speed, Low Power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95779655"/>
                  </a:ext>
                </a:extLst>
              </a:tr>
              <a:tr h="107842">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NCV7351</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CAN/CAN FD Transceiver, High Speed</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969955697"/>
                  </a:ext>
                </a:extLst>
              </a:tr>
              <a:tr h="107842">
                <a:tc vMerge="1">
                  <a:txBody>
                    <a:bodyPr/>
                    <a:lstStyle/>
                    <a:p>
                      <a:endParaRPr lang="en-US"/>
                    </a:p>
                  </a:txBody>
                  <a:tcPr>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NCV7357</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CAN FD Transceiver, High Speed</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946719439"/>
                  </a:ext>
                </a:extLst>
              </a:tr>
              <a:tr h="107842">
                <a:tc vMerge="1">
                  <a:txBody>
                    <a:bodyPr/>
                    <a:lstStyle/>
                    <a:p>
                      <a:endParaRPr lang="en-US"/>
                    </a:p>
                  </a:txBody>
                  <a:tcPr/>
                </a:tc>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NCV7343</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CAN FD Transceiver, High Speed, Low Power</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2636013585"/>
                  </a:ext>
                </a:extLst>
              </a:tr>
              <a:tr h="107842">
                <a:tc vMerge="1">
                  <a:txBody>
                    <a:bodyPr/>
                    <a:lstStyle/>
                    <a:p>
                      <a:pPr algn="l" fontAlgn="t"/>
                      <a:endParaRPr lang="en-US" sz="1000" b="0" i="0" u="none" strike="noStrike" dirty="0">
                        <a:solidFill>
                          <a:srgbClr val="000000"/>
                        </a:solidFill>
                        <a:effectLst/>
                        <a:latin typeface="Franklin Gothic Book" panose="020B0503020102020204" pitchFamily="34" charset="0"/>
                      </a:endParaRPr>
                    </a:p>
                  </a:txBody>
                  <a:tcPr marL="2345" marR="2345" marT="2345" marB="0"/>
                </a:tc>
                <a:tc rowSpan="2">
                  <a:txBody>
                    <a:bodyPr/>
                    <a:lstStyle/>
                    <a:p>
                      <a:pPr algn="l" fontAlgn="t"/>
                      <a:r>
                        <a:rPr lang="de-DE" sz="800" b="1" i="0" u="none" strike="noStrike" dirty="0">
                          <a:solidFill>
                            <a:srgbClr val="000000"/>
                          </a:solidFill>
                          <a:effectLst/>
                          <a:latin typeface="Calibri" panose="020F0502020204030204" pitchFamily="34" charset="0"/>
                          <a:cs typeface="Calibri" panose="020F0502020204030204" pitchFamily="34" charset="0"/>
                        </a:rPr>
                        <a:t>BLE</a:t>
                      </a:r>
                      <a:endParaRPr lang="en-US" sz="8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de-DE" sz="800" u="none" strike="noStrike" kern="1200" dirty="0">
                          <a:solidFill>
                            <a:schemeClr val="tx1"/>
                          </a:solidFill>
                          <a:effectLst/>
                          <a:latin typeface="Calibri" panose="020F0502020204030204" pitchFamily="34" charset="0"/>
                          <a:ea typeface="+mn-ea"/>
                          <a:cs typeface="Calibri" panose="020F0502020204030204" pitchFamily="34" charset="0"/>
                        </a:rPr>
                        <a:t>RSL10</a:t>
                      </a:r>
                      <a:endParaRPr lang="en-US" sz="80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Radio </a:t>
                      </a:r>
                      <a:r>
                        <a:rPr lang="en-US" sz="800" b="0" i="0" u="none" strike="noStrike" dirty="0" err="1">
                          <a:solidFill>
                            <a:srgbClr val="000000"/>
                          </a:solidFill>
                          <a:effectLst/>
                          <a:latin typeface="Calibri" panose="020F0502020204030204" pitchFamily="34" charset="0"/>
                          <a:cs typeface="Calibri" panose="020F0502020204030204" pitchFamily="34" charset="0"/>
                        </a:rPr>
                        <a:t>SoC</a:t>
                      </a:r>
                      <a:r>
                        <a:rPr lang="en-US" sz="800" b="0" i="0" u="none" strike="noStrike" dirty="0">
                          <a:solidFill>
                            <a:srgbClr val="000000"/>
                          </a:solidFill>
                          <a:effectLst/>
                          <a:latin typeface="Calibri" panose="020F0502020204030204" pitchFamily="34" charset="0"/>
                          <a:cs typeface="Calibri" panose="020F0502020204030204" pitchFamily="34" charset="0"/>
                        </a:rPr>
                        <a:t>, Bluetooth® 5 Certified, SDK 3.5 / SIP</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1583585461"/>
                  </a:ext>
                </a:extLst>
              </a:tr>
              <a:tr h="107842">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solidFill>
                      <a:srgbClr val="EDEDED"/>
                    </a:solidFill>
                  </a:tcPr>
                </a:tc>
                <a:tc vMerge="1">
                  <a:txBody>
                    <a:bodyPr/>
                    <a:lstStyle/>
                    <a:p>
                      <a:pPr algn="l" fontAlgn="t"/>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u="none" strike="noStrike" kern="1200" dirty="0">
                          <a:solidFill>
                            <a:schemeClr val="tx1"/>
                          </a:solidFill>
                          <a:effectLst/>
                          <a:latin typeface="Calibri" panose="020F0502020204030204" pitchFamily="34" charset="0"/>
                          <a:ea typeface="+mn-ea"/>
                          <a:cs typeface="Calibri" panose="020F0502020204030204" pitchFamily="34" charset="0"/>
                        </a:rPr>
                        <a:t>RSL15</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cs typeface="Calibri" panose="020F0502020204030204" pitchFamily="34" charset="0"/>
                        </a:rPr>
                        <a:t>Bluetooth® 5.2 Secure Wireless MCU</a:t>
                      </a:r>
                    </a:p>
                  </a:txBody>
                  <a:tcPr marL="2345" marR="2345" marT="2345" marB="0">
                    <a:lnL w="12700" cap="flat" cmpd="sng" algn="ctr">
                      <a:solidFill>
                        <a:srgbClr val="203764"/>
                      </a:solidFill>
                      <a:prstDash val="solid"/>
                      <a:round/>
                      <a:headEnd type="none" w="med" len="med"/>
                      <a:tailEnd type="none" w="med" len="med"/>
                    </a:lnL>
                    <a:lnR w="12700" cap="flat" cmpd="sng" algn="ctr">
                      <a:solidFill>
                        <a:srgbClr val="203764"/>
                      </a:solidFill>
                      <a:prstDash val="solid"/>
                      <a:round/>
                      <a:headEnd type="none" w="med" len="med"/>
                      <a:tailEnd type="none" w="med" len="med"/>
                    </a:lnR>
                    <a:lnT w="12700" cap="flat" cmpd="sng" algn="ctr">
                      <a:solidFill>
                        <a:srgbClr val="203764"/>
                      </a:solidFill>
                      <a:prstDash val="solid"/>
                      <a:round/>
                      <a:headEnd type="none" w="med" len="med"/>
                      <a:tailEnd type="none" w="med" len="med"/>
                    </a:lnT>
                    <a:lnB w="12700" cap="flat" cmpd="sng" algn="ctr">
                      <a:solidFill>
                        <a:srgbClr val="203764"/>
                      </a:solidFill>
                      <a:prstDash val="solid"/>
                      <a:round/>
                      <a:headEnd type="none" w="med" len="med"/>
                      <a:tailEnd type="none" w="med" len="med"/>
                    </a:lnB>
                  </a:tcPr>
                </a:tc>
                <a:extLst>
                  <a:ext uri="{0D108BD9-81ED-4DB2-BD59-A6C34878D82A}">
                    <a16:rowId xmlns:a16="http://schemas.microsoft.com/office/drawing/2014/main" val="3626623659"/>
                  </a:ext>
                </a:extLst>
              </a:tr>
            </a:tbl>
          </a:graphicData>
        </a:graphic>
      </p:graphicFrame>
      <p:sp>
        <p:nvSpPr>
          <p:cNvPr id="5" name="Slide Number Placeholder 4"/>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12</a:t>
            </a:fld>
            <a:endParaRPr lang="en-US" altLang="en-US" dirty="0"/>
          </a:p>
        </p:txBody>
      </p:sp>
      <p:sp>
        <p:nvSpPr>
          <p:cNvPr id="13" name="TextBox 12">
            <a:extLst>
              <a:ext uri="{FF2B5EF4-FFF2-40B4-BE49-F238E27FC236}">
                <a16:creationId xmlns:a16="http://schemas.microsoft.com/office/drawing/2014/main" id="{25DA88A1-C752-43A9-A4D3-FF6CB0F5DEFE}"/>
              </a:ext>
            </a:extLst>
          </p:cNvPr>
          <p:cNvSpPr txBox="1"/>
          <p:nvPr/>
        </p:nvSpPr>
        <p:spPr>
          <a:xfrm>
            <a:off x="202205" y="8458200"/>
            <a:ext cx="6484345" cy="446276"/>
          </a:xfrm>
          <a:prstGeom prst="rect">
            <a:avLst/>
          </a:prstGeom>
          <a:noFill/>
        </p:spPr>
        <p:txBody>
          <a:bodyPr wrap="square" rtlCol="0">
            <a:spAutoFit/>
          </a:bodyPr>
          <a:lstStyle/>
          <a:p>
            <a:r>
              <a:rPr lang="de-DE" sz="1200" b="1" dirty="0">
                <a:solidFill>
                  <a:srgbClr val="000000"/>
                </a:solidFill>
                <a:latin typeface="Franklin Gothic Book" panose="020B0503020102020204" pitchFamily="34" charset="0"/>
              </a:rPr>
              <a:t>*** This list is just a summary of relevant parts. ***  </a:t>
            </a:r>
            <a:r>
              <a:rPr lang="de-DE" sz="1050" dirty="0">
                <a:solidFill>
                  <a:srgbClr val="000000"/>
                </a:solidFill>
                <a:latin typeface="Franklin Gothic Book" panose="020B0503020102020204" pitchFamily="34" charset="0"/>
                <a:hlinkClick r:id="rId3"/>
              </a:rPr>
              <a:t>Find all recommended parts and recommendation tools on our IBD</a:t>
            </a:r>
            <a:endParaRPr lang="en-US" sz="1050" dirty="0">
              <a:solidFill>
                <a:srgbClr val="000000"/>
              </a:solidFill>
              <a:latin typeface="Franklin Gothic Book" panose="020B0503020102020204" pitchFamily="34" charset="0"/>
            </a:endParaRPr>
          </a:p>
        </p:txBody>
      </p:sp>
    </p:spTree>
    <p:extLst>
      <p:ext uri="{BB962C8B-B14F-4D97-AF65-F5344CB8AC3E}">
        <p14:creationId xmlns:p14="http://schemas.microsoft.com/office/powerpoint/2010/main" val="33363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202"/>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7" name="Group 166"/>
          <p:cNvGrpSpPr/>
          <p:nvPr/>
        </p:nvGrpSpPr>
        <p:grpSpPr>
          <a:xfrm>
            <a:off x="211066" y="978549"/>
            <a:ext cx="6655794" cy="514704"/>
            <a:chOff x="211066" y="978549"/>
            <a:chExt cx="6655794" cy="514704"/>
          </a:xfrm>
        </p:grpSpPr>
        <p:grpSp>
          <p:nvGrpSpPr>
            <p:cNvPr id="65" name="Group 64"/>
            <p:cNvGrpSpPr/>
            <p:nvPr/>
          </p:nvGrpSpPr>
          <p:grpSpPr>
            <a:xfrm>
              <a:off x="211066" y="978549"/>
              <a:ext cx="6655794" cy="514704"/>
              <a:chOff x="224589" y="1237896"/>
              <a:chExt cx="6655794" cy="514704"/>
            </a:xfrm>
            <a:solidFill>
              <a:schemeClr val="accent4">
                <a:lumMod val="75000"/>
              </a:schemeClr>
            </a:solidFill>
          </p:grpSpPr>
          <p:sp>
            <p:nvSpPr>
              <p:cNvPr id="66" name="Rectangle 65"/>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SYSTEM DESCRIPTION</a:t>
                </a:r>
              </a:p>
            </p:txBody>
          </p:sp>
          <p:sp>
            <p:nvSpPr>
              <p:cNvPr id="67" name="Oval 66"/>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4" name="Picture 1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45" y="1033628"/>
              <a:ext cx="395476" cy="346907"/>
            </a:xfrm>
            <a:prstGeom prst="rect">
              <a:avLst/>
            </a:prstGeom>
          </p:spPr>
        </p:pic>
      </p:grpSp>
      <p:sp>
        <p:nvSpPr>
          <p:cNvPr id="22" name="Rectangle 21"/>
          <p:cNvSpPr/>
          <p:nvPr/>
        </p:nvSpPr>
        <p:spPr>
          <a:xfrm>
            <a:off x="610629" y="1567176"/>
            <a:ext cx="5968755" cy="1061829"/>
          </a:xfrm>
          <a:prstGeom prst="rect">
            <a:avLst/>
          </a:prstGeom>
        </p:spPr>
        <p:txBody>
          <a:bodyPr wrap="square">
            <a:spAutoFit/>
          </a:bodyPr>
          <a:lstStyle/>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p:txBody>
      </p:sp>
      <p:sp>
        <p:nvSpPr>
          <p:cNvPr id="5" name="Rectangle 4"/>
          <p:cNvSpPr/>
          <p:nvPr/>
        </p:nvSpPr>
        <p:spPr>
          <a:xfrm>
            <a:off x="274445" y="1457580"/>
            <a:ext cx="6386503" cy="5663089"/>
          </a:xfrm>
          <a:prstGeom prst="rect">
            <a:avLst/>
          </a:prstGeom>
          <a:solidFill>
            <a:schemeClr val="bg1"/>
          </a:solidFill>
        </p:spPr>
        <p:txBody>
          <a:bodyPr wrap="square">
            <a:spAutoFit/>
          </a:bodyPr>
          <a:lstStyle/>
          <a:p>
            <a:r>
              <a:rPr lang="en-US" sz="1200" b="1" dirty="0">
                <a:solidFill>
                  <a:srgbClr val="000000"/>
                </a:solidFill>
                <a:latin typeface="Franklin Gothic Book" panose="020B0503020102020204" pitchFamily="34" charset="0"/>
              </a:rPr>
              <a:t>EV Charger Levels and Types</a:t>
            </a:r>
          </a:p>
          <a:p>
            <a:br>
              <a:rPr lang="en-US" sz="1000" dirty="0"/>
            </a:br>
            <a:r>
              <a:rPr lang="en-US" sz="1000" dirty="0">
                <a:solidFill>
                  <a:srgbClr val="000000"/>
                </a:solidFill>
                <a:latin typeface="Franklin Gothic Book" panose="020B0503020102020204"/>
              </a:rPr>
              <a:t>The EV chargers of today fall into three main categories, separated mainly by their power level. Level 1 is 120V, typically comes from household outlet, and adds 3-5 miles per hour. Level 2 is 220V, available at home, workplace, or public locations, and adds 12-80 miles per hour depending on the power output. Level 2 chargers can deliver up to 6.6kW of charging power, making them capable of charging the average EV in about four to eight hours. The much larger DC quick chargers are Level 3 (fastest type of charging nowadays), it adds 3-20 miles per minute, and only available at commercial locations that have access to three-phase power from their local utility provider, these systems can add more than 100 miles or more of range to an EV battery in just 30 minutes, as opposed to taking hours (which would be entirely impractical for most users). A DC fast charger adds 60 to 80 miles of range per 20 minutes of charging time, while level 2 charger adds just 10 to 20 miles of range for an hour of charging time, making fast DC chargers very desirable solution to solve many of the consumer challenges. The three types are shown in the figure below. </a:t>
            </a: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endParaRPr lang="en-US" sz="1000" dirty="0">
              <a:solidFill>
                <a:srgbClr val="000000"/>
              </a:solidFill>
              <a:latin typeface="Franklin Gothic Book" panose="020B0503020102020204"/>
            </a:endParaRPr>
          </a:p>
          <a:p>
            <a:r>
              <a:rPr lang="en-US" sz="1000" dirty="0">
                <a:solidFill>
                  <a:srgbClr val="000000"/>
                </a:solidFill>
                <a:latin typeface="Franklin Gothic Book" panose="020B0503020102020204"/>
              </a:rPr>
              <a:t>Within the different EV charging designs, there are various standards applied which include different vehicle-to-charger communications protocols and several different charger interface connector designs. </a:t>
            </a:r>
          </a:p>
          <a:p>
            <a:r>
              <a:rPr lang="en-US" sz="1000" dirty="0">
                <a:solidFill>
                  <a:srgbClr val="000000"/>
                </a:solidFill>
                <a:latin typeface="Franklin Gothic Book" panose="020B0503020102020204"/>
              </a:rPr>
              <a:t>The communications protocols are shown in figure below.</a:t>
            </a:r>
          </a:p>
        </p:txBody>
      </p:sp>
      <p:sp>
        <p:nvSpPr>
          <p:cNvPr id="31" name="TextBox 30"/>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32" name="TextBox 31"/>
          <p:cNvSpPr txBox="1"/>
          <p:nvPr/>
        </p:nvSpPr>
        <p:spPr>
          <a:xfrm>
            <a:off x="228600" y="333508"/>
            <a:ext cx="6457950" cy="400110"/>
          </a:xfrm>
          <a:prstGeom prst="rect">
            <a:avLst/>
          </a:prstGeom>
          <a:solidFill>
            <a:schemeClr val="accent1"/>
          </a:solid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2" name="Slide Number Placeholder 1"/>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2</a:t>
            </a:fld>
            <a:endParaRPr lang="en-US" altLang="en-US" dirty="0"/>
          </a:p>
        </p:txBody>
      </p:sp>
      <p:pic>
        <p:nvPicPr>
          <p:cNvPr id="3" name="Picture 2">
            <a:extLst>
              <a:ext uri="{FF2B5EF4-FFF2-40B4-BE49-F238E27FC236}">
                <a16:creationId xmlns:a16="http://schemas.microsoft.com/office/drawing/2014/main" id="{95A91319-B59D-4678-B74D-50B1C7290EA3}"/>
              </a:ext>
            </a:extLst>
          </p:cNvPr>
          <p:cNvPicPr>
            <a:picLocks noChangeAspect="1"/>
          </p:cNvPicPr>
          <p:nvPr/>
        </p:nvPicPr>
        <p:blipFill>
          <a:blip r:embed="rId3"/>
          <a:stretch>
            <a:fillRect/>
          </a:stretch>
        </p:blipFill>
        <p:spPr>
          <a:xfrm>
            <a:off x="1982820" y="3508954"/>
            <a:ext cx="2934004" cy="1597936"/>
          </a:xfrm>
          <a:prstGeom prst="rect">
            <a:avLst/>
          </a:prstGeom>
        </p:spPr>
      </p:pic>
      <p:pic>
        <p:nvPicPr>
          <p:cNvPr id="4" name="Picture 3">
            <a:extLst>
              <a:ext uri="{FF2B5EF4-FFF2-40B4-BE49-F238E27FC236}">
                <a16:creationId xmlns:a16="http://schemas.microsoft.com/office/drawing/2014/main" id="{87A8F0E0-2976-4AC7-94A8-09FB01614166}"/>
              </a:ext>
            </a:extLst>
          </p:cNvPr>
          <p:cNvPicPr>
            <a:picLocks noChangeAspect="1"/>
          </p:cNvPicPr>
          <p:nvPr/>
        </p:nvPicPr>
        <p:blipFill>
          <a:blip r:embed="rId4"/>
          <a:stretch>
            <a:fillRect/>
          </a:stretch>
        </p:blipFill>
        <p:spPr>
          <a:xfrm>
            <a:off x="1450196" y="7099592"/>
            <a:ext cx="4438650" cy="1129838"/>
          </a:xfrm>
          <a:prstGeom prst="rect">
            <a:avLst/>
          </a:prstGeom>
        </p:spPr>
      </p:pic>
      <p:graphicFrame>
        <p:nvGraphicFramePr>
          <p:cNvPr id="23" name="Table 22">
            <a:extLst>
              <a:ext uri="{FF2B5EF4-FFF2-40B4-BE49-F238E27FC236}">
                <a16:creationId xmlns:a16="http://schemas.microsoft.com/office/drawing/2014/main" id="{506978D3-D1C4-44F7-ACAA-D24C6ACEEABC}"/>
              </a:ext>
            </a:extLst>
          </p:cNvPr>
          <p:cNvGraphicFramePr>
            <a:graphicFrameLocks noGrp="1"/>
          </p:cNvGraphicFramePr>
          <p:nvPr>
            <p:extLst>
              <p:ext uri="{D42A27DB-BD31-4B8C-83A1-F6EECF244321}">
                <p14:modId xmlns:p14="http://schemas.microsoft.com/office/powerpoint/2010/main" val="2180568751"/>
              </p:ext>
            </p:extLst>
          </p:nvPr>
        </p:nvGraphicFramePr>
        <p:xfrm>
          <a:off x="444622" y="5300209"/>
          <a:ext cx="5968755" cy="935050"/>
        </p:xfrm>
        <a:graphic>
          <a:graphicData uri="http://schemas.openxmlformats.org/drawingml/2006/table">
            <a:tbl>
              <a:tblPr/>
              <a:tblGrid>
                <a:gridCol w="1210955">
                  <a:extLst>
                    <a:ext uri="{9D8B030D-6E8A-4147-A177-3AD203B41FA5}">
                      <a16:colId xmlns:a16="http://schemas.microsoft.com/office/drawing/2014/main" val="2425359151"/>
                    </a:ext>
                  </a:extLst>
                </a:gridCol>
                <a:gridCol w="1752600">
                  <a:extLst>
                    <a:ext uri="{9D8B030D-6E8A-4147-A177-3AD203B41FA5}">
                      <a16:colId xmlns:a16="http://schemas.microsoft.com/office/drawing/2014/main" val="3808449169"/>
                    </a:ext>
                  </a:extLst>
                </a:gridCol>
                <a:gridCol w="1371600">
                  <a:extLst>
                    <a:ext uri="{9D8B030D-6E8A-4147-A177-3AD203B41FA5}">
                      <a16:colId xmlns:a16="http://schemas.microsoft.com/office/drawing/2014/main" val="703663800"/>
                    </a:ext>
                  </a:extLst>
                </a:gridCol>
                <a:gridCol w="1633600">
                  <a:extLst>
                    <a:ext uri="{9D8B030D-6E8A-4147-A177-3AD203B41FA5}">
                      <a16:colId xmlns:a16="http://schemas.microsoft.com/office/drawing/2014/main" val="1909302455"/>
                    </a:ext>
                  </a:extLst>
                </a:gridCol>
              </a:tblGrid>
              <a:tr h="116031">
                <a:tc>
                  <a:txBody>
                    <a:bodyPr/>
                    <a:lstStyle/>
                    <a:p>
                      <a:pPr algn="ctr" rtl="0" fontAlgn="base"/>
                      <a:r>
                        <a:rPr lang="en-US" sz="1000" b="1" i="0" u="none" strike="noStrike" dirty="0">
                          <a:solidFill>
                            <a:schemeClr val="bg1"/>
                          </a:solidFill>
                          <a:effectLst/>
                          <a:latin typeface="+mj-lt"/>
                        </a:rPr>
                        <a:t>Charging Level</a:t>
                      </a:r>
                      <a:endParaRPr lang="en-US" sz="1000" b="0" i="0" dirty="0">
                        <a:solidFill>
                          <a:schemeClr val="bg1"/>
                        </a:solidFill>
                        <a:effectLst/>
                        <a:latin typeface="+mj-lt"/>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de-DE" sz="1000" b="1" i="0" u="none" strike="noStrike" kern="1200" dirty="0">
                          <a:solidFill>
                            <a:schemeClr val="bg1"/>
                          </a:solidFill>
                          <a:effectLst/>
                          <a:latin typeface="+mj-lt"/>
                          <a:ea typeface="+mn-ea"/>
                          <a:cs typeface="+mn-cs"/>
                        </a:rPr>
                        <a:t>Power Delivery</a:t>
                      </a:r>
                      <a:endParaRPr lang="en-US" sz="1000" b="1" i="0" u="none" strike="noStrike" kern="1200" dirty="0">
                        <a:solidFill>
                          <a:schemeClr val="bg1"/>
                        </a:solidFill>
                        <a:effectLst/>
                        <a:latin typeface="+mj-lt"/>
                        <a:ea typeface="+mn-ea"/>
                        <a:cs typeface="+mn-cs"/>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en-US" sz="1000" b="1" i="0" u="none" strike="noStrike" kern="1200" dirty="0">
                          <a:solidFill>
                            <a:schemeClr val="bg1"/>
                          </a:solidFill>
                          <a:effectLst/>
                          <a:latin typeface="+mj-lt"/>
                          <a:ea typeface="+mn-ea"/>
                          <a:cs typeface="+mn-cs"/>
                        </a:rPr>
                        <a:t>Range Added Per Hour </a:t>
                      </a: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en-US" sz="1000" b="1" i="0" u="none" strike="noStrike" dirty="0">
                          <a:solidFill>
                            <a:schemeClr val="bg1"/>
                          </a:solidFill>
                          <a:effectLst/>
                          <a:latin typeface="+mj-lt"/>
                        </a:rPr>
                        <a:t>Time to Charge 60 kWh EV</a:t>
                      </a:r>
                      <a:r>
                        <a:rPr lang="en-US" sz="1000" b="0" i="0" dirty="0">
                          <a:solidFill>
                            <a:schemeClr val="bg1"/>
                          </a:solidFill>
                          <a:effectLst/>
                          <a:latin typeface="+mj-lt"/>
                        </a:rPr>
                        <a:t>​</a:t>
                      </a: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99997873"/>
                  </a:ext>
                </a:extLst>
              </a:tr>
              <a:tr h="233621">
                <a:tc>
                  <a:txBody>
                    <a:bodyPr/>
                    <a:lstStyle/>
                    <a:p>
                      <a:pPr algn="ctr" fontAlgn="t" latinLnBrk="0"/>
                      <a:r>
                        <a:rPr lang="en-US" sz="1000" b="0" kern="1200" baseline="0" dirty="0">
                          <a:solidFill>
                            <a:srgbClr val="000000"/>
                          </a:solidFill>
                          <a:latin typeface="+mn-lt"/>
                          <a:ea typeface="+mn-ea"/>
                          <a:cs typeface="+mn-cs"/>
                        </a:rPr>
                        <a:t>Level 1</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1-1.4 kW</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a:solidFill>
                            <a:srgbClr val="000000"/>
                          </a:solidFill>
                          <a:latin typeface="+mn-lt"/>
                          <a:ea typeface="+mn-ea"/>
                          <a:cs typeface="+mn-cs"/>
                        </a:rPr>
                        <a:t>3-5 miles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30-40 hours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0294307"/>
                  </a:ext>
                </a:extLst>
              </a:tr>
              <a:tr h="233621">
                <a:tc>
                  <a:txBody>
                    <a:bodyPr/>
                    <a:lstStyle/>
                    <a:p>
                      <a:pPr algn="ctr" fontAlgn="t" latinLnBrk="0"/>
                      <a:r>
                        <a:rPr lang="en-US" sz="1000" b="0" kern="1200" baseline="0">
                          <a:solidFill>
                            <a:srgbClr val="000000"/>
                          </a:solidFill>
                          <a:latin typeface="+mn-lt"/>
                          <a:ea typeface="+mn-ea"/>
                          <a:cs typeface="+mn-cs"/>
                        </a:rPr>
                        <a:t>Level 2</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3.9-19.2 kW</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12-80 miles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a:solidFill>
                            <a:srgbClr val="000000"/>
                          </a:solidFill>
                          <a:latin typeface="+mn-lt"/>
                          <a:ea typeface="+mn-ea"/>
                          <a:cs typeface="+mn-cs"/>
                        </a:rPr>
                        <a:t>2.5-4.5 hours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5352583"/>
                  </a:ext>
                </a:extLst>
              </a:tr>
              <a:tr h="233621">
                <a:tc>
                  <a:txBody>
                    <a:bodyPr/>
                    <a:lstStyle/>
                    <a:p>
                      <a:pPr algn="ctr" fontAlgn="t" latinLnBrk="0"/>
                      <a:r>
                        <a:rPr lang="en-US" sz="1000" b="0" kern="1200" baseline="0">
                          <a:solidFill>
                            <a:srgbClr val="000000"/>
                          </a:solidFill>
                          <a:latin typeface="+mn-lt"/>
                          <a:ea typeface="+mn-ea"/>
                          <a:cs typeface="+mn-cs"/>
                        </a:rPr>
                        <a:t>Level 3</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a:solidFill>
                            <a:srgbClr val="000000"/>
                          </a:solidFill>
                          <a:latin typeface="+mn-lt"/>
                          <a:ea typeface="+mn-ea"/>
                          <a:cs typeface="+mn-cs"/>
                        </a:rPr>
                        <a:t>24-300 kW</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75-1,200 miles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latinLnBrk="0"/>
                      <a:r>
                        <a:rPr lang="en-US" sz="1000" b="0" kern="1200" baseline="0" dirty="0">
                          <a:solidFill>
                            <a:srgbClr val="000000"/>
                          </a:solidFill>
                          <a:latin typeface="+mn-lt"/>
                          <a:ea typeface="+mn-ea"/>
                          <a:cs typeface="+mn-cs"/>
                        </a:rPr>
                        <a:t>30-40 minutes</a:t>
                      </a: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1760253"/>
                  </a:ext>
                </a:extLst>
              </a:tr>
            </a:tbl>
          </a:graphicData>
        </a:graphic>
      </p:graphicFrame>
    </p:spTree>
    <p:extLst>
      <p:ext uri="{BB962C8B-B14F-4D97-AF65-F5344CB8AC3E}">
        <p14:creationId xmlns:p14="http://schemas.microsoft.com/office/powerpoint/2010/main" val="194768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202"/>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7" name="Group 166"/>
          <p:cNvGrpSpPr/>
          <p:nvPr/>
        </p:nvGrpSpPr>
        <p:grpSpPr>
          <a:xfrm>
            <a:off x="211066" y="978549"/>
            <a:ext cx="6655794" cy="514704"/>
            <a:chOff x="211066" y="978549"/>
            <a:chExt cx="6655794" cy="514704"/>
          </a:xfrm>
        </p:grpSpPr>
        <p:grpSp>
          <p:nvGrpSpPr>
            <p:cNvPr id="65" name="Group 64"/>
            <p:cNvGrpSpPr/>
            <p:nvPr/>
          </p:nvGrpSpPr>
          <p:grpSpPr>
            <a:xfrm>
              <a:off x="211066" y="978549"/>
              <a:ext cx="6655794" cy="514704"/>
              <a:chOff x="224589" y="1237896"/>
              <a:chExt cx="6655794" cy="514704"/>
            </a:xfrm>
            <a:solidFill>
              <a:schemeClr val="accent4">
                <a:lumMod val="75000"/>
              </a:schemeClr>
            </a:solidFill>
          </p:grpSpPr>
          <p:sp>
            <p:nvSpPr>
              <p:cNvPr id="66" name="Rectangle 65"/>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SYSTEM DESCRIPTION</a:t>
                </a:r>
              </a:p>
            </p:txBody>
          </p:sp>
          <p:sp>
            <p:nvSpPr>
              <p:cNvPr id="67" name="Oval 66"/>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4" name="Picture 1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45" y="1033628"/>
              <a:ext cx="395476" cy="346907"/>
            </a:xfrm>
            <a:prstGeom prst="rect">
              <a:avLst/>
            </a:prstGeom>
          </p:spPr>
        </p:pic>
      </p:grpSp>
      <p:graphicFrame>
        <p:nvGraphicFramePr>
          <p:cNvPr id="63" name="Table 62"/>
          <p:cNvGraphicFramePr>
            <a:graphicFrameLocks noGrp="1"/>
          </p:cNvGraphicFramePr>
          <p:nvPr>
            <p:extLst>
              <p:ext uri="{D42A27DB-BD31-4B8C-83A1-F6EECF244321}">
                <p14:modId xmlns:p14="http://schemas.microsoft.com/office/powerpoint/2010/main" val="2448259224"/>
              </p:ext>
            </p:extLst>
          </p:nvPr>
        </p:nvGraphicFramePr>
        <p:xfrm>
          <a:off x="579147" y="5602366"/>
          <a:ext cx="6100064" cy="701040"/>
        </p:xfrm>
        <a:graphic>
          <a:graphicData uri="http://schemas.openxmlformats.org/drawingml/2006/table">
            <a:tbl>
              <a:tblPr firstRow="1" bandRow="1">
                <a:tableStyleId>{5C22544A-7EE6-4342-B048-85BDC9FD1C3A}</a:tableStyleId>
              </a:tblPr>
              <a:tblGrid>
                <a:gridCol w="3050032">
                  <a:extLst>
                    <a:ext uri="{9D8B030D-6E8A-4147-A177-3AD203B41FA5}">
                      <a16:colId xmlns:a16="http://schemas.microsoft.com/office/drawing/2014/main" val="3785466873"/>
                    </a:ext>
                  </a:extLst>
                </a:gridCol>
                <a:gridCol w="3050032">
                  <a:extLst>
                    <a:ext uri="{9D8B030D-6E8A-4147-A177-3AD203B41FA5}">
                      <a16:colId xmlns:a16="http://schemas.microsoft.com/office/drawing/2014/main" val="2489717756"/>
                    </a:ext>
                  </a:extLst>
                </a:gridCol>
              </a:tblGrid>
              <a:tr h="370840">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rgbClr val="000000"/>
                          </a:solidFill>
                          <a:latin typeface="+mn-lt"/>
                        </a:rPr>
                        <a:t>Product Engineer / </a:t>
                      </a:r>
                      <a:r>
                        <a:rPr lang="en-US" sz="1000" b="0" baseline="0" dirty="0">
                          <a:solidFill>
                            <a:srgbClr val="000000"/>
                          </a:solidFill>
                          <a:latin typeface="+mn-lt"/>
                        </a:rPr>
                        <a:t>Hardware Designer</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rgbClr val="000000"/>
                          </a:solidFill>
                          <a:latin typeface="+mn-lt"/>
                        </a:rPr>
                        <a:t>Senior Engineer / Engineering Team Leader</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rgbClr val="000000"/>
                          </a:solidFill>
                          <a:latin typeface="+mn-lt"/>
                        </a:rPr>
                        <a:t>System/hardware Architect</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rgbClr val="000000"/>
                          </a:solidFill>
                          <a:latin typeface="+mn-lt"/>
                        </a:rPr>
                        <a:t>Engineering</a:t>
                      </a:r>
                      <a:r>
                        <a:rPr lang="en-US" sz="1000" b="0" baseline="0" dirty="0">
                          <a:solidFill>
                            <a:srgbClr val="000000"/>
                          </a:solidFill>
                          <a:latin typeface="+mn-lt"/>
                        </a:rPr>
                        <a:t> Manager / Engineering Director</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rgbClr val="000000"/>
                          </a:solidFill>
                          <a:latin typeface="+mn-lt"/>
                        </a:rPr>
                        <a:t>Purchasing Lead / Program Buyer</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rgbClr val="000000"/>
                          </a:solidFill>
                          <a:latin typeface="+mn-lt"/>
                        </a:rPr>
                        <a:t>Components</a:t>
                      </a:r>
                      <a:r>
                        <a:rPr lang="en-US" sz="1000" b="0" dirty="0">
                          <a:solidFill>
                            <a:srgbClr val="000000"/>
                          </a:solidFill>
                          <a:latin typeface="+mn-lt"/>
                        </a:rPr>
                        <a:t>/Buyers</a:t>
                      </a:r>
                      <a:r>
                        <a:rPr lang="en-US" sz="1000" b="0" baseline="0" dirty="0">
                          <a:solidFill>
                            <a:srgbClr val="000000"/>
                          </a:solidFill>
                          <a:latin typeface="+mn-lt"/>
                        </a:rPr>
                        <a:t> </a:t>
                      </a:r>
                      <a:r>
                        <a:rPr lang="en-US" sz="1000" b="0" baseline="0">
                          <a:solidFill>
                            <a:srgbClr val="000000"/>
                          </a:solidFill>
                          <a:latin typeface="+mn-lt"/>
                        </a:rPr>
                        <a:t>/ Component </a:t>
                      </a:r>
                      <a:r>
                        <a:rPr lang="en-US" sz="1000" b="0" baseline="0" dirty="0">
                          <a:solidFill>
                            <a:srgbClr val="000000"/>
                          </a:solidFill>
                          <a:latin typeface="+mn-lt"/>
                        </a:rPr>
                        <a:t>Engineers</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rgbClr val="000000"/>
                          </a:solidFill>
                          <a:latin typeface="+mn-lt"/>
                        </a:rPr>
                        <a:t>Supplier </a:t>
                      </a:r>
                      <a:r>
                        <a:rPr lang="en-US" sz="1000" b="0" dirty="0">
                          <a:solidFill>
                            <a:srgbClr val="000000"/>
                          </a:solidFill>
                          <a:latin typeface="+mn-lt"/>
                        </a:rPr>
                        <a:t>Quality Engineer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8936949"/>
                  </a:ext>
                </a:extLst>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590601925"/>
              </p:ext>
            </p:extLst>
          </p:nvPr>
        </p:nvGraphicFramePr>
        <p:xfrm>
          <a:off x="603017" y="6313898"/>
          <a:ext cx="6234100" cy="1950720"/>
        </p:xfrm>
        <a:graphic>
          <a:graphicData uri="http://schemas.openxmlformats.org/drawingml/2006/table">
            <a:tbl>
              <a:tblPr firstRow="1" bandRow="1">
                <a:tableStyleId>{5C22544A-7EE6-4342-B048-85BDC9FD1C3A}</a:tableStyleId>
              </a:tblPr>
              <a:tblGrid>
                <a:gridCol w="1970210">
                  <a:extLst>
                    <a:ext uri="{9D8B030D-6E8A-4147-A177-3AD203B41FA5}">
                      <a16:colId xmlns:a16="http://schemas.microsoft.com/office/drawing/2014/main" val="3378772404"/>
                    </a:ext>
                  </a:extLst>
                </a:gridCol>
                <a:gridCol w="2180064">
                  <a:extLst>
                    <a:ext uri="{9D8B030D-6E8A-4147-A177-3AD203B41FA5}">
                      <a16:colId xmlns:a16="http://schemas.microsoft.com/office/drawing/2014/main" val="3779110038"/>
                    </a:ext>
                  </a:extLst>
                </a:gridCol>
                <a:gridCol w="2083826">
                  <a:extLst>
                    <a:ext uri="{9D8B030D-6E8A-4147-A177-3AD203B41FA5}">
                      <a16:colId xmlns:a16="http://schemas.microsoft.com/office/drawing/2014/main" val="336131522"/>
                    </a:ext>
                  </a:extLst>
                </a:gridCol>
              </a:tblGrid>
              <a:tr h="242759">
                <a:tc>
                  <a:txBody>
                    <a:bodyPr/>
                    <a:lstStyle/>
                    <a:p>
                      <a:pPr algn="ctr"/>
                      <a:r>
                        <a:rPr lang="en-US" sz="1200" dirty="0"/>
                        <a:t>Power level (are</a:t>
                      </a:r>
                      <a:r>
                        <a:rPr lang="en-US" sz="1200" baseline="0" dirty="0"/>
                        <a:t> the power below a single block</a:t>
                      </a:r>
                      <a:r>
                        <a:rPr lang="en-US" sz="1200" dirty="0"/>
                        <a:t>)</a:t>
                      </a:r>
                    </a:p>
                  </a:txBody>
                  <a:tcPr>
                    <a:lnB w="31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t>Module</a:t>
                      </a:r>
                    </a:p>
                  </a:txBody>
                  <a:tcPr>
                    <a:lnB w="31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Discrete</a:t>
                      </a:r>
                      <a:endParaRPr lang="en-US" sz="1200" dirty="0"/>
                    </a:p>
                  </a:txBody>
                  <a:tcPr>
                    <a:lnB w="31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52762350"/>
                  </a:ext>
                </a:extLst>
              </a:tr>
              <a:tr h="26566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000" b="0" kern="1200" dirty="0">
                          <a:solidFill>
                            <a:srgbClr val="000000"/>
                          </a:solidFill>
                          <a:latin typeface="Franklin Gothic Demi" panose="020B0703020102020204" pitchFamily="34" charset="0"/>
                          <a:ea typeface="+mn-ea"/>
                          <a:cs typeface="+mn-cs"/>
                        </a:rPr>
                        <a:t>120 – 180 kW</a:t>
                      </a:r>
                      <a:endParaRPr lang="en-US" sz="1000" b="0" kern="1200" dirty="0">
                        <a:solidFill>
                          <a:srgbClr val="000000"/>
                        </a:solidFill>
                        <a:latin typeface="Franklin Gothic Demi" panose="020B0703020102020204" pitchFamily="34" charset="0"/>
                        <a:ea typeface="+mn-ea"/>
                        <a:cs typeface="+mn-cs"/>
                      </a:endParaRPr>
                    </a:p>
                  </a:txBody>
                  <a:tcPr>
                    <a:lnT w="3175"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dirty="0">
                          <a:solidFill>
                            <a:srgbClr val="000000"/>
                          </a:solidFill>
                        </a:rPr>
                        <a:t>ABB (Q2 HB</a:t>
                      </a:r>
                      <a:r>
                        <a:rPr lang="en-US" sz="1000" b="0" baseline="0" dirty="0">
                          <a:solidFill>
                            <a:srgbClr val="000000"/>
                          </a:solidFill>
                        </a:rPr>
                        <a:t> Module for UPS</a:t>
                      </a:r>
                      <a:r>
                        <a:rPr lang="en-US" sz="1000" b="0">
                          <a:solidFill>
                            <a:srgbClr val="000000"/>
                          </a:solidFill>
                        </a:rPr>
                        <a:t>), Eaton </a:t>
                      </a:r>
                      <a:r>
                        <a:rPr lang="en-US" sz="1000" b="0" dirty="0">
                          <a:solidFill>
                            <a:srgbClr val="000000"/>
                          </a:solidFill>
                        </a:rPr>
                        <a:t>(F2 HB for UPS)</a:t>
                      </a:r>
                      <a:endParaRPr lang="en-US" sz="1000" b="0" baseline="0" dirty="0">
                        <a:solidFill>
                          <a:srgbClr val="000000"/>
                        </a:solidFill>
                      </a:endParaRPr>
                    </a:p>
                  </a:txBody>
                  <a:tcPr>
                    <a:lnT w="3175" cap="flat" cmpd="sng" algn="ctr">
                      <a:solidFill>
                        <a:schemeClr val="bg1"/>
                      </a:solidFill>
                      <a:prstDash val="solid"/>
                      <a:round/>
                      <a:headEnd type="none" w="med" len="med"/>
                      <a:tailEnd type="none" w="med" len="med"/>
                    </a:lnT>
                    <a:solidFill>
                      <a:schemeClr val="bg2"/>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1000" b="0" baseline="0" dirty="0">
                        <a:solidFill>
                          <a:srgbClr val="000000"/>
                        </a:solidFill>
                      </a:endParaRPr>
                    </a:p>
                  </a:txBody>
                  <a:tcPr>
                    <a:lnT w="3175"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105906947"/>
                  </a:ext>
                </a:extLst>
              </a:tr>
              <a:tr h="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000" b="0" kern="1200" dirty="0">
                          <a:solidFill>
                            <a:srgbClr val="000000"/>
                          </a:solidFill>
                          <a:latin typeface="Franklin Gothic Demi" panose="020B0703020102020204" pitchFamily="34" charset="0"/>
                          <a:ea typeface="+mn-ea"/>
                          <a:cs typeface="+mn-cs"/>
                        </a:rPr>
                        <a:t>40-60 kW</a:t>
                      </a:r>
                      <a:endParaRPr lang="en-US" sz="1000" b="0" kern="1200" dirty="0">
                        <a:solidFill>
                          <a:srgbClr val="000000"/>
                        </a:solidFill>
                        <a:latin typeface="Franklin Gothic Demi" panose="020B0703020102020204" pitchFamily="34" charset="0"/>
                        <a:ea typeface="+mn-ea"/>
                        <a:cs typeface="+mn-cs"/>
                      </a:endParaRPr>
                    </a:p>
                  </a:txBody>
                  <a:tcPr>
                    <a:solidFill>
                      <a:schemeClr val="bg1">
                        <a:lumMod val="85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dirty="0" err="1">
                          <a:solidFill>
                            <a:srgbClr val="000000"/>
                          </a:solidFill>
                        </a:rPr>
                        <a:t>Rivian</a:t>
                      </a:r>
                      <a:r>
                        <a:rPr lang="en-US" sz="1000" b="0" dirty="0">
                          <a:solidFill>
                            <a:srgbClr val="000000"/>
                          </a:solidFill>
                        </a:rPr>
                        <a:t> (F2 HB for</a:t>
                      </a:r>
                      <a:r>
                        <a:rPr lang="en-US" sz="1000" b="0" baseline="0" dirty="0">
                          <a:solidFill>
                            <a:srgbClr val="000000"/>
                          </a:solidFill>
                        </a:rPr>
                        <a:t> DC/DC and PFC </a:t>
                      </a:r>
                      <a:r>
                        <a:rPr lang="en-US" sz="1000" b="0" dirty="0">
                          <a:solidFill>
                            <a:srgbClr val="000000"/>
                          </a:solidFill>
                        </a:rPr>
                        <a:t>) </a:t>
                      </a:r>
                    </a:p>
                    <a:p>
                      <a:r>
                        <a:rPr lang="de-DE" sz="1000" dirty="0">
                          <a:solidFill>
                            <a:srgbClr val="000000"/>
                          </a:solidFill>
                        </a:rPr>
                        <a:t>ABB ( F2 3 x T-type</a:t>
                      </a:r>
                      <a:r>
                        <a:rPr lang="de-DE" sz="1000" baseline="0" dirty="0">
                          <a:solidFill>
                            <a:srgbClr val="000000"/>
                          </a:solidFill>
                        </a:rPr>
                        <a:t> SiC diode + 1200 V IGBT)</a:t>
                      </a:r>
                      <a:endParaRPr lang="en-US" sz="1000" dirty="0">
                        <a:solidFill>
                          <a:srgbClr val="000000"/>
                        </a:solidFill>
                      </a:endParaRPr>
                    </a:p>
                  </a:txBody>
                  <a:tcPr>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dirty="0">
                          <a:solidFill>
                            <a:srgbClr val="000000"/>
                          </a:solidFill>
                        </a:rPr>
                        <a:t>Chinese</a:t>
                      </a:r>
                      <a:r>
                        <a:rPr lang="en-US" sz="1000" b="0" baseline="0" dirty="0">
                          <a:solidFill>
                            <a:srgbClr val="000000"/>
                          </a:solidFill>
                        </a:rPr>
                        <a:t> market (IGBT +</a:t>
                      </a:r>
                      <a:r>
                        <a:rPr lang="en-US" sz="1000" b="0" baseline="0" dirty="0" err="1">
                          <a:solidFill>
                            <a:srgbClr val="000000"/>
                          </a:solidFill>
                        </a:rPr>
                        <a:t>CopackDiode</a:t>
                      </a:r>
                      <a:r>
                        <a:rPr lang="en-US" sz="1000" b="0" baseline="0" dirty="0">
                          <a:solidFill>
                            <a:srgbClr val="000000"/>
                          </a:solidFill>
                        </a:rPr>
                        <a:t>)</a:t>
                      </a:r>
                      <a:endParaRPr lang="en-US" sz="1000" b="0" dirty="0">
                        <a:solidFill>
                          <a:srgbClr val="000000"/>
                        </a:solidFill>
                      </a:endParaRPr>
                    </a:p>
                  </a:txBody>
                  <a:tcPr>
                    <a:solidFill>
                      <a:schemeClr val="bg1"/>
                    </a:solidFill>
                  </a:tcPr>
                </a:tc>
                <a:extLst>
                  <a:ext uri="{0D108BD9-81ED-4DB2-BD59-A6C34878D82A}">
                    <a16:rowId xmlns:a16="http://schemas.microsoft.com/office/drawing/2014/main" val="1449855895"/>
                  </a:ext>
                </a:extLst>
              </a:tr>
              <a:tr h="37041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000" b="0" kern="1200" dirty="0">
                          <a:solidFill>
                            <a:srgbClr val="000000"/>
                          </a:solidFill>
                          <a:latin typeface="Franklin Gothic Demi" panose="020B0703020102020204" pitchFamily="34" charset="0"/>
                          <a:ea typeface="+mn-ea"/>
                          <a:cs typeface="+mn-cs"/>
                        </a:rPr>
                        <a:t>10 - 30  KW</a:t>
                      </a:r>
                      <a:endParaRPr lang="en-US" sz="1000" b="0" kern="1200" dirty="0">
                        <a:solidFill>
                          <a:srgbClr val="000000"/>
                        </a:solidFill>
                        <a:latin typeface="Franklin Gothic Demi" panose="020B0703020102020204" pitchFamily="34" charset="0"/>
                        <a:ea typeface="+mn-ea"/>
                        <a:cs typeface="+mn-cs"/>
                      </a:endParaRPr>
                    </a:p>
                  </a:txBody>
                  <a:tcPr>
                    <a:solidFill>
                      <a:schemeClr val="bg1">
                        <a:lumMod val="85000"/>
                      </a:scheme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dirty="0">
                          <a:solidFill>
                            <a:srgbClr val="000000"/>
                          </a:solidFill>
                        </a:rPr>
                        <a:t>Collaborate with module &amp; </a:t>
                      </a:r>
                      <a:r>
                        <a:rPr lang="en-US" sz="1000" b="0">
                          <a:solidFill>
                            <a:srgbClr val="000000"/>
                          </a:solidFill>
                        </a:rPr>
                        <a:t>discrete solution</a:t>
                      </a:r>
                      <a:endParaRPr lang="en-US" sz="1000" b="0" dirty="0">
                        <a:solidFill>
                          <a:srgbClr val="000000"/>
                        </a:solidFill>
                      </a:endParaRPr>
                    </a:p>
                    <a:p>
                      <a:endParaRPr lang="en-US" sz="1000" dirty="0"/>
                    </a:p>
                  </a:txBody>
                  <a:tcPr>
                    <a:solidFill>
                      <a:schemeClr val="bg2"/>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0" dirty="0">
                          <a:solidFill>
                            <a:srgbClr val="000000"/>
                          </a:solidFill>
                        </a:rPr>
                        <a:t>Chinese</a:t>
                      </a:r>
                      <a:r>
                        <a:rPr lang="en-US" sz="1000" b="0" baseline="0" dirty="0">
                          <a:solidFill>
                            <a:srgbClr val="000000"/>
                          </a:solidFill>
                        </a:rPr>
                        <a:t> market (IGBT +</a:t>
                      </a:r>
                      <a:r>
                        <a:rPr lang="en-US" sz="1000" b="0" baseline="0" dirty="0" err="1">
                          <a:solidFill>
                            <a:srgbClr val="000000"/>
                          </a:solidFill>
                        </a:rPr>
                        <a:t>CopackDiode</a:t>
                      </a:r>
                      <a:r>
                        <a:rPr lang="en-US" sz="1000" b="0" baseline="0" dirty="0">
                          <a:solidFill>
                            <a:srgbClr val="000000"/>
                          </a:solidFill>
                        </a:rPr>
                        <a:t>)</a:t>
                      </a:r>
                      <a:endParaRPr lang="en-US" sz="1000" b="0" dirty="0">
                        <a:solidFill>
                          <a:srgbClr val="000000"/>
                        </a:solidFill>
                      </a:endParaRPr>
                    </a:p>
                  </a:txBody>
                  <a:tcPr>
                    <a:solidFill>
                      <a:schemeClr val="bg2"/>
                    </a:solidFill>
                  </a:tcPr>
                </a:tc>
                <a:extLst>
                  <a:ext uri="{0D108BD9-81ED-4DB2-BD59-A6C34878D82A}">
                    <a16:rowId xmlns:a16="http://schemas.microsoft.com/office/drawing/2014/main" val="1751135570"/>
                  </a:ext>
                </a:extLst>
              </a:tr>
            </a:tbl>
          </a:graphicData>
        </a:graphic>
      </p:graphicFrame>
      <p:sp>
        <p:nvSpPr>
          <p:cNvPr id="68" name="TextBox 67"/>
          <p:cNvSpPr txBox="1"/>
          <p:nvPr/>
        </p:nvSpPr>
        <p:spPr>
          <a:xfrm>
            <a:off x="579147" y="5353841"/>
            <a:ext cx="1755545" cy="276999"/>
          </a:xfrm>
          <a:prstGeom prst="rect">
            <a:avLst/>
          </a:prstGeom>
          <a:noFill/>
        </p:spPr>
        <p:txBody>
          <a:bodyPr wrap="none" rtlCol="0">
            <a:spAutoFit/>
          </a:bodyPr>
          <a:lstStyle/>
          <a:p>
            <a:r>
              <a:rPr lang="en-US" sz="1200" b="1" dirty="0">
                <a:solidFill>
                  <a:srgbClr val="000000"/>
                </a:solidFill>
                <a:latin typeface="Franklin Gothic Book" panose="020B0503020102020204" pitchFamily="34" charset="0"/>
              </a:rPr>
              <a:t>Key Influencer Job Titles</a:t>
            </a:r>
          </a:p>
        </p:txBody>
      </p:sp>
      <p:grpSp>
        <p:nvGrpSpPr>
          <p:cNvPr id="69" name="Group 68"/>
          <p:cNvGrpSpPr/>
          <p:nvPr/>
        </p:nvGrpSpPr>
        <p:grpSpPr>
          <a:xfrm>
            <a:off x="231510" y="4985091"/>
            <a:ext cx="6628325" cy="512064"/>
            <a:chOff x="229674" y="1066800"/>
            <a:chExt cx="6628325" cy="512064"/>
          </a:xfrm>
        </p:grpSpPr>
        <p:sp>
          <p:nvSpPr>
            <p:cNvPr id="70" name="Rectangle 69"/>
            <p:cNvSpPr/>
            <p:nvPr/>
          </p:nvSpPr>
          <p:spPr>
            <a:xfrm>
              <a:off x="463322" y="1157149"/>
              <a:ext cx="6394677" cy="3313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9250" algn="l"/>
                </a:tabLst>
              </a:pPr>
              <a:r>
                <a:rPr lang="en-US" sz="1600" b="1" dirty="0">
                  <a:latin typeface="+mj-lt"/>
                </a:rPr>
                <a:t>	CUSTOMER ECOSYSTEMS &amp; DECISION MAKERS</a:t>
              </a:r>
              <a:endParaRPr lang="en-US" sz="1600" dirty="0"/>
            </a:p>
          </p:txBody>
        </p:sp>
        <p:sp>
          <p:nvSpPr>
            <p:cNvPr id="71" name="Oval 70"/>
            <p:cNvSpPr/>
            <p:nvPr/>
          </p:nvSpPr>
          <p:spPr>
            <a:xfrm>
              <a:off x="229674" y="1066800"/>
              <a:ext cx="512064" cy="512064"/>
            </a:xfrm>
            <a:prstGeom prst="ellipse">
              <a:avLst/>
            </a:prstGeom>
            <a:solidFill>
              <a:schemeClr val="accent4">
                <a:lumMod val="75000"/>
              </a:schemeClr>
            </a:solidFill>
            <a:ln w="57150" cap="flat" cmpd="sng" algn="ctr">
              <a:solidFill>
                <a:schemeClr val="bg1"/>
              </a:solidFill>
              <a:prstDash val="solid"/>
            </a:ln>
            <a:effectLst/>
          </p:spPr>
          <p:txBody>
            <a:bodyPr rtlCol="0" anchor="ctr"/>
            <a:lstStyle/>
            <a:p>
              <a:pPr algn="ctr" defTabSz="844083">
                <a:defRPr/>
              </a:pPr>
              <a:endParaRPr lang="en-US" sz="1477" kern="0" dirty="0">
                <a:solidFill>
                  <a:prstClr val="white"/>
                </a:solidFill>
                <a:latin typeface="Precision Sans" charset="0"/>
              </a:endParaRPr>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9" y="1201331"/>
              <a:ext cx="355255" cy="317860"/>
            </a:xfrm>
            <a:prstGeom prst="rect">
              <a:avLst/>
            </a:prstGeom>
          </p:spPr>
        </p:pic>
      </p:grpSp>
      <p:sp>
        <p:nvSpPr>
          <p:cNvPr id="22" name="Rectangle 21"/>
          <p:cNvSpPr/>
          <p:nvPr/>
        </p:nvSpPr>
        <p:spPr>
          <a:xfrm>
            <a:off x="610629" y="1567176"/>
            <a:ext cx="5968755" cy="1061829"/>
          </a:xfrm>
          <a:prstGeom prst="rect">
            <a:avLst/>
          </a:prstGeom>
        </p:spPr>
        <p:txBody>
          <a:bodyPr wrap="square">
            <a:spAutoFit/>
          </a:bodyPr>
          <a:lstStyle/>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a:p>
            <a:pPr marL="0" lvl="1">
              <a:spcBef>
                <a:spcPts val="600"/>
              </a:spcBef>
            </a:pPr>
            <a:endParaRPr lang="en-US" sz="1200" b="1" dirty="0">
              <a:solidFill>
                <a:srgbClr val="FF0000"/>
              </a:solidFill>
              <a:latin typeface="Franklin Gothic Book" panose="020B0503020102020204"/>
            </a:endParaRPr>
          </a:p>
        </p:txBody>
      </p:sp>
      <p:sp>
        <p:nvSpPr>
          <p:cNvPr id="5" name="Rectangle 4"/>
          <p:cNvSpPr/>
          <p:nvPr/>
        </p:nvSpPr>
        <p:spPr>
          <a:xfrm>
            <a:off x="274445" y="1457580"/>
            <a:ext cx="6386503" cy="3554819"/>
          </a:xfrm>
          <a:prstGeom prst="rect">
            <a:avLst/>
          </a:prstGeom>
          <a:solidFill>
            <a:schemeClr val="bg1"/>
          </a:solidFill>
        </p:spPr>
        <p:txBody>
          <a:bodyPr wrap="square">
            <a:spAutoFit/>
          </a:bodyPr>
          <a:lstStyle/>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Power levels for DC chargers range from 50 kW up to 400 kW (and higher). In most cases several power blocks are stacked and run in parallel (ranging from 15 – 60 kW and above). The battery size of vehicles releasing nowadays range from 50-120 kWh.</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The front end of the DC charger consist of a three-phase Power Factor Correction (PFC) boost stage, implemented in a variety of topologies (2 or 3 level) and </a:t>
            </a:r>
            <a:r>
              <a:rPr lang="en-US" sz="1000" dirty="0" err="1">
                <a:solidFill>
                  <a:srgbClr val="000000"/>
                </a:solidFill>
                <a:latin typeface="Franklin Gothic Book" panose="020B0503020102020204"/>
              </a:rPr>
              <a:t>uni</a:t>
            </a:r>
            <a:r>
              <a:rPr lang="en-US" sz="1000" dirty="0">
                <a:solidFill>
                  <a:srgbClr val="000000"/>
                </a:solidFill>
                <a:latin typeface="Franklin Gothic Book" panose="020B0503020102020204"/>
              </a:rPr>
              <a:t>- or bi-directional.  The voltage level from the grid 400 (EU) / 480 (US) are boosted up to 700 – 1000 V (and targeting higher). </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A  subsequent DC-DC isolated stage converts the bus voltage into the required output voltage. The output voltage aligns with EV battery voltages (typically 400 V or 800 V) and need to cover the voltage charging profiles. Therefore, the DC-DC output range might swing from 150 V up to 1500 V. Specific implementations might be optimized for the 400 V or 800 V level</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Power stages are increasingly employing </a:t>
            </a:r>
            <a:r>
              <a:rPr lang="en-US" sz="1000" dirty="0" err="1">
                <a:solidFill>
                  <a:srgbClr val="000000"/>
                </a:solidFill>
                <a:latin typeface="Franklin Gothic Book" panose="020B0503020102020204"/>
              </a:rPr>
              <a:t>SiC</a:t>
            </a:r>
            <a:r>
              <a:rPr lang="en-US" sz="1000" dirty="0">
                <a:solidFill>
                  <a:srgbClr val="000000"/>
                </a:solidFill>
                <a:latin typeface="Franklin Gothic Book" panose="020B0503020102020204"/>
              </a:rPr>
              <a:t> based power integrated modules (PIM). IGBTs or hybrid solutions are also possible, as well as discrete implementation. Beyond the main power devices, gate driver ICs, power supply ICs (LDOs, SMPS), communication transceivers, op-amps etc… are also part of the system.</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Communications and connectivity are a cornerstone of EV Chargers, fulfilling different functions: between stacked modules on the power stage (CAN, PLC, RS485 open to OEM), between vehicle and charger for the charging sequence (CAN or PLC, defined by protocol), external connectivity for payment, service management, maintenance, software upgrades, .... BLE, WiFi4, LTE, ...).  </a:t>
            </a:r>
          </a:p>
          <a:p>
            <a:pPr marL="171450" lvl="0" indent="-171450">
              <a:spcBef>
                <a:spcPts val="600"/>
              </a:spcBef>
              <a:buFont typeface="Arial" panose="020B0604020202020204" pitchFamily="34" charset="0"/>
              <a:buChar char="•"/>
            </a:pPr>
            <a:r>
              <a:rPr lang="en-US" sz="1000" dirty="0">
                <a:solidFill>
                  <a:srgbClr val="000000"/>
                </a:solidFill>
                <a:latin typeface="Franklin Gothic Book" panose="020B0503020102020204"/>
              </a:rPr>
              <a:t>There are several standards and protocols worldwide that define the requirements for DC charging, such as the  IEC-61851 / SAE1772, GB/T, standards and the CHAdeMO, Combined Charging System (CCS) or Tesla Supercharger protocols.</a:t>
            </a:r>
          </a:p>
        </p:txBody>
      </p:sp>
      <p:sp>
        <p:nvSpPr>
          <p:cNvPr id="31" name="TextBox 30"/>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32" name="TextBox 31"/>
          <p:cNvSpPr txBox="1"/>
          <p:nvPr/>
        </p:nvSpPr>
        <p:spPr>
          <a:xfrm>
            <a:off x="228600" y="333508"/>
            <a:ext cx="6457950" cy="400110"/>
          </a:xfrm>
          <a:prstGeom prst="rect">
            <a:avLst/>
          </a:prstGeom>
          <a:solidFill>
            <a:schemeClr val="accent1"/>
          </a:solid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2" name="Slide Number Placeholder 1"/>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3</a:t>
            </a:fld>
            <a:endParaRPr lang="en-US" altLang="en-US" dirty="0"/>
          </a:p>
        </p:txBody>
      </p:sp>
    </p:spTree>
    <p:extLst>
      <p:ext uri="{BB962C8B-B14F-4D97-AF65-F5344CB8AC3E}">
        <p14:creationId xmlns:p14="http://schemas.microsoft.com/office/powerpoint/2010/main" val="46579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8926" y="1509711"/>
            <a:ext cx="5998112" cy="7420505"/>
          </a:xfrm>
          <a:prstGeom prst="rect">
            <a:avLst/>
          </a:prstGeom>
          <a:noFill/>
        </p:spPr>
        <p:txBody>
          <a:bodyPr wrap="square" numCol="1" rtlCol="0">
            <a:noAutofit/>
          </a:bodyPr>
          <a:lstStyle/>
          <a:p>
            <a:pPr lvl="0">
              <a:spcBef>
                <a:spcPts val="600"/>
              </a:spcBef>
            </a:pPr>
            <a:r>
              <a:rPr lang="de-DE" sz="980" b="1" dirty="0">
                <a:solidFill>
                  <a:srgbClr val="000000"/>
                </a:solidFill>
                <a:latin typeface="+mn-lt"/>
              </a:rPr>
              <a:t>Trends</a:t>
            </a:r>
          </a:p>
          <a:p>
            <a:pPr lvl="0">
              <a:spcBef>
                <a:spcPts val="600"/>
              </a:spcBef>
            </a:pPr>
            <a:r>
              <a:rPr lang="de-DE" sz="980" b="1" dirty="0">
                <a:solidFill>
                  <a:srgbClr val="000000"/>
                </a:solidFill>
                <a:latin typeface="+mn-lt"/>
              </a:rPr>
              <a:t>Power levels of DC chargers </a:t>
            </a:r>
            <a:r>
              <a:rPr lang="de-DE" sz="980" dirty="0">
                <a:solidFill>
                  <a:srgbClr val="000000"/>
                </a:solidFill>
                <a:latin typeface="+mn-lt"/>
              </a:rPr>
              <a:t>are actively being pushed higher to reduce charging times. Similarly, </a:t>
            </a:r>
            <a:r>
              <a:rPr lang="de-DE" sz="980" b="1" dirty="0">
                <a:solidFill>
                  <a:srgbClr val="000000"/>
                </a:solidFill>
                <a:latin typeface="+mn-lt"/>
              </a:rPr>
              <a:t>voltage levels </a:t>
            </a:r>
            <a:r>
              <a:rPr lang="de-DE" sz="980" dirty="0">
                <a:solidFill>
                  <a:srgbClr val="000000"/>
                </a:solidFill>
                <a:latin typeface="+mn-lt"/>
              </a:rPr>
              <a:t>(both in DC bus and output) are driven higher to improve efficiency and adapt to higher EV battery voltages.</a:t>
            </a:r>
            <a:r>
              <a:rPr lang="en-US" sz="980" dirty="0">
                <a:solidFill>
                  <a:srgbClr val="000000"/>
                </a:solidFill>
                <a:latin typeface="+mn-lt"/>
              </a:rPr>
              <a:t> </a:t>
            </a:r>
            <a:r>
              <a:rPr lang="en-US" sz="980" dirty="0" err="1">
                <a:solidFill>
                  <a:srgbClr val="000000"/>
                </a:solidFill>
                <a:latin typeface="+mn-lt"/>
              </a:rPr>
              <a:t>SiC</a:t>
            </a:r>
            <a:r>
              <a:rPr lang="en-US" sz="980" dirty="0">
                <a:solidFill>
                  <a:srgbClr val="000000"/>
                </a:solidFill>
                <a:latin typeface="+mn-lt"/>
              </a:rPr>
              <a:t> technologies (higher V</a:t>
            </a:r>
            <a:r>
              <a:rPr lang="en-US" sz="980" baseline="-25000" dirty="0">
                <a:solidFill>
                  <a:srgbClr val="000000"/>
                </a:solidFill>
                <a:latin typeface="+mn-lt"/>
              </a:rPr>
              <a:t>BD</a:t>
            </a:r>
            <a:r>
              <a:rPr lang="en-US" sz="980" dirty="0">
                <a:solidFill>
                  <a:srgbClr val="000000"/>
                </a:solidFill>
                <a:latin typeface="+mn-lt"/>
              </a:rPr>
              <a:t>) are reinforcing and supporting these trends. </a:t>
            </a:r>
            <a:r>
              <a:rPr lang="de-DE" sz="980" b="1" dirty="0">
                <a:solidFill>
                  <a:srgbClr val="000000"/>
                </a:solidFill>
                <a:latin typeface="+mn-lt"/>
              </a:rPr>
              <a:t>Power integrated modules (PIM)  are being rapidly adopted </a:t>
            </a:r>
            <a:r>
              <a:rPr lang="de-DE" sz="980" dirty="0">
                <a:solidFill>
                  <a:srgbClr val="000000"/>
                </a:solidFill>
                <a:latin typeface="+mn-lt"/>
              </a:rPr>
              <a:t>for the benefits of compactness, superior thermal management, reliability and manufacturability. Higher switching frequencies with WBG also allow for more compact and lightweight systems. </a:t>
            </a:r>
          </a:p>
          <a:p>
            <a:pPr lvl="0">
              <a:spcBef>
                <a:spcPts val="600"/>
              </a:spcBef>
            </a:pPr>
            <a:endParaRPr lang="de-DE" sz="980" b="1" dirty="0">
              <a:solidFill>
                <a:srgbClr val="000000"/>
              </a:solidFill>
              <a:latin typeface="+mn-lt"/>
            </a:endParaRPr>
          </a:p>
          <a:p>
            <a:pPr>
              <a:spcBef>
                <a:spcPts val="600"/>
              </a:spcBef>
            </a:pPr>
            <a:r>
              <a:rPr lang="de-DE" sz="980" b="1" dirty="0">
                <a:solidFill>
                  <a:srgbClr val="000000"/>
                </a:solidFill>
                <a:latin typeface="+mn-lt"/>
              </a:rPr>
              <a:t>Topologies overview for three-phase PFC  and DC-DC stages</a:t>
            </a:r>
            <a:endParaRPr lang="de-DE" sz="980" dirty="0">
              <a:solidFill>
                <a:srgbClr val="000000"/>
              </a:solidFill>
              <a:latin typeface="+mn-lt"/>
            </a:endParaRPr>
          </a:p>
          <a:p>
            <a:pPr algn="just">
              <a:spcBef>
                <a:spcPts val="600"/>
              </a:spcBef>
            </a:pPr>
            <a:r>
              <a:rPr lang="de-DE" sz="980" dirty="0">
                <a:solidFill>
                  <a:srgbClr val="000000"/>
                </a:solidFill>
                <a:latin typeface="+mn-lt"/>
              </a:rPr>
              <a:t>PFC and DCDC stages are being implemented in a variety of topologies in the market. The PFC typically come in three-switch </a:t>
            </a:r>
            <a:r>
              <a:rPr lang="de-DE" sz="980" b="1" dirty="0">
                <a:solidFill>
                  <a:srgbClr val="000000"/>
                </a:solidFill>
                <a:latin typeface="+mn-lt"/>
              </a:rPr>
              <a:t>Vienna (unidrectional), NPC, A-NPC, T-NPC (bi-directional replacing diodes) or six-switch (bi-directional)</a:t>
            </a:r>
            <a:r>
              <a:rPr lang="de-DE" sz="980" dirty="0">
                <a:solidFill>
                  <a:srgbClr val="000000"/>
                </a:solidFill>
                <a:latin typeface="+mn-lt"/>
              </a:rPr>
              <a:t> most commonly. The DCDC is normally implemented </a:t>
            </a:r>
            <a:r>
              <a:rPr lang="de-DE" sz="980" b="1" dirty="0">
                <a:solidFill>
                  <a:srgbClr val="000000"/>
                </a:solidFill>
                <a:latin typeface="+mn-lt"/>
              </a:rPr>
              <a:t>as full bridge or phase-shift LLC and variations</a:t>
            </a:r>
            <a:r>
              <a:rPr lang="de-DE" sz="980" dirty="0">
                <a:solidFill>
                  <a:srgbClr val="000000"/>
                </a:solidFill>
                <a:latin typeface="+mn-lt"/>
              </a:rPr>
              <a:t>, and in a </a:t>
            </a:r>
            <a:r>
              <a:rPr lang="de-DE" sz="980" b="1" dirty="0">
                <a:solidFill>
                  <a:srgbClr val="000000"/>
                </a:solidFill>
                <a:latin typeface="+mn-lt"/>
              </a:rPr>
              <a:t>Dual Active Bridge (DAB) architecture for bidirectionality</a:t>
            </a:r>
            <a:r>
              <a:rPr lang="de-DE" sz="980" dirty="0">
                <a:solidFill>
                  <a:srgbClr val="000000"/>
                </a:solidFill>
                <a:latin typeface="+mn-lt"/>
              </a:rPr>
              <a:t>. These architectures described above include </a:t>
            </a:r>
            <a:r>
              <a:rPr lang="de-DE" sz="980" b="1" dirty="0">
                <a:solidFill>
                  <a:srgbClr val="000000"/>
                </a:solidFill>
                <a:latin typeface="+mn-lt"/>
              </a:rPr>
              <a:t>two-level </a:t>
            </a:r>
            <a:r>
              <a:rPr lang="de-DE" sz="980" dirty="0">
                <a:solidFill>
                  <a:srgbClr val="000000"/>
                </a:solidFill>
                <a:latin typeface="+mn-lt"/>
              </a:rPr>
              <a:t>and</a:t>
            </a:r>
            <a:r>
              <a:rPr lang="de-DE" sz="980" b="1" dirty="0">
                <a:solidFill>
                  <a:srgbClr val="000000"/>
                </a:solidFill>
                <a:latin typeface="+mn-lt"/>
              </a:rPr>
              <a:t> three-level systems</a:t>
            </a:r>
            <a:r>
              <a:rPr lang="de-DE" sz="980" dirty="0">
                <a:solidFill>
                  <a:srgbClr val="000000"/>
                </a:solidFill>
                <a:latin typeface="+mn-lt"/>
              </a:rPr>
              <a:t>, where </a:t>
            </a:r>
            <a:r>
              <a:rPr lang="de-DE" sz="980" b="1" dirty="0">
                <a:solidFill>
                  <a:srgbClr val="000000"/>
                </a:solidFill>
                <a:latin typeface="+mn-lt"/>
              </a:rPr>
              <a:t>600 V – 650 V or 900 – 1200 V </a:t>
            </a:r>
            <a:r>
              <a:rPr lang="de-DE" sz="980" dirty="0">
                <a:solidFill>
                  <a:srgbClr val="000000"/>
                </a:solidFill>
                <a:latin typeface="+mn-lt"/>
              </a:rPr>
              <a:t>switches and power diodes will be required, respectively. </a:t>
            </a:r>
            <a:r>
              <a:rPr lang="de-DE" sz="980" b="1" dirty="0">
                <a:solidFill>
                  <a:srgbClr val="000000"/>
                </a:solidFill>
                <a:latin typeface="+mn-lt"/>
              </a:rPr>
              <a:t>onsemi can support all such configurations in a modular approach with PIMs or with discrete components.</a:t>
            </a:r>
            <a:r>
              <a:rPr lang="de-DE" sz="980" dirty="0">
                <a:solidFill>
                  <a:srgbClr val="000000"/>
                </a:solidFill>
                <a:latin typeface="+mn-lt"/>
              </a:rPr>
              <a:t> SiC based power modules are gaining share as the preferred option for such applications. IGBT or hybrid solutions are an alternative.</a:t>
            </a:r>
          </a:p>
          <a:p>
            <a:pPr>
              <a:spcBef>
                <a:spcPts val="600"/>
              </a:spcBef>
            </a:pPr>
            <a:endParaRPr lang="de-DE" sz="980" dirty="0">
              <a:solidFill>
                <a:srgbClr val="000000"/>
              </a:solidFill>
              <a:latin typeface="+mn-lt"/>
            </a:endParaRPr>
          </a:p>
          <a:p>
            <a:pPr>
              <a:spcBef>
                <a:spcPts val="600"/>
              </a:spcBef>
            </a:pPr>
            <a:r>
              <a:rPr lang="en-US" sz="980" b="1" dirty="0" err="1">
                <a:solidFill>
                  <a:srgbClr val="000000"/>
                </a:solidFill>
                <a:latin typeface="+mn-lt"/>
              </a:rPr>
              <a:t>SiC</a:t>
            </a:r>
            <a:r>
              <a:rPr lang="en-US" sz="980" b="1" dirty="0">
                <a:solidFill>
                  <a:srgbClr val="000000"/>
                </a:solidFill>
                <a:latin typeface="+mn-lt"/>
              </a:rPr>
              <a:t> power integrated modules (PIM) optimized for Fast DC EV Charging</a:t>
            </a:r>
            <a:endParaRPr lang="en-US" sz="980" dirty="0">
              <a:solidFill>
                <a:srgbClr val="000000"/>
              </a:solidFill>
              <a:latin typeface="+mn-lt"/>
            </a:endParaRPr>
          </a:p>
          <a:p>
            <a:pPr algn="just">
              <a:spcBef>
                <a:spcPts val="600"/>
              </a:spcBef>
            </a:pPr>
            <a:r>
              <a:rPr lang="en-US" sz="980" dirty="0">
                <a:solidFill>
                  <a:srgbClr val="000000"/>
                </a:solidFill>
                <a:latin typeface="+mn-lt"/>
              </a:rPr>
              <a:t>A dedicated new off-the-shelf family of PIMs is being released for fast DC EV charging with </a:t>
            </a:r>
            <a:r>
              <a:rPr lang="en-US" sz="980" b="1" dirty="0" err="1">
                <a:solidFill>
                  <a:srgbClr val="000000"/>
                </a:solidFill>
                <a:latin typeface="+mn-lt"/>
              </a:rPr>
              <a:t>SiC</a:t>
            </a:r>
            <a:r>
              <a:rPr lang="en-US" sz="980" b="1" dirty="0">
                <a:solidFill>
                  <a:srgbClr val="000000"/>
                </a:solidFill>
                <a:latin typeface="+mn-lt"/>
              </a:rPr>
              <a:t> 1200 V and 900 V breakdown voltage ratings</a:t>
            </a:r>
            <a:r>
              <a:rPr lang="en-US" sz="980" dirty="0">
                <a:solidFill>
                  <a:srgbClr val="000000"/>
                </a:solidFill>
                <a:latin typeface="+mn-lt"/>
              </a:rPr>
              <a:t>. Half bridge and full bridge topologies in F1 and F2 packages exhibiting  </a:t>
            </a:r>
            <a:r>
              <a:rPr lang="en-US" sz="980" b="1" dirty="0">
                <a:solidFill>
                  <a:srgbClr val="000000"/>
                </a:solidFill>
                <a:latin typeface="+mn-lt"/>
              </a:rPr>
              <a:t>notably low </a:t>
            </a:r>
            <a:r>
              <a:rPr lang="en-US" sz="980" b="1" dirty="0" err="1">
                <a:solidFill>
                  <a:srgbClr val="000000"/>
                </a:solidFill>
                <a:latin typeface="+mn-lt"/>
              </a:rPr>
              <a:t>RDSons</a:t>
            </a:r>
            <a:r>
              <a:rPr lang="en-US" sz="980" b="1" dirty="0">
                <a:solidFill>
                  <a:srgbClr val="000000"/>
                </a:solidFill>
                <a:latin typeface="+mn-lt"/>
              </a:rPr>
              <a:t> (6 </a:t>
            </a:r>
            <a:r>
              <a:rPr lang="en-US" sz="980" b="1" dirty="0" err="1">
                <a:solidFill>
                  <a:srgbClr val="000000"/>
                </a:solidFill>
                <a:latin typeface="+mn-lt"/>
              </a:rPr>
              <a:t>mOhm</a:t>
            </a:r>
            <a:r>
              <a:rPr lang="en-US" sz="980" b="1" dirty="0">
                <a:solidFill>
                  <a:srgbClr val="000000"/>
                </a:solidFill>
                <a:latin typeface="+mn-lt"/>
              </a:rPr>
              <a:t> – 40 </a:t>
            </a:r>
            <a:r>
              <a:rPr lang="en-US" sz="980" b="1" dirty="0" err="1">
                <a:solidFill>
                  <a:srgbClr val="000000"/>
                </a:solidFill>
                <a:latin typeface="+mn-lt"/>
              </a:rPr>
              <a:t>mOhm</a:t>
            </a:r>
            <a:r>
              <a:rPr lang="en-US" sz="980" b="1" dirty="0">
                <a:solidFill>
                  <a:srgbClr val="000000"/>
                </a:solidFill>
                <a:latin typeface="+mn-lt"/>
              </a:rPr>
              <a:t>),  </a:t>
            </a:r>
            <a:r>
              <a:rPr lang="en-US" sz="980" dirty="0">
                <a:solidFill>
                  <a:srgbClr val="000000"/>
                </a:solidFill>
                <a:latin typeface="+mn-lt"/>
              </a:rPr>
              <a:t>superior thermal performance and excellent reliability with the patented </a:t>
            </a:r>
            <a:r>
              <a:rPr lang="en-US" sz="980" dirty="0" err="1">
                <a:solidFill>
                  <a:srgbClr val="000000"/>
                </a:solidFill>
                <a:latin typeface="+mn-lt"/>
              </a:rPr>
              <a:t>SiC</a:t>
            </a:r>
            <a:r>
              <a:rPr lang="en-US" sz="980" dirty="0">
                <a:solidFill>
                  <a:srgbClr val="000000"/>
                </a:solidFill>
                <a:latin typeface="+mn-lt"/>
              </a:rPr>
              <a:t> termination structure from onsemi. Beyond that, there is the possibility of  alternatives configuration for specific projects. </a:t>
            </a:r>
            <a:endParaRPr lang="de-DE" sz="980" b="1" dirty="0">
              <a:solidFill>
                <a:srgbClr val="000000"/>
              </a:solidFill>
              <a:latin typeface="+mn-lt"/>
            </a:endParaRPr>
          </a:p>
          <a:p>
            <a:pPr>
              <a:spcBef>
                <a:spcPts val="600"/>
              </a:spcBef>
            </a:pPr>
            <a:r>
              <a:rPr lang="en-US" sz="980" b="1" dirty="0">
                <a:solidFill>
                  <a:srgbClr val="000000"/>
                </a:solidFill>
                <a:latin typeface="+mn-lt"/>
              </a:rPr>
              <a:t>Wired and wireless communications</a:t>
            </a:r>
          </a:p>
          <a:p>
            <a:pPr>
              <a:spcBef>
                <a:spcPts val="600"/>
              </a:spcBef>
            </a:pPr>
            <a:r>
              <a:rPr lang="de-DE" sz="980" dirty="0">
                <a:solidFill>
                  <a:srgbClr val="000000"/>
                </a:solidFill>
                <a:latin typeface="+mn-lt"/>
              </a:rPr>
              <a:t>The charging synchronization communication  between charger and vehicle is mandated by the protocols discussed. CHAdeMO establishes CAN, while CCS establishes PLC as the bus, and more specifically the HomePlug Green PHY with dedicated controllers for that. Other communications within the power stage will be open to the OEM decision (CAN, PLC, RS485 mostly), as well as for external connectivity BLE, Wifi4/6, LTE, RF. Except for the HomePlug Green PHY, on portfolio can support most of the other technologies described.</a:t>
            </a:r>
          </a:p>
          <a:p>
            <a:pPr>
              <a:spcBef>
                <a:spcPts val="600"/>
              </a:spcBef>
            </a:pPr>
            <a:endParaRPr lang="en-US" sz="980" b="1" dirty="0">
              <a:solidFill>
                <a:srgbClr val="000000"/>
              </a:solidFill>
              <a:latin typeface="+mn-lt"/>
            </a:endParaRPr>
          </a:p>
          <a:p>
            <a:pPr>
              <a:spcBef>
                <a:spcPts val="600"/>
              </a:spcBef>
            </a:pPr>
            <a:r>
              <a:rPr lang="en-US" sz="980" b="1" dirty="0">
                <a:solidFill>
                  <a:srgbClr val="000000"/>
                </a:solidFill>
                <a:latin typeface="+mn-lt"/>
              </a:rPr>
              <a:t>Energy Storage Systems (ESS) integration and solar power</a:t>
            </a:r>
          </a:p>
          <a:p>
            <a:pPr>
              <a:spcBef>
                <a:spcPts val="600"/>
              </a:spcBef>
            </a:pPr>
            <a:r>
              <a:rPr lang="en-US" sz="980" dirty="0">
                <a:solidFill>
                  <a:srgbClr val="000000"/>
                </a:solidFill>
                <a:latin typeface="+mn-lt"/>
              </a:rPr>
              <a:t>Fast and Ultrafast charging stations might involve in some cases ESS integration, along with solar power generation. Storage systems would draw energy during grid valley hours or from the solar systems and release it along the day to maximize the effective operating time of charging stations. In such cases DC-DC converters could hang from a high voltage bus to charge the EVs. In such cases onsemi can have a closer look to support opportunities.</a:t>
            </a:r>
            <a:endParaRPr lang="de-DE" sz="980" dirty="0">
              <a:solidFill>
                <a:srgbClr val="000000"/>
              </a:solidFill>
              <a:latin typeface="+mn-lt"/>
            </a:endParaRPr>
          </a:p>
          <a:p>
            <a:pPr>
              <a:spcBef>
                <a:spcPts val="600"/>
              </a:spcBef>
            </a:pPr>
            <a:endParaRPr lang="de-DE" sz="1000" b="1" dirty="0">
              <a:solidFill>
                <a:srgbClr val="000000"/>
              </a:solidFill>
              <a:latin typeface="+mn-lt"/>
            </a:endParaRPr>
          </a:p>
          <a:p>
            <a:pPr>
              <a:spcBef>
                <a:spcPts val="600"/>
              </a:spcBef>
            </a:pPr>
            <a:endParaRPr lang="en-US" sz="1200" b="1" dirty="0">
              <a:solidFill>
                <a:srgbClr val="000000"/>
              </a:solidFill>
              <a:latin typeface="+mn-lt"/>
            </a:endParaRPr>
          </a:p>
          <a:p>
            <a:pPr>
              <a:spcBef>
                <a:spcPts val="600"/>
              </a:spcBef>
            </a:pPr>
            <a:endParaRPr lang="en-US" sz="1200" b="1" dirty="0">
              <a:solidFill>
                <a:srgbClr val="000000"/>
              </a:solidFill>
              <a:latin typeface="+mn-lt"/>
            </a:endParaRPr>
          </a:p>
          <a:p>
            <a:pPr>
              <a:spcBef>
                <a:spcPts val="600"/>
              </a:spcBef>
            </a:pPr>
            <a:endParaRPr lang="en-US" sz="1200" b="1" dirty="0">
              <a:solidFill>
                <a:srgbClr val="000000"/>
              </a:solidFill>
              <a:latin typeface="+mn-lt"/>
            </a:endParaRPr>
          </a:p>
          <a:p>
            <a:pPr>
              <a:spcBef>
                <a:spcPts val="600"/>
              </a:spcBef>
            </a:pPr>
            <a:endParaRPr lang="en-US" sz="1200" b="1" dirty="0">
              <a:solidFill>
                <a:srgbClr val="000000"/>
              </a:solidFill>
              <a:latin typeface="+mn-lt"/>
            </a:endParaRPr>
          </a:p>
          <a:p>
            <a:pPr>
              <a:spcBef>
                <a:spcPts val="600"/>
              </a:spcBef>
            </a:pPr>
            <a:endParaRPr lang="en-US" sz="1200" b="1" dirty="0">
              <a:solidFill>
                <a:srgbClr val="000000"/>
              </a:solidFill>
              <a:latin typeface="+mn-lt"/>
            </a:endParaRPr>
          </a:p>
          <a:p>
            <a:pPr>
              <a:spcBef>
                <a:spcPts val="600"/>
              </a:spcBef>
            </a:pPr>
            <a:endParaRPr lang="en-US" sz="1000" b="1" dirty="0">
              <a:solidFill>
                <a:srgbClr val="000000"/>
              </a:solidFill>
              <a:latin typeface="+mn-lt"/>
            </a:endParaRPr>
          </a:p>
        </p:txBody>
      </p:sp>
      <p:grpSp>
        <p:nvGrpSpPr>
          <p:cNvPr id="3" name="Group 2"/>
          <p:cNvGrpSpPr/>
          <p:nvPr/>
        </p:nvGrpSpPr>
        <p:grpSpPr>
          <a:xfrm>
            <a:off x="202206" y="1051634"/>
            <a:ext cx="6655794" cy="514704"/>
            <a:chOff x="224589" y="1237896"/>
            <a:chExt cx="6655794" cy="514704"/>
          </a:xfrm>
          <a:solidFill>
            <a:schemeClr val="bg2">
              <a:lumMod val="25000"/>
            </a:schemeClr>
          </a:solidFill>
        </p:grpSpPr>
        <p:sp>
          <p:nvSpPr>
            <p:cNvPr id="30" name="Rectangle 29"/>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ADDITIONAL</a:t>
              </a:r>
              <a:r>
                <a:rPr lang="en-US" sz="1600" b="1" dirty="0">
                  <a:solidFill>
                    <a:prstClr val="white"/>
                  </a:solidFill>
                  <a:latin typeface="Franklin Gothic Medium" panose="020B0603020102020204"/>
                </a:rPr>
                <a:t> CONSIDERATIONS</a:t>
              </a:r>
            </a:p>
          </p:txBody>
        </p:sp>
        <p:sp>
          <p:nvSpPr>
            <p:cNvPr id="31" name="Oval 30"/>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22" name="Rectangle 21"/>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TextBox 27"/>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29" name="TextBox 28"/>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4</a:t>
            </a:fld>
            <a:endParaRPr lang="en-US" altLang="en-US" dirty="0"/>
          </a:p>
        </p:txBody>
      </p:sp>
    </p:spTree>
    <p:extLst>
      <p:ext uri="{BB962C8B-B14F-4D97-AF65-F5344CB8AC3E}">
        <p14:creationId xmlns:p14="http://schemas.microsoft.com/office/powerpoint/2010/main" val="101195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12619089"/>
              </p:ext>
            </p:extLst>
          </p:nvPr>
        </p:nvGraphicFramePr>
        <p:xfrm>
          <a:off x="455703" y="5781889"/>
          <a:ext cx="6112896" cy="2554920"/>
        </p:xfrm>
        <a:graphic>
          <a:graphicData uri="http://schemas.openxmlformats.org/drawingml/2006/table">
            <a:tbl>
              <a:tblPr firstRow="1" bandRow="1">
                <a:tableStyleId>{5C22544A-7EE6-4342-B048-85BDC9FD1C3A}</a:tableStyleId>
              </a:tblPr>
              <a:tblGrid>
                <a:gridCol w="1744595">
                  <a:extLst>
                    <a:ext uri="{9D8B030D-6E8A-4147-A177-3AD203B41FA5}">
                      <a16:colId xmlns:a16="http://schemas.microsoft.com/office/drawing/2014/main" val="4163928693"/>
                    </a:ext>
                  </a:extLst>
                </a:gridCol>
                <a:gridCol w="2544581">
                  <a:extLst>
                    <a:ext uri="{9D8B030D-6E8A-4147-A177-3AD203B41FA5}">
                      <a16:colId xmlns:a16="http://schemas.microsoft.com/office/drawing/2014/main" val="1574544358"/>
                    </a:ext>
                  </a:extLst>
                </a:gridCol>
                <a:gridCol w="1823720">
                  <a:extLst>
                    <a:ext uri="{9D8B030D-6E8A-4147-A177-3AD203B41FA5}">
                      <a16:colId xmlns:a16="http://schemas.microsoft.com/office/drawing/2014/main" val="170816279"/>
                    </a:ext>
                  </a:extLst>
                </a:gridCol>
              </a:tblGrid>
              <a:tr h="377015">
                <a:tc>
                  <a:txBody>
                    <a:bodyPr/>
                    <a:lstStyle/>
                    <a:p>
                      <a:pPr marL="0" algn="ctr" defTabSz="514350" rtl="0" eaLnBrk="1" latinLnBrk="0" hangingPunct="1"/>
                      <a:r>
                        <a:rPr lang="en-US" sz="1200" b="0" kern="1200" dirty="0">
                          <a:solidFill>
                            <a:schemeClr val="bg1"/>
                          </a:solidFill>
                          <a:latin typeface="Franklin Gothic Demi" panose="020B0703020102020204" pitchFamily="34" charset="0"/>
                          <a:ea typeface="+mn-ea"/>
                          <a:cs typeface="+mn-cs"/>
                        </a:rPr>
                        <a:t>System</a:t>
                      </a:r>
                      <a:r>
                        <a:rPr lang="en-US" sz="1200" b="0" kern="1200" baseline="0" dirty="0">
                          <a:solidFill>
                            <a:schemeClr val="bg1"/>
                          </a:solidFill>
                          <a:latin typeface="Franklin Gothic Demi" panose="020B0703020102020204" pitchFamily="34" charset="0"/>
                          <a:ea typeface="+mn-ea"/>
                          <a:cs typeface="+mn-cs"/>
                        </a:rPr>
                        <a:t> </a:t>
                      </a:r>
                      <a:r>
                        <a:rPr lang="en-US" sz="1200" b="0" kern="1200" dirty="0">
                          <a:solidFill>
                            <a:schemeClr val="bg1"/>
                          </a:solidFill>
                          <a:latin typeface="Franklin Gothic Demi" panose="020B0703020102020204" pitchFamily="34" charset="0"/>
                          <a:ea typeface="+mn-ea"/>
                          <a:cs typeface="+mn-cs"/>
                        </a:rPr>
                        <a:t>Requirements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ctr" defTabSz="514350" rtl="0" eaLnBrk="1" latinLnBrk="0" hangingPunct="1"/>
                      <a:r>
                        <a:rPr lang="en-US" sz="1200" b="0" kern="1200">
                          <a:solidFill>
                            <a:schemeClr val="bg1"/>
                          </a:solidFill>
                          <a:latin typeface="Franklin Gothic Demi" panose="020B0703020102020204" pitchFamily="34" charset="0"/>
                          <a:ea typeface="+mn-ea"/>
                          <a:cs typeface="+mn-cs"/>
                        </a:rPr>
                        <a:t>Solution</a:t>
                      </a:r>
                      <a:endParaRPr lang="en-US" sz="1200" b="0" kern="1200" dirty="0">
                        <a:solidFill>
                          <a:schemeClr val="bg1"/>
                        </a:solidFill>
                        <a:latin typeface="Franklin Gothic Demi" panose="020B07030201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ctr" defTabSz="514350" rtl="0" eaLnBrk="1" latinLnBrk="0" hangingPunct="1"/>
                      <a:r>
                        <a:rPr lang="en-US" sz="1200" b="0" kern="1200" dirty="0">
                          <a:solidFill>
                            <a:schemeClr val="bg1"/>
                          </a:solidFill>
                          <a:latin typeface="Franklin Gothic Demi" panose="020B0703020102020204" pitchFamily="34" charset="0"/>
                          <a:ea typeface="+mn-ea"/>
                          <a:cs typeface="+mn-cs"/>
                        </a:rPr>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881657611"/>
                  </a:ext>
                </a:extLst>
              </a:tr>
              <a:tr h="599902">
                <a:tc>
                  <a:txBody>
                    <a:bodyPr/>
                    <a:lstStyle/>
                    <a:p>
                      <a:pPr marL="0" marR="0" indent="0" algn="l" defTabSz="514350" rtl="0" eaLnBrk="1" latinLnBrk="0" hangingPunct="1">
                        <a:lnSpc>
                          <a:spcPct val="107000"/>
                        </a:lnSpc>
                        <a:spcBef>
                          <a:spcPts val="0"/>
                        </a:spcBef>
                        <a:spcAft>
                          <a:spcPts val="0"/>
                        </a:spcAft>
                        <a:buFont typeface="Arial" panose="020B0604020202020204" pitchFamily="34" charset="0"/>
                        <a:buNone/>
                      </a:pPr>
                      <a:r>
                        <a:rPr lang="en-US" sz="900" b="1" kern="1200" dirty="0">
                          <a:solidFill>
                            <a:srgbClr val="000000"/>
                          </a:solidFill>
                          <a:latin typeface="+mn-lt"/>
                          <a:ea typeface="+mn-ea"/>
                          <a:cs typeface="+mn-cs"/>
                        </a:rPr>
                        <a:t>High</a:t>
                      </a:r>
                      <a:r>
                        <a:rPr lang="en-US" sz="900" b="1" kern="1200" baseline="0" dirty="0">
                          <a:solidFill>
                            <a:srgbClr val="000000"/>
                          </a:solidFill>
                          <a:latin typeface="+mn-lt"/>
                          <a:ea typeface="+mn-ea"/>
                          <a:cs typeface="+mn-cs"/>
                        </a:rPr>
                        <a:t> </a:t>
                      </a:r>
                      <a:r>
                        <a:rPr lang="en-US" sz="900" b="1" kern="1200" dirty="0">
                          <a:solidFill>
                            <a:srgbClr val="000000"/>
                          </a:solidFill>
                          <a:latin typeface="+mn-lt"/>
                          <a:ea typeface="+mn-ea"/>
                          <a:cs typeface="+mn-cs"/>
                        </a:rPr>
                        <a:t>efficiency,</a:t>
                      </a:r>
                      <a:r>
                        <a:rPr lang="en-US" sz="900" b="1" kern="1200" baseline="0" dirty="0">
                          <a:solidFill>
                            <a:srgbClr val="000000"/>
                          </a:solidFill>
                          <a:latin typeface="+mn-lt"/>
                          <a:ea typeface="+mn-ea"/>
                          <a:cs typeface="+mn-cs"/>
                        </a:rPr>
                        <a:t> power density and voltages</a:t>
                      </a:r>
                      <a:endParaRPr lang="en-US" sz="900" b="1" kern="1200" dirty="0">
                        <a:solidFill>
                          <a:srgbClr val="000000"/>
                        </a:solidFill>
                        <a:latin typeface="+mn-lt"/>
                        <a:ea typeface="+mn-ea"/>
                        <a:cs typeface="+mn-cs"/>
                      </a:endParaRPr>
                    </a:p>
                  </a:txBody>
                  <a:tcPr marL="45720" marR="45720">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171450" indent="-171450">
                        <a:spcBef>
                          <a:spcPts val="0"/>
                        </a:spcBef>
                        <a:buFont typeface="Arial" panose="020B0604020202020204" pitchFamily="34" charset="0"/>
                        <a:buChar char="•"/>
                      </a:pPr>
                      <a:r>
                        <a:rPr lang="de-DE" sz="900" b="0" dirty="0">
                          <a:solidFill>
                            <a:srgbClr val="000000"/>
                          </a:solidFill>
                          <a:latin typeface="+mn-lt"/>
                        </a:rPr>
                        <a:t>SiC power</a:t>
                      </a:r>
                      <a:r>
                        <a:rPr lang="de-DE" sz="900" b="0" baseline="0" dirty="0">
                          <a:solidFill>
                            <a:srgbClr val="000000"/>
                          </a:solidFill>
                          <a:latin typeface="+mn-lt"/>
                        </a:rPr>
                        <a:t> modules </a:t>
                      </a:r>
                      <a:r>
                        <a:rPr lang="de-DE" sz="900" b="0" dirty="0">
                          <a:solidFill>
                            <a:srgbClr val="000000"/>
                          </a:solidFill>
                          <a:latin typeface="+mn-lt"/>
                        </a:rPr>
                        <a:t>with low</a:t>
                      </a:r>
                      <a:r>
                        <a:rPr lang="de-DE" sz="900" b="0" baseline="0" dirty="0">
                          <a:solidFill>
                            <a:srgbClr val="000000"/>
                          </a:solidFill>
                          <a:latin typeface="+mn-lt"/>
                        </a:rPr>
                        <a:t> RDSon (6 – 40 mOhm) and 900 V  and 1200 V break down voltages like NXH010P120MNF2 </a:t>
                      </a:r>
                    </a:p>
                    <a:p>
                      <a:pPr marL="0" indent="0">
                        <a:spcBef>
                          <a:spcPts val="0"/>
                        </a:spcBef>
                        <a:buFont typeface="Arial" panose="020B0604020202020204" pitchFamily="34" charset="0"/>
                        <a:buNone/>
                      </a:pPr>
                      <a:endParaRPr lang="de-DE" sz="900" b="0" baseline="0" dirty="0">
                        <a:solidFill>
                          <a:srgbClr val="000000"/>
                        </a:solidFill>
                        <a:latin typeface="+mn-lt"/>
                      </a:endParaRPr>
                    </a:p>
                    <a:p>
                      <a:pPr marL="171450" indent="-171450">
                        <a:spcBef>
                          <a:spcPts val="0"/>
                        </a:spcBef>
                        <a:buFont typeface="Arial" panose="020B0604020202020204" pitchFamily="34" charset="0"/>
                        <a:buChar char="•"/>
                      </a:pPr>
                      <a:r>
                        <a:rPr lang="de-DE" sz="900" b="0" baseline="0" dirty="0">
                          <a:solidFill>
                            <a:srgbClr val="000000"/>
                          </a:solidFill>
                          <a:latin typeface="+mn-lt"/>
                        </a:rPr>
                        <a:t>SiC discrete technology with broad MOSFET and diodes portfolio with patented termination structure for ruggedness </a:t>
                      </a:r>
                      <a:endParaRPr lang="en-US" sz="900" b="0" dirty="0">
                        <a:solidFill>
                          <a:srgbClr val="000000"/>
                        </a:solidFill>
                        <a:latin typeface="+mn-lt"/>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514350" rtl="0" eaLnBrk="1" latinLnBrk="0" hangingPunct="1">
                        <a:lnSpc>
                          <a:spcPct val="107000"/>
                        </a:lnSpc>
                        <a:spcBef>
                          <a:spcPts val="300"/>
                        </a:spcBef>
                        <a:spcAft>
                          <a:spcPts val="0"/>
                        </a:spcAft>
                        <a:buFont typeface="Arial" panose="020B0604020202020204" pitchFamily="34" charset="0"/>
                        <a:buChar char="•"/>
                      </a:pPr>
                      <a:r>
                        <a:rPr lang="de-DE" sz="900" b="1" kern="1200" baseline="0" dirty="0">
                          <a:solidFill>
                            <a:srgbClr val="000000"/>
                          </a:solidFill>
                          <a:latin typeface="+mn-lt"/>
                          <a:ea typeface="+mn-ea"/>
                          <a:cs typeface="+mn-cs"/>
                          <a:sym typeface="Wingdings" panose="05000000000000000000" pitchFamily="2" charset="2"/>
                        </a:rPr>
                        <a:t>Maximize energy delivery </a:t>
                      </a:r>
                      <a:r>
                        <a:rPr lang="de-DE" sz="900" b="0" kern="1200" baseline="0" dirty="0">
                          <a:solidFill>
                            <a:srgbClr val="000000"/>
                          </a:solidFill>
                          <a:latin typeface="+mn-lt"/>
                          <a:ea typeface="+mn-ea"/>
                          <a:cs typeface="+mn-cs"/>
                          <a:sym typeface="Wingdings" panose="05000000000000000000" pitchFamily="2" charset="2"/>
                        </a:rPr>
                        <a:t>and reduce </a:t>
                      </a:r>
                      <a:r>
                        <a:rPr lang="de-DE" sz="900" b="1" kern="1200" baseline="0" dirty="0">
                          <a:solidFill>
                            <a:srgbClr val="000000"/>
                          </a:solidFill>
                          <a:latin typeface="+mn-lt"/>
                          <a:ea typeface="+mn-ea"/>
                          <a:cs typeface="+mn-cs"/>
                          <a:sym typeface="Wingdings" panose="05000000000000000000" pitchFamily="2" charset="2"/>
                        </a:rPr>
                        <a:t>system size </a:t>
                      </a:r>
                      <a:r>
                        <a:rPr lang="de-DE" sz="900" b="0" kern="1200" baseline="0" dirty="0">
                          <a:solidFill>
                            <a:srgbClr val="000000"/>
                          </a:solidFill>
                          <a:latin typeface="+mn-lt"/>
                          <a:ea typeface="+mn-ea"/>
                          <a:cs typeface="+mn-cs"/>
                          <a:sym typeface="Wingdings" panose="05000000000000000000" pitchFamily="2" charset="2"/>
                        </a:rPr>
                        <a:t>  simplifies deployment</a:t>
                      </a:r>
                      <a:endParaRPr lang="en-US" sz="900" b="0" kern="1200" dirty="0">
                        <a:solidFill>
                          <a:srgbClr val="000000"/>
                        </a:solidFill>
                        <a:latin typeface="+mn-lt"/>
                        <a:ea typeface="+mn-ea"/>
                        <a:cs typeface="+mn-cs"/>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776495"/>
                  </a:ext>
                </a:extLst>
              </a:tr>
              <a:tr h="584662">
                <a:tc>
                  <a:txBody>
                    <a:bodyPr/>
                    <a:lstStyle/>
                    <a:p>
                      <a:r>
                        <a:rPr lang="en-US" sz="900" b="1" dirty="0">
                          <a:solidFill>
                            <a:srgbClr val="000000"/>
                          </a:solidFill>
                          <a:latin typeface="+mn-lt"/>
                        </a:rPr>
                        <a:t>Superior</a:t>
                      </a:r>
                      <a:r>
                        <a:rPr lang="en-US" sz="900" b="1" baseline="0" dirty="0">
                          <a:solidFill>
                            <a:srgbClr val="000000"/>
                          </a:solidFill>
                          <a:latin typeface="+mn-lt"/>
                        </a:rPr>
                        <a:t> thermal management</a:t>
                      </a:r>
                      <a:endParaRPr lang="en-US" sz="900" b="1" dirty="0">
                        <a:solidFill>
                          <a:srgbClr val="000000"/>
                        </a:solidFill>
                        <a:latin typeface="+mn-lt"/>
                      </a:endParaRPr>
                    </a:p>
                  </a:txBody>
                  <a:tcPr marL="45720" marR="45720">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171450" indent="-171450">
                        <a:spcBef>
                          <a:spcPts val="300"/>
                        </a:spcBef>
                        <a:buFont typeface="Arial" panose="020B0604020202020204" pitchFamily="34" charset="0"/>
                        <a:buChar char="•"/>
                      </a:pPr>
                      <a:r>
                        <a:rPr lang="en-US" sz="900" b="0" dirty="0">
                          <a:solidFill>
                            <a:srgbClr val="000000"/>
                          </a:solidFill>
                          <a:latin typeface="+mn-lt"/>
                        </a:rPr>
                        <a:t>Reduces</a:t>
                      </a:r>
                      <a:r>
                        <a:rPr lang="en-US" sz="900" b="0" baseline="0" dirty="0">
                          <a:solidFill>
                            <a:srgbClr val="000000"/>
                          </a:solidFill>
                          <a:latin typeface="+mn-lt"/>
                        </a:rPr>
                        <a:t> </a:t>
                      </a:r>
                      <a:r>
                        <a:rPr lang="en-US" sz="900" b="1" baseline="0" dirty="0">
                          <a:solidFill>
                            <a:srgbClr val="000000"/>
                          </a:solidFill>
                          <a:latin typeface="+mn-lt"/>
                        </a:rPr>
                        <a:t>cooling effort</a:t>
                      </a:r>
                      <a:r>
                        <a:rPr lang="en-US" sz="900" b="0" baseline="0" dirty="0">
                          <a:solidFill>
                            <a:srgbClr val="000000"/>
                          </a:solidFill>
                          <a:latin typeface="+mn-lt"/>
                        </a:rPr>
                        <a:t>, extend life-time and decrease </a:t>
                      </a:r>
                      <a:r>
                        <a:rPr lang="en-US" sz="900" b="1" dirty="0">
                          <a:solidFill>
                            <a:srgbClr val="000000"/>
                          </a:solidFill>
                          <a:latin typeface="+mn-lt"/>
                        </a:rPr>
                        <a:t>complexity</a:t>
                      </a:r>
                      <a:r>
                        <a:rPr lang="en-US" sz="900" b="0" baseline="0" dirty="0">
                          <a:solidFill>
                            <a:srgbClr val="000000"/>
                          </a:solidFill>
                          <a:latin typeface="+mn-lt"/>
                        </a:rPr>
                        <a:t> and weight</a:t>
                      </a:r>
                      <a:endParaRPr lang="en-US" sz="900" b="1" dirty="0">
                        <a:solidFill>
                          <a:srgbClr val="000000"/>
                        </a:solidFill>
                        <a:latin typeface="+mn-lt"/>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1794184"/>
                  </a:ext>
                </a:extLst>
              </a:tr>
              <a:tr h="993341">
                <a:tc>
                  <a:txBody>
                    <a:bodyPr/>
                    <a:lstStyle/>
                    <a:p>
                      <a:r>
                        <a:rPr lang="en-US" sz="900" b="1" dirty="0">
                          <a:solidFill>
                            <a:srgbClr val="000000"/>
                          </a:solidFill>
                          <a:latin typeface="+mn-lt"/>
                        </a:rPr>
                        <a:t>Integrated</a:t>
                      </a:r>
                      <a:r>
                        <a:rPr lang="en-US" sz="900" b="1" baseline="0" dirty="0">
                          <a:solidFill>
                            <a:srgbClr val="000000"/>
                          </a:solidFill>
                          <a:latin typeface="+mn-lt"/>
                        </a:rPr>
                        <a:t> and robust driving systems</a:t>
                      </a:r>
                      <a:endParaRPr lang="en-US" sz="900" b="1" dirty="0">
                        <a:solidFill>
                          <a:srgbClr val="000000"/>
                        </a:solidFill>
                        <a:latin typeface="+mn-lt"/>
                      </a:endParaRPr>
                    </a:p>
                  </a:txBody>
                  <a:tcPr marL="45720" marR="45720">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0"/>
                        </a:spcBef>
                        <a:buFont typeface="Arial" panose="020B0604020202020204" pitchFamily="34" charset="0"/>
                        <a:buChar char="•"/>
                      </a:pPr>
                      <a:r>
                        <a:rPr lang="en-US" sz="900" b="1" dirty="0">
                          <a:solidFill>
                            <a:srgbClr val="000000"/>
                          </a:solidFill>
                          <a:latin typeface="+mn-lt"/>
                        </a:rPr>
                        <a:t>NCP51561 </a:t>
                      </a:r>
                      <a:r>
                        <a:rPr lang="en-US" sz="900" b="0" dirty="0">
                          <a:solidFill>
                            <a:srgbClr val="000000"/>
                          </a:solidFill>
                          <a:latin typeface="+mn-lt"/>
                        </a:rPr>
                        <a:t>isolated High</a:t>
                      </a:r>
                      <a:r>
                        <a:rPr lang="en-US" sz="900" b="0" baseline="0" dirty="0">
                          <a:solidFill>
                            <a:srgbClr val="000000"/>
                          </a:solidFill>
                          <a:latin typeface="+mn-lt"/>
                        </a:rPr>
                        <a:t> speed Dual Channel MOS/</a:t>
                      </a:r>
                      <a:r>
                        <a:rPr lang="en-US" sz="900" b="0" baseline="0" dirty="0" err="1">
                          <a:solidFill>
                            <a:srgbClr val="000000"/>
                          </a:solidFill>
                          <a:latin typeface="+mn-lt"/>
                        </a:rPr>
                        <a:t>SiC</a:t>
                      </a:r>
                      <a:r>
                        <a:rPr lang="en-US" sz="900" b="0" baseline="0" dirty="0">
                          <a:solidFill>
                            <a:srgbClr val="000000"/>
                          </a:solidFill>
                          <a:latin typeface="+mn-lt"/>
                        </a:rPr>
                        <a:t> driver 5 kV / 9A </a:t>
                      </a:r>
                      <a:r>
                        <a:rPr lang="en-US" sz="900" b="1" baseline="0" dirty="0">
                          <a:solidFill>
                            <a:srgbClr val="000000"/>
                          </a:solidFill>
                          <a:latin typeface="+mn-lt"/>
                        </a:rPr>
                        <a:t>Broad family portfolio of isolated drivers with </a:t>
                      </a:r>
                      <a:r>
                        <a:rPr lang="en-US" sz="900" b="1" baseline="0">
                          <a:solidFill>
                            <a:srgbClr val="000000"/>
                          </a:solidFill>
                          <a:latin typeface="+mn-lt"/>
                        </a:rPr>
                        <a:t>integrated functionalities</a:t>
                      </a:r>
                      <a:endParaRPr lang="en-US" sz="900" b="0" dirty="0">
                        <a:solidFill>
                          <a:srgbClr val="000000"/>
                        </a:solidFill>
                        <a:latin typeface="+mn-lt"/>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buFont typeface="Arial" panose="020B0604020202020204" pitchFamily="34" charset="0"/>
                        <a:buChar char="•"/>
                      </a:pPr>
                      <a:r>
                        <a:rPr lang="en-US" sz="900" dirty="0">
                          <a:solidFill>
                            <a:srgbClr val="000000"/>
                          </a:solidFill>
                          <a:effectLst/>
                          <a:latin typeface="+mn-lt"/>
                          <a:ea typeface="Times New Roman" panose="02020603050405020304" pitchFamily="18" charset="0"/>
                        </a:rPr>
                        <a:t>Greater system level </a:t>
                      </a:r>
                      <a:r>
                        <a:rPr lang="en-US" sz="900" b="1" dirty="0">
                          <a:solidFill>
                            <a:srgbClr val="000000"/>
                          </a:solidFill>
                          <a:effectLst/>
                          <a:latin typeface="+mn-lt"/>
                          <a:ea typeface="Times New Roman" panose="02020603050405020304" pitchFamily="18" charset="0"/>
                        </a:rPr>
                        <a:t>reliability</a:t>
                      </a:r>
                      <a:r>
                        <a:rPr lang="en-US" sz="900" dirty="0">
                          <a:solidFill>
                            <a:srgbClr val="000000"/>
                          </a:solidFill>
                          <a:effectLst/>
                          <a:latin typeface="+mn-lt"/>
                          <a:ea typeface="Times New Roman" panose="02020603050405020304" pitchFamily="18" charset="0"/>
                        </a:rPr>
                        <a:t> in harsh environment </a:t>
                      </a:r>
                    </a:p>
                    <a:p>
                      <a:pPr marL="171450" indent="-171450">
                        <a:spcBef>
                          <a:spcPts val="300"/>
                        </a:spcBef>
                        <a:buFont typeface="Arial" panose="020B0604020202020204" pitchFamily="34" charset="0"/>
                        <a:buChar char="•"/>
                      </a:pPr>
                      <a:r>
                        <a:rPr lang="de-DE" sz="900" dirty="0">
                          <a:solidFill>
                            <a:srgbClr val="000000"/>
                          </a:solidFill>
                          <a:effectLst/>
                          <a:latin typeface="+mn-lt"/>
                          <a:ea typeface="Times New Roman" panose="02020603050405020304" pitchFamily="18" charset="0"/>
                        </a:rPr>
                        <a:t>Fastest</a:t>
                      </a:r>
                      <a:r>
                        <a:rPr lang="de-DE" sz="900" baseline="0" dirty="0">
                          <a:solidFill>
                            <a:srgbClr val="000000"/>
                          </a:solidFill>
                          <a:effectLst/>
                          <a:latin typeface="+mn-lt"/>
                          <a:ea typeface="Times New Roman" panose="02020603050405020304" pitchFamily="18" charset="0"/>
                        </a:rPr>
                        <a:t> switching transitions to maximize efficiency even at high frequncies</a:t>
                      </a:r>
                      <a:endParaRPr lang="en-US" sz="900" dirty="0">
                        <a:solidFill>
                          <a:srgbClr val="000000"/>
                        </a:solidFill>
                        <a:effectLst/>
                        <a:latin typeface="+mn-lt"/>
                        <a:ea typeface="Times New Roman" panose="02020603050405020304" pitchFamily="18" charset="0"/>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34961506"/>
                  </a:ext>
                </a:extLst>
              </a:tr>
            </a:tbl>
          </a:graphicData>
        </a:graphic>
      </p:graphicFrame>
      <p:grpSp>
        <p:nvGrpSpPr>
          <p:cNvPr id="3" name="Group 2"/>
          <p:cNvGrpSpPr/>
          <p:nvPr/>
        </p:nvGrpSpPr>
        <p:grpSpPr>
          <a:xfrm>
            <a:off x="202206" y="1067126"/>
            <a:ext cx="6655794" cy="514704"/>
            <a:chOff x="224589" y="1237896"/>
            <a:chExt cx="6655794" cy="514704"/>
          </a:xfrm>
          <a:solidFill>
            <a:schemeClr val="bg2">
              <a:lumMod val="25000"/>
            </a:schemeClr>
          </a:solidFill>
        </p:grpSpPr>
        <p:sp>
          <p:nvSpPr>
            <p:cNvPr id="18" name="Rectangle 17"/>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SOLUTION OVERVIEW – ELECTRONIC CONTROL MODULE</a:t>
              </a:r>
            </a:p>
          </p:txBody>
        </p:sp>
        <p:sp>
          <p:nvSpPr>
            <p:cNvPr id="20" name="Oval 19"/>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22" name="Rectangle 21"/>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33" name="TextBox 32"/>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1209524" y="1595568"/>
            <a:ext cx="4478592" cy="4184630"/>
          </a:xfrm>
          <a:prstGeom prst="rect">
            <a:avLst/>
          </a:prstGeom>
        </p:spPr>
      </p:pic>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5</a:t>
            </a:fld>
            <a:endParaRPr lang="en-US" altLang="en-US" dirty="0"/>
          </a:p>
        </p:txBody>
      </p:sp>
    </p:spTree>
    <p:extLst>
      <p:ext uri="{BB962C8B-B14F-4D97-AF65-F5344CB8AC3E}">
        <p14:creationId xmlns:p14="http://schemas.microsoft.com/office/powerpoint/2010/main" val="31355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6008" y="1057712"/>
            <a:ext cx="6671992" cy="530352"/>
            <a:chOff x="172296" y="1057712"/>
            <a:chExt cx="6671992" cy="530352"/>
          </a:xfrm>
          <a:solidFill>
            <a:schemeClr val="bg2">
              <a:lumMod val="50000"/>
            </a:schemeClr>
          </a:solidFill>
        </p:grpSpPr>
        <p:sp>
          <p:nvSpPr>
            <p:cNvPr id="23" name="Rectangle 22"/>
            <p:cNvSpPr/>
            <p:nvPr/>
          </p:nvSpPr>
          <p:spPr>
            <a:xfrm>
              <a:off x="449611" y="1139038"/>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COMPETITIVE POSITIONING</a:t>
              </a:r>
            </a:p>
          </p:txBody>
        </p:sp>
        <p:sp>
          <p:nvSpPr>
            <p:cNvPr id="29" name="Oval 28"/>
            <p:cNvSpPr/>
            <p:nvPr/>
          </p:nvSpPr>
          <p:spPr>
            <a:xfrm>
              <a:off x="172296" y="1057712"/>
              <a:ext cx="533400" cy="530352"/>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21" y="1127958"/>
              <a:ext cx="337351" cy="347472"/>
            </a:xfrm>
            <a:prstGeom prst="rect">
              <a:avLst/>
            </a:prstGeom>
            <a:noFill/>
          </p:spPr>
        </p:pic>
      </p:grpSp>
      <p:sp>
        <p:nvSpPr>
          <p:cNvPr id="35" name="TextBox 34"/>
          <p:cNvSpPr txBox="1"/>
          <p:nvPr/>
        </p:nvSpPr>
        <p:spPr>
          <a:xfrm>
            <a:off x="471758" y="1531566"/>
            <a:ext cx="5998112" cy="335898"/>
          </a:xfrm>
          <a:prstGeom prst="rect">
            <a:avLst/>
          </a:prstGeom>
          <a:noFill/>
        </p:spPr>
        <p:txBody>
          <a:bodyPr wrap="square" numCol="1" rtlCol="0">
            <a:noAutofit/>
          </a:bodyPr>
          <a:lstStyle/>
          <a:p>
            <a:pPr>
              <a:spcBef>
                <a:spcPts val="600"/>
              </a:spcBef>
            </a:pPr>
            <a:r>
              <a:rPr lang="en-US" sz="1200" b="1">
                <a:solidFill>
                  <a:srgbClr val="000000"/>
                </a:solidFill>
                <a:latin typeface="+mn-lt"/>
              </a:rPr>
              <a:t>Competition </a:t>
            </a:r>
            <a:r>
              <a:rPr lang="en-US" sz="1200" b="1" dirty="0">
                <a:solidFill>
                  <a:srgbClr val="000000"/>
                </a:solidFill>
                <a:latin typeface="+mn-lt"/>
              </a:rPr>
              <a:t>for DC Charging  Sockets</a:t>
            </a:r>
            <a:endParaRPr lang="en-US" sz="1200" dirty="0">
              <a:solidFill>
                <a:srgbClr val="000000"/>
              </a:solidFill>
              <a:latin typeface="+mn-lt"/>
            </a:endParaRPr>
          </a:p>
        </p:txBody>
      </p:sp>
      <p:graphicFrame>
        <p:nvGraphicFramePr>
          <p:cNvPr id="36" name="Table 35"/>
          <p:cNvGraphicFramePr>
            <a:graphicFrameLocks noGrp="1"/>
          </p:cNvGraphicFramePr>
          <p:nvPr/>
        </p:nvGraphicFramePr>
        <p:xfrm>
          <a:off x="524283" y="1803701"/>
          <a:ext cx="6162266" cy="1288800"/>
        </p:xfrm>
        <a:graphic>
          <a:graphicData uri="http://schemas.openxmlformats.org/drawingml/2006/table">
            <a:tbl>
              <a:tblPr/>
              <a:tblGrid>
                <a:gridCol w="1057441">
                  <a:extLst>
                    <a:ext uri="{9D8B030D-6E8A-4147-A177-3AD203B41FA5}">
                      <a16:colId xmlns:a16="http://schemas.microsoft.com/office/drawing/2014/main" val="2425359151"/>
                    </a:ext>
                  </a:extLst>
                </a:gridCol>
                <a:gridCol w="1071263">
                  <a:extLst>
                    <a:ext uri="{9D8B030D-6E8A-4147-A177-3AD203B41FA5}">
                      <a16:colId xmlns:a16="http://schemas.microsoft.com/office/drawing/2014/main" val="3808449169"/>
                    </a:ext>
                  </a:extLst>
                </a:gridCol>
                <a:gridCol w="699813">
                  <a:extLst>
                    <a:ext uri="{9D8B030D-6E8A-4147-A177-3AD203B41FA5}">
                      <a16:colId xmlns:a16="http://schemas.microsoft.com/office/drawing/2014/main" val="703663800"/>
                    </a:ext>
                  </a:extLst>
                </a:gridCol>
                <a:gridCol w="609600">
                  <a:extLst>
                    <a:ext uri="{9D8B030D-6E8A-4147-A177-3AD203B41FA5}">
                      <a16:colId xmlns:a16="http://schemas.microsoft.com/office/drawing/2014/main" val="1909302455"/>
                    </a:ext>
                  </a:extLst>
                </a:gridCol>
                <a:gridCol w="838200">
                  <a:extLst>
                    <a:ext uri="{9D8B030D-6E8A-4147-A177-3AD203B41FA5}">
                      <a16:colId xmlns:a16="http://schemas.microsoft.com/office/drawing/2014/main" val="2374408471"/>
                    </a:ext>
                  </a:extLst>
                </a:gridCol>
                <a:gridCol w="1885949">
                  <a:extLst>
                    <a:ext uri="{9D8B030D-6E8A-4147-A177-3AD203B41FA5}">
                      <a16:colId xmlns:a16="http://schemas.microsoft.com/office/drawing/2014/main" val="3682570034"/>
                    </a:ext>
                  </a:extLst>
                </a:gridCol>
              </a:tblGrid>
              <a:tr h="387629">
                <a:tc>
                  <a:txBody>
                    <a:bodyPr/>
                    <a:lstStyle/>
                    <a:p>
                      <a:pPr algn="ctr" rtl="0" fontAlgn="base"/>
                      <a:r>
                        <a:rPr lang="en-US" sz="1000" b="1" i="0" u="none" strike="noStrike" dirty="0">
                          <a:solidFill>
                            <a:schemeClr val="bg1"/>
                          </a:solidFill>
                          <a:effectLst/>
                          <a:latin typeface="+mj-lt"/>
                        </a:rPr>
                        <a:t>Power modules</a:t>
                      </a:r>
                      <a:endParaRPr lang="en-US" sz="1000" b="0" i="0" dirty="0">
                        <a:solidFill>
                          <a:schemeClr val="bg1"/>
                        </a:solidFill>
                        <a:effectLst/>
                        <a:latin typeface="+mj-lt"/>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de-DE" sz="1000" b="1" i="0" u="none" strike="noStrike" kern="1200" dirty="0">
                          <a:solidFill>
                            <a:schemeClr val="bg1"/>
                          </a:solidFill>
                          <a:effectLst/>
                          <a:latin typeface="+mj-lt"/>
                          <a:ea typeface="+mn-ea"/>
                          <a:cs typeface="+mn-cs"/>
                        </a:rPr>
                        <a:t>Power discretes</a:t>
                      </a:r>
                      <a:endParaRPr lang="en-US" sz="1000" b="1" i="0" u="none" strike="noStrike" kern="1200" dirty="0">
                        <a:solidFill>
                          <a:schemeClr val="bg1"/>
                        </a:solidFill>
                        <a:effectLst/>
                        <a:latin typeface="+mj-lt"/>
                        <a:ea typeface="+mn-ea"/>
                        <a:cs typeface="+mn-cs"/>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en-US" sz="1000" b="1" i="0" u="none" strike="noStrike" kern="1200" dirty="0">
                          <a:solidFill>
                            <a:schemeClr val="bg1"/>
                          </a:solidFill>
                          <a:effectLst/>
                          <a:latin typeface="+mj-lt"/>
                          <a:ea typeface="+mn-ea"/>
                          <a:cs typeface="+mn-cs"/>
                        </a:rPr>
                        <a:t>Gate driver​</a:t>
                      </a: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en-US" sz="1000" b="1" i="0" u="none" strike="noStrike" dirty="0">
                          <a:solidFill>
                            <a:schemeClr val="bg1"/>
                          </a:solidFill>
                          <a:effectLst/>
                          <a:latin typeface="+mj-lt"/>
                        </a:rPr>
                        <a:t>Power switch </a:t>
                      </a:r>
                      <a:r>
                        <a:rPr lang="en-US" sz="1000" b="0" i="0" dirty="0">
                          <a:solidFill>
                            <a:schemeClr val="bg1"/>
                          </a:solidFill>
                          <a:effectLst/>
                          <a:latin typeface="+mj-lt"/>
                        </a:rPr>
                        <a:t>​</a:t>
                      </a: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de-DE" sz="1000" b="1" i="0" u="none" strike="noStrike" dirty="0">
                          <a:solidFill>
                            <a:schemeClr val="bg1"/>
                          </a:solidFill>
                          <a:effectLst/>
                          <a:latin typeface="+mj-lt"/>
                        </a:rPr>
                        <a:t>Sensing</a:t>
                      </a:r>
                      <a:endParaRPr lang="en-US" sz="1000" b="0" i="0" dirty="0">
                        <a:solidFill>
                          <a:schemeClr val="bg1"/>
                        </a:solidFill>
                        <a:effectLst/>
                        <a:latin typeface="+mj-lt"/>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base"/>
                      <a:r>
                        <a:rPr lang="en-US" sz="1000" b="1" i="0" u="none" strike="noStrike" dirty="0">
                          <a:solidFill>
                            <a:schemeClr val="bg1"/>
                          </a:solidFill>
                          <a:effectLst/>
                          <a:latin typeface="+mj-lt"/>
                        </a:rPr>
                        <a:t>Auxiliary PSU</a:t>
                      </a:r>
                    </a:p>
                    <a:p>
                      <a:pPr algn="ctr" rtl="0" fontAlgn="base"/>
                      <a:r>
                        <a:rPr lang="en-US" sz="1000" b="1" i="0" u="none" strike="noStrike" dirty="0">
                          <a:solidFill>
                            <a:schemeClr val="bg1"/>
                          </a:solidFill>
                          <a:effectLst/>
                          <a:latin typeface="+mj-lt"/>
                        </a:rPr>
                        <a:t>(FETs </a:t>
                      </a:r>
                      <a:r>
                        <a:rPr lang="en-US" sz="1000" b="1" i="0" u="none" strike="noStrike">
                          <a:solidFill>
                            <a:schemeClr val="bg1"/>
                          </a:solidFill>
                          <a:effectLst/>
                          <a:latin typeface="+mj-lt"/>
                        </a:rPr>
                        <a:t>and controllers</a:t>
                      </a:r>
                      <a:r>
                        <a:rPr lang="en-US" sz="1000" b="1" i="0" u="none" strike="noStrike" dirty="0">
                          <a:solidFill>
                            <a:schemeClr val="bg1"/>
                          </a:solidFill>
                          <a:effectLst/>
                          <a:latin typeface="+mj-lt"/>
                        </a:rPr>
                        <a:t>)</a:t>
                      </a:r>
                    </a:p>
                    <a:p>
                      <a:pPr algn="ctr" rtl="0" fontAlgn="base"/>
                      <a:endParaRPr lang="en-US" sz="1000" b="0" i="0" dirty="0">
                        <a:solidFill>
                          <a:schemeClr val="bg1"/>
                        </a:solidFill>
                        <a:effectLst/>
                        <a:latin typeface="+mj-lt"/>
                      </a:endParaRPr>
                    </a:p>
                  </a:txBody>
                  <a:tcPr marL="51130" marR="51130" marT="25565" marB="2556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99997873"/>
                  </a:ext>
                </a:extLst>
              </a:tr>
              <a:tr h="780470">
                <a:tc>
                  <a:txBody>
                    <a:bodyPr/>
                    <a:lstStyle/>
                    <a:p>
                      <a:pPr marL="0" indent="0" algn="l" rtl="0" fontAlgn="base">
                        <a:buFont typeface="Arial" panose="020B0604020202020204" pitchFamily="34" charset="0"/>
                        <a:buNone/>
                      </a:pPr>
                      <a:r>
                        <a:rPr lang="en-US" sz="900" b="0" i="0">
                          <a:solidFill>
                            <a:srgbClr val="000000"/>
                          </a:solidFill>
                          <a:effectLst/>
                          <a:latin typeface="+mn-lt"/>
                        </a:rPr>
                        <a:t>Infineon</a:t>
                      </a:r>
                      <a:endParaRPr lang="en-US" sz="900" b="0" i="0" dirty="0">
                        <a:solidFill>
                          <a:srgbClr val="000000"/>
                        </a:solidFill>
                        <a:effectLst/>
                        <a:latin typeface="+mn-lt"/>
                      </a:endParaRPr>
                    </a:p>
                    <a:p>
                      <a:pPr marL="0" indent="0" algn="l" rtl="0" fontAlgn="base">
                        <a:buFont typeface="Arial" panose="020B0604020202020204" pitchFamily="34" charset="0"/>
                        <a:buNone/>
                      </a:pPr>
                      <a:r>
                        <a:rPr lang="en-US" sz="900" b="0" i="0" dirty="0" err="1">
                          <a:solidFill>
                            <a:srgbClr val="000000"/>
                          </a:solidFill>
                          <a:effectLst/>
                          <a:latin typeface="+mn-lt"/>
                        </a:rPr>
                        <a:t>Vincotech</a:t>
                      </a:r>
                      <a:endParaRPr lang="en-US" sz="900" b="0" i="0" dirty="0">
                        <a:solidFill>
                          <a:srgbClr val="000000"/>
                        </a:solidFill>
                        <a:effectLst/>
                        <a:latin typeface="+mn-lt"/>
                      </a:endParaRPr>
                    </a:p>
                    <a:p>
                      <a:pPr marL="0" indent="0" algn="l" rtl="0" fontAlgn="base">
                        <a:buFont typeface="Arial" panose="020B0604020202020204" pitchFamily="34" charset="0"/>
                        <a:buNone/>
                      </a:pPr>
                      <a:r>
                        <a:rPr lang="en-US" sz="900" b="0" i="0" dirty="0" err="1">
                          <a:solidFill>
                            <a:srgbClr val="000000"/>
                          </a:solidFill>
                          <a:effectLst/>
                          <a:latin typeface="+mn-lt"/>
                        </a:rPr>
                        <a:t>Wolfspeed</a:t>
                      </a:r>
                      <a:endParaRPr lang="en-US" sz="900" b="0" i="0" dirty="0">
                        <a:solidFill>
                          <a:srgbClr val="000000"/>
                        </a:solidFill>
                        <a:effectLst/>
                        <a:latin typeface="+mn-lt"/>
                      </a:endParaRPr>
                    </a:p>
                    <a:p>
                      <a:pPr marL="0" indent="0" algn="l" rtl="0" fontAlgn="base">
                        <a:buFont typeface="Arial" panose="020B0604020202020204" pitchFamily="34" charset="0"/>
                        <a:buNone/>
                      </a:pPr>
                      <a:r>
                        <a:rPr lang="en-US" sz="900" b="0" i="0" dirty="0">
                          <a:solidFill>
                            <a:srgbClr val="000000"/>
                          </a:solidFill>
                          <a:effectLst/>
                          <a:latin typeface="+mn-lt"/>
                        </a:rPr>
                        <a:t>ST</a:t>
                      </a:r>
                    </a:p>
                    <a:p>
                      <a:pPr marL="0" indent="0" algn="l" rtl="0" fontAlgn="base">
                        <a:buFont typeface="Arial" panose="020B0604020202020204" pitchFamily="34" charset="0"/>
                        <a:buNone/>
                      </a:pPr>
                      <a:r>
                        <a:rPr lang="en-US" sz="900" b="0" i="0">
                          <a:solidFill>
                            <a:srgbClr val="000000"/>
                          </a:solidFill>
                          <a:effectLst/>
                          <a:latin typeface="+mn-lt"/>
                        </a:rPr>
                        <a:t>Semikron</a:t>
                      </a:r>
                      <a:endParaRPr lang="en-US" sz="900" b="0" i="0" dirty="0">
                        <a:solidFill>
                          <a:srgbClr val="000000"/>
                        </a:solidFill>
                        <a:effectLst/>
                        <a:latin typeface="+mn-lt"/>
                      </a:endParaRP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marL="0" indent="0" algn="l" rtl="0" fontAlgn="base">
                        <a:buFont typeface="Arial" panose="020B0604020202020204" pitchFamily="34" charset="0"/>
                        <a:buNone/>
                      </a:pPr>
                      <a:r>
                        <a:rPr lang="en-US" sz="900" b="0" i="0" kern="1200">
                          <a:solidFill>
                            <a:srgbClr val="000000"/>
                          </a:solidFill>
                          <a:effectLst/>
                          <a:latin typeface="+mn-lt"/>
                          <a:ea typeface="+mn-ea"/>
                          <a:cs typeface="+mn-cs"/>
                        </a:rPr>
                        <a:t>Infineon</a:t>
                      </a:r>
                      <a:endParaRPr lang="en-US" sz="900" b="0" i="0" kern="1200" dirty="0">
                        <a:solidFill>
                          <a:srgbClr val="000000"/>
                        </a:solidFill>
                        <a:effectLst/>
                        <a:latin typeface="+mn-lt"/>
                        <a:ea typeface="+mn-ea"/>
                        <a:cs typeface="+mn-cs"/>
                      </a:endParaRPr>
                    </a:p>
                    <a:p>
                      <a:pPr marL="0" indent="0" algn="l" rtl="0" fontAlgn="base">
                        <a:buFont typeface="Arial" panose="020B0604020202020204" pitchFamily="34" charset="0"/>
                        <a:buNone/>
                      </a:pPr>
                      <a:r>
                        <a:rPr lang="en-US" sz="900" b="0" i="0" kern="1200" dirty="0">
                          <a:solidFill>
                            <a:srgbClr val="000000"/>
                          </a:solidFill>
                          <a:effectLst/>
                          <a:latin typeface="+mn-lt"/>
                          <a:ea typeface="+mn-ea"/>
                          <a:cs typeface="+mn-cs"/>
                        </a:rPr>
                        <a:t>Rohm</a:t>
                      </a:r>
                    </a:p>
                    <a:p>
                      <a:pPr marL="0" indent="0" algn="l" rtl="0" fontAlgn="base">
                        <a:buFont typeface="Arial" panose="020B0604020202020204" pitchFamily="34" charset="0"/>
                        <a:buNone/>
                      </a:pPr>
                      <a:r>
                        <a:rPr lang="en-US" sz="900" b="0" i="0" kern="1200" dirty="0" err="1">
                          <a:solidFill>
                            <a:srgbClr val="000000"/>
                          </a:solidFill>
                          <a:effectLst/>
                          <a:latin typeface="+mn-lt"/>
                          <a:ea typeface="+mn-ea"/>
                          <a:cs typeface="+mn-cs"/>
                        </a:rPr>
                        <a:t>Wolfspeed</a:t>
                      </a:r>
                      <a:endParaRPr lang="en-US" sz="900" b="0" i="0" kern="1200" dirty="0">
                        <a:solidFill>
                          <a:srgbClr val="000000"/>
                        </a:solidFill>
                        <a:effectLst/>
                        <a:latin typeface="+mn-lt"/>
                        <a:ea typeface="+mn-ea"/>
                        <a:cs typeface="+mn-cs"/>
                      </a:endParaRPr>
                    </a:p>
                    <a:p>
                      <a:pPr marL="0" indent="0" algn="l" rtl="0" fontAlgn="base">
                        <a:buFont typeface="Arial" panose="020B0604020202020204" pitchFamily="34" charset="0"/>
                        <a:buNone/>
                      </a:pPr>
                      <a:r>
                        <a:rPr lang="en-US" sz="900" b="0" i="0" kern="1200" dirty="0">
                          <a:solidFill>
                            <a:srgbClr val="000000"/>
                          </a:solidFill>
                          <a:effectLst/>
                          <a:latin typeface="+mn-lt"/>
                          <a:ea typeface="+mn-ea"/>
                          <a:cs typeface="+mn-cs"/>
                        </a:rPr>
                        <a:t>ST</a:t>
                      </a:r>
                    </a:p>
                    <a:p>
                      <a:pPr marL="0" indent="0" algn="l" rtl="0" fontAlgn="base">
                        <a:buFont typeface="Arial" panose="020B0604020202020204" pitchFamily="34" charset="0"/>
                        <a:buNone/>
                      </a:pPr>
                      <a:endParaRPr lang="en-US" sz="900" b="0" i="0" kern="1200" dirty="0">
                        <a:solidFill>
                          <a:srgbClr val="000000"/>
                        </a:solidFill>
                        <a:effectLst/>
                        <a:latin typeface="+mn-lt"/>
                        <a:ea typeface="+mn-ea"/>
                        <a:cs typeface="+mn-cs"/>
                      </a:endParaRP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marL="0" indent="0" algn="l" rtl="0" fontAlgn="base">
                        <a:buFont typeface="Arial" panose="020B0604020202020204" pitchFamily="34" charset="0"/>
                        <a:buNone/>
                      </a:pPr>
                      <a:r>
                        <a:rPr lang="en-US" sz="900" b="0" i="0" kern="1200" dirty="0">
                          <a:solidFill>
                            <a:srgbClr val="000000"/>
                          </a:solidFill>
                          <a:effectLst/>
                          <a:latin typeface="+mn-lt"/>
                          <a:ea typeface="+mn-ea"/>
                          <a:cs typeface="+mn-cs"/>
                        </a:rPr>
                        <a:t>TI</a:t>
                      </a:r>
                    </a:p>
                    <a:p>
                      <a:pPr marL="0" indent="0" algn="l" rtl="0" fontAlgn="base">
                        <a:buFont typeface="Arial" panose="020B0604020202020204" pitchFamily="34" charset="0"/>
                        <a:buNone/>
                      </a:pPr>
                      <a:r>
                        <a:rPr lang="en-US" sz="900" b="0" i="0" kern="1200">
                          <a:solidFill>
                            <a:srgbClr val="000000"/>
                          </a:solidFill>
                          <a:effectLst/>
                          <a:latin typeface="+mn-lt"/>
                          <a:ea typeface="+mn-ea"/>
                          <a:cs typeface="+mn-cs"/>
                        </a:rPr>
                        <a:t>Infineon</a:t>
                      </a:r>
                      <a:endParaRPr lang="en-US" sz="900" b="0" i="0" kern="1200" dirty="0">
                        <a:solidFill>
                          <a:srgbClr val="000000"/>
                        </a:solidFill>
                        <a:effectLst/>
                        <a:latin typeface="+mn-lt"/>
                        <a:ea typeface="+mn-ea"/>
                        <a:cs typeface="+mn-cs"/>
                      </a:endParaRPr>
                    </a:p>
                    <a:p>
                      <a:pPr marL="0" indent="0" algn="l" rtl="0" fontAlgn="base">
                        <a:buFont typeface="Arial" panose="020B0604020202020204" pitchFamily="34" charset="0"/>
                        <a:buNone/>
                      </a:pPr>
                      <a:r>
                        <a:rPr lang="en-US" sz="900" b="0" i="0" kern="1200" dirty="0">
                          <a:solidFill>
                            <a:srgbClr val="000000"/>
                          </a:solidFill>
                          <a:effectLst/>
                          <a:latin typeface="+mn-lt"/>
                          <a:ea typeface="+mn-ea"/>
                          <a:cs typeface="+mn-cs"/>
                        </a:rPr>
                        <a:t>ADI</a:t>
                      </a:r>
                    </a:p>
                    <a:p>
                      <a:pPr marL="0" indent="0" algn="l" rtl="0" fontAlgn="base">
                        <a:buFont typeface="Arial" panose="020B0604020202020204" pitchFamily="34" charset="0"/>
                        <a:buNone/>
                      </a:pPr>
                      <a:r>
                        <a:rPr lang="en-US" sz="900" b="0" i="0" kern="1200" dirty="0">
                          <a:solidFill>
                            <a:srgbClr val="000000"/>
                          </a:solidFill>
                          <a:effectLst/>
                          <a:latin typeface="+mn-lt"/>
                          <a:ea typeface="+mn-ea"/>
                          <a:cs typeface="+mn-cs"/>
                        </a:rPr>
                        <a:t>NXP</a:t>
                      </a:r>
                    </a:p>
                    <a:p>
                      <a:pPr marL="115888" indent="-115888" algn="l" rtl="0" fontAlgn="base">
                        <a:buFont typeface="Arial" panose="020B0604020202020204" pitchFamily="34" charset="0"/>
                        <a:buChar char="•"/>
                      </a:pPr>
                      <a:endParaRPr lang="en-US" sz="900" b="0" i="0" kern="1200" dirty="0">
                        <a:solidFill>
                          <a:srgbClr val="000000"/>
                        </a:solidFill>
                        <a:effectLst/>
                        <a:latin typeface="+mn-lt"/>
                        <a:ea typeface="+mn-ea"/>
                        <a:cs typeface="+mn-cs"/>
                      </a:endParaRP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marL="115888" indent="-115888" algn="l" rtl="0" fontAlgn="base">
                        <a:buFont typeface="Arial" panose="020B0604020202020204" pitchFamily="34" charset="0"/>
                        <a:buChar char="•"/>
                      </a:pPr>
                      <a:endParaRPr lang="en-US" sz="800" b="0" i="0" dirty="0">
                        <a:solidFill>
                          <a:srgbClr val="000000"/>
                        </a:solidFill>
                        <a:effectLst/>
                        <a:latin typeface="+mn-lt"/>
                      </a:endParaRP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marL="0" indent="0" algn="l" defTabSz="514350" rtl="0" eaLnBrk="1" fontAlgn="base" latinLnBrk="0" hangingPunct="1">
                        <a:buFont typeface="Arial" panose="020B0604020202020204" pitchFamily="34" charset="0"/>
                        <a:buNone/>
                      </a:pPr>
                      <a:r>
                        <a:rPr lang="it-IT" sz="900" b="0" i="0" kern="1200" dirty="0">
                          <a:solidFill>
                            <a:srgbClr val="000000"/>
                          </a:solidFill>
                          <a:effectLst/>
                          <a:latin typeface="+mn-lt"/>
                          <a:ea typeface="+mn-ea"/>
                          <a:cs typeface="+mn-cs"/>
                        </a:rPr>
                        <a:t>TI</a:t>
                      </a:r>
                    </a:p>
                    <a:p>
                      <a:pPr marL="0" indent="0" algn="l" defTabSz="514350" rtl="0" eaLnBrk="1" fontAlgn="base" latinLnBrk="0" hangingPunct="1">
                        <a:buFont typeface="Arial" panose="020B0604020202020204" pitchFamily="34" charset="0"/>
                        <a:buNone/>
                      </a:pPr>
                      <a:r>
                        <a:rPr lang="it-IT" sz="900" b="0" i="0" kern="1200" dirty="0">
                          <a:solidFill>
                            <a:srgbClr val="000000"/>
                          </a:solidFill>
                          <a:effectLst/>
                          <a:latin typeface="+mn-lt"/>
                          <a:ea typeface="+mn-ea"/>
                          <a:cs typeface="+mn-cs"/>
                        </a:rPr>
                        <a:t>Maxim</a:t>
                      </a:r>
                    </a:p>
                    <a:p>
                      <a:pPr marL="0" indent="0" algn="l" defTabSz="514350" rtl="0" eaLnBrk="1" fontAlgn="base" latinLnBrk="0" hangingPunct="1">
                        <a:buFont typeface="Arial" panose="020B0604020202020204" pitchFamily="34" charset="0"/>
                        <a:buNone/>
                      </a:pPr>
                      <a:r>
                        <a:rPr lang="it-IT" sz="900" b="0" i="0" kern="1200" dirty="0">
                          <a:solidFill>
                            <a:srgbClr val="000000"/>
                          </a:solidFill>
                          <a:effectLst/>
                          <a:latin typeface="+mn-lt"/>
                          <a:ea typeface="+mn-ea"/>
                          <a:cs typeface="+mn-cs"/>
                        </a:rPr>
                        <a:t>ADI</a:t>
                      </a:r>
                    </a:p>
                    <a:p>
                      <a:pPr marL="0" indent="0" algn="l" defTabSz="514350" rtl="0" eaLnBrk="1" fontAlgn="base" latinLnBrk="0" hangingPunct="1">
                        <a:buFont typeface="Arial" panose="020B0604020202020204" pitchFamily="34" charset="0"/>
                        <a:buNone/>
                      </a:pPr>
                      <a:r>
                        <a:rPr lang="it-IT" sz="900" b="0" i="0" kern="1200" dirty="0">
                          <a:solidFill>
                            <a:srgbClr val="000000"/>
                          </a:solidFill>
                          <a:effectLst/>
                          <a:latin typeface="+mn-lt"/>
                          <a:ea typeface="+mn-ea"/>
                          <a:cs typeface="+mn-cs"/>
                        </a:rPr>
                        <a:t>ST</a:t>
                      </a:r>
                    </a:p>
                    <a:p>
                      <a:pPr marL="0" indent="0" algn="l" defTabSz="514350" rtl="0" eaLnBrk="1" fontAlgn="base" latinLnBrk="0" hangingPunct="1">
                        <a:buFont typeface="Arial" panose="020B0604020202020204" pitchFamily="34" charset="0"/>
                        <a:buNone/>
                      </a:pPr>
                      <a:r>
                        <a:rPr lang="it-IT" sz="900" b="0" i="0" kern="1200" dirty="0">
                          <a:solidFill>
                            <a:srgbClr val="000000"/>
                          </a:solidFill>
                          <a:effectLst/>
                          <a:latin typeface="+mn-lt"/>
                          <a:ea typeface="+mn-ea"/>
                          <a:cs typeface="+mn-cs"/>
                        </a:rPr>
                        <a:t>Microchip</a:t>
                      </a: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tc>
                  <a:txBody>
                    <a:bodyPr/>
                    <a:lstStyle/>
                    <a:p>
                      <a:pPr marL="0" indent="0" algn="l" defTabSz="514350" rtl="0" eaLnBrk="1" fontAlgn="base" latinLnBrk="0" hangingPunct="1">
                        <a:buFont typeface="Arial" panose="020B0604020202020204" pitchFamily="34" charset="0"/>
                        <a:buNone/>
                      </a:pPr>
                      <a:r>
                        <a:rPr lang="en-US" sz="900" b="0" i="0" kern="1200" dirty="0">
                          <a:solidFill>
                            <a:srgbClr val="000000"/>
                          </a:solidFill>
                          <a:effectLst/>
                          <a:latin typeface="+mn-lt"/>
                          <a:ea typeface="+mn-ea"/>
                          <a:cs typeface="+mn-cs"/>
                        </a:rPr>
                        <a:t>FETs</a:t>
                      </a:r>
                      <a:r>
                        <a:rPr lang="en-US" sz="900" b="0" i="0" kern="1200">
                          <a:solidFill>
                            <a:srgbClr val="000000"/>
                          </a:solidFill>
                          <a:effectLst/>
                          <a:latin typeface="+mn-lt"/>
                          <a:ea typeface="+mn-ea"/>
                          <a:cs typeface="+mn-cs"/>
                        </a:rPr>
                        <a:t>: Infineon, </a:t>
                      </a:r>
                      <a:r>
                        <a:rPr lang="en-US" sz="900" b="0" i="0" kern="1200" dirty="0">
                          <a:solidFill>
                            <a:srgbClr val="000000"/>
                          </a:solidFill>
                          <a:effectLst/>
                          <a:latin typeface="+mn-lt"/>
                          <a:ea typeface="+mn-ea"/>
                          <a:cs typeface="+mn-cs"/>
                        </a:rPr>
                        <a:t>ST, Renesas, A&amp;O</a:t>
                      </a:r>
                    </a:p>
                    <a:p>
                      <a:pPr marL="0" indent="0" algn="l" defTabSz="514350" rtl="0" eaLnBrk="1" fontAlgn="base" latinLnBrk="0" hangingPunct="1">
                        <a:buFont typeface="Arial" panose="020B0604020202020204" pitchFamily="34" charset="0"/>
                        <a:buNone/>
                      </a:pPr>
                      <a:r>
                        <a:rPr lang="en-US" sz="900" b="0" i="0" kern="1200" dirty="0">
                          <a:solidFill>
                            <a:srgbClr val="000000"/>
                          </a:solidFill>
                          <a:effectLst/>
                          <a:latin typeface="+mn-lt"/>
                          <a:ea typeface="+mn-ea"/>
                          <a:cs typeface="+mn-cs"/>
                        </a:rPr>
                        <a:t>NXP</a:t>
                      </a:r>
                      <a:r>
                        <a:rPr lang="en-US" sz="900" b="0" i="0" kern="1200">
                          <a:solidFill>
                            <a:srgbClr val="000000"/>
                          </a:solidFill>
                          <a:effectLst/>
                          <a:latin typeface="+mn-lt"/>
                          <a:ea typeface="+mn-ea"/>
                          <a:cs typeface="+mn-cs"/>
                        </a:rPr>
                        <a:t>. Controllers</a:t>
                      </a:r>
                      <a:r>
                        <a:rPr lang="en-US" sz="900" b="0" i="0" kern="1200" dirty="0">
                          <a:solidFill>
                            <a:srgbClr val="000000"/>
                          </a:solidFill>
                          <a:effectLst/>
                          <a:latin typeface="+mn-lt"/>
                          <a:ea typeface="+mn-ea"/>
                          <a:cs typeface="+mn-cs"/>
                        </a:rPr>
                        <a:t>: TI, ST, IFX, PI, Rohm</a:t>
                      </a:r>
                    </a:p>
                    <a:p>
                      <a:pPr marL="0" indent="0" algn="l" defTabSz="514350" rtl="0" eaLnBrk="1" fontAlgn="base" latinLnBrk="0" hangingPunct="1">
                        <a:buFont typeface="Arial" panose="020B0604020202020204" pitchFamily="34" charset="0"/>
                        <a:buNone/>
                      </a:pPr>
                      <a:endParaRPr lang="en-US" sz="900" b="0" i="0" kern="1200" dirty="0">
                        <a:solidFill>
                          <a:srgbClr val="000000"/>
                        </a:solidFill>
                        <a:effectLst/>
                        <a:latin typeface="+mn-lt"/>
                        <a:ea typeface="+mn-ea"/>
                        <a:cs typeface="+mn-cs"/>
                      </a:endParaRPr>
                    </a:p>
                    <a:p>
                      <a:pPr marL="0" indent="0" algn="l" defTabSz="514350" rtl="0" eaLnBrk="1" fontAlgn="base" latinLnBrk="0" hangingPunct="1">
                        <a:buFont typeface="Arial" panose="020B0604020202020204" pitchFamily="34" charset="0"/>
                        <a:buNone/>
                      </a:pPr>
                      <a:endParaRPr lang="en-US" sz="900" b="0" i="0" kern="1200" dirty="0">
                        <a:solidFill>
                          <a:srgbClr val="000000"/>
                        </a:solidFill>
                        <a:effectLst/>
                        <a:latin typeface="+mn-lt"/>
                        <a:ea typeface="+mn-ea"/>
                        <a:cs typeface="+mn-cs"/>
                      </a:endParaRPr>
                    </a:p>
                  </a:txBody>
                  <a:tcPr marL="27432" marR="27432" marT="25565" marB="2556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0294307"/>
                  </a:ext>
                </a:extLst>
              </a:tr>
            </a:tbl>
          </a:graphicData>
        </a:graphic>
      </p:graphicFrame>
      <p:sp>
        <p:nvSpPr>
          <p:cNvPr id="24" name="Rectangle 23"/>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17" name="TextBox 16"/>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19" name="TextBox 18"/>
          <p:cNvSpPr txBox="1"/>
          <p:nvPr/>
        </p:nvSpPr>
        <p:spPr>
          <a:xfrm>
            <a:off x="480387" y="3210900"/>
            <a:ext cx="5980854" cy="5399700"/>
          </a:xfrm>
          <a:prstGeom prst="rect">
            <a:avLst/>
          </a:prstGeom>
          <a:solidFill>
            <a:schemeClr val="bg1"/>
          </a:solidFill>
        </p:spPr>
        <p:txBody>
          <a:bodyPr wrap="square" numCol="1" rtlCol="0">
            <a:noAutofit/>
          </a:bodyPr>
          <a:lstStyle/>
          <a:p>
            <a:pPr lvl="0">
              <a:spcBef>
                <a:spcPts val="300"/>
              </a:spcBef>
            </a:pPr>
            <a:r>
              <a:rPr lang="en-US" sz="920" b="1" dirty="0">
                <a:solidFill>
                  <a:srgbClr val="000000"/>
                </a:solidFill>
                <a:latin typeface="+mn-lt"/>
              </a:rPr>
              <a:t>Systems solution expertise and long experience - </a:t>
            </a:r>
            <a:r>
              <a:rPr lang="en-US" sz="920" dirty="0">
                <a:solidFill>
                  <a:srgbClr val="000000"/>
                </a:solidFill>
                <a:latin typeface="+mn-lt"/>
              </a:rPr>
              <a:t>+ 5 years focus on EV Charging systems with a dedicated expert application teams for excellent application support worldwide. onsemi makes a difference in helping customers find the right solution for their needs.  An array of reference design development as well as developments on </a:t>
            </a:r>
            <a:r>
              <a:rPr lang="en-US" sz="920" dirty="0" err="1">
                <a:solidFill>
                  <a:srgbClr val="000000"/>
                </a:solidFill>
                <a:latin typeface="+mn-lt"/>
              </a:rPr>
              <a:t>SiC</a:t>
            </a:r>
            <a:r>
              <a:rPr lang="en-US" sz="920" dirty="0">
                <a:solidFill>
                  <a:srgbClr val="000000"/>
                </a:solidFill>
                <a:latin typeface="+mn-lt"/>
              </a:rPr>
              <a:t> driver optimization. </a:t>
            </a:r>
          </a:p>
          <a:p>
            <a:pPr lvl="0">
              <a:spcBef>
                <a:spcPts val="300"/>
              </a:spcBef>
            </a:pPr>
            <a:endParaRPr lang="en-US" sz="920" b="1" dirty="0">
              <a:solidFill>
                <a:srgbClr val="000000"/>
              </a:solidFill>
              <a:latin typeface="+mn-lt"/>
            </a:endParaRPr>
          </a:p>
          <a:p>
            <a:pPr lvl="0">
              <a:spcBef>
                <a:spcPts val="300"/>
              </a:spcBef>
            </a:pPr>
            <a:r>
              <a:rPr lang="en-US" sz="920" b="1" dirty="0">
                <a:solidFill>
                  <a:srgbClr val="000000"/>
                </a:solidFill>
                <a:latin typeface="+mn-lt"/>
              </a:rPr>
              <a:t>Leading power modules and </a:t>
            </a:r>
            <a:r>
              <a:rPr lang="en-US" sz="920" b="1" dirty="0" err="1">
                <a:solidFill>
                  <a:srgbClr val="000000"/>
                </a:solidFill>
                <a:latin typeface="+mn-lt"/>
              </a:rPr>
              <a:t>SiC</a:t>
            </a:r>
            <a:r>
              <a:rPr lang="en-US" sz="920" b="1" dirty="0">
                <a:solidFill>
                  <a:srgbClr val="000000"/>
                </a:solidFill>
                <a:latin typeface="+mn-lt"/>
              </a:rPr>
              <a:t> technologies with a comprehensive overall portfolio</a:t>
            </a:r>
          </a:p>
          <a:p>
            <a:pPr>
              <a:spcBef>
                <a:spcPts val="300"/>
              </a:spcBef>
            </a:pPr>
            <a:r>
              <a:rPr lang="en-US" sz="920" dirty="0">
                <a:solidFill>
                  <a:srgbClr val="000000"/>
                </a:solidFill>
                <a:latin typeface="+mn-lt"/>
              </a:rPr>
              <a:t>Long time expertise in the modules market with continuous investment in enhanced packaging technology, Superior </a:t>
            </a:r>
            <a:r>
              <a:rPr lang="en-US" sz="920" dirty="0" err="1">
                <a:solidFill>
                  <a:srgbClr val="000000"/>
                </a:solidFill>
                <a:latin typeface="+mn-lt"/>
              </a:rPr>
              <a:t>SiC</a:t>
            </a:r>
            <a:r>
              <a:rPr lang="en-US" sz="920" dirty="0">
                <a:solidFill>
                  <a:srgbClr val="000000"/>
                </a:solidFill>
                <a:latin typeface="+mn-lt"/>
              </a:rPr>
              <a:t> features with patented termination for ruggedness. Power devices, analog ICs, auxiliary power, sensing  protections and connectivity portfolio round out the portfolio. </a:t>
            </a:r>
            <a:r>
              <a:rPr lang="en-US" sz="920" b="1" dirty="0">
                <a:solidFill>
                  <a:srgbClr val="000000"/>
                </a:solidFill>
                <a:latin typeface="+mn-lt"/>
              </a:rPr>
              <a:t>Challenge: </a:t>
            </a:r>
            <a:r>
              <a:rPr lang="en-US" sz="920" dirty="0">
                <a:solidFill>
                  <a:srgbClr val="000000"/>
                </a:solidFill>
                <a:latin typeface="+mn-lt"/>
              </a:rPr>
              <a:t>The main challenge we face with the existing </a:t>
            </a:r>
            <a:r>
              <a:rPr lang="en-US" sz="920" dirty="0" err="1">
                <a:solidFill>
                  <a:srgbClr val="000000"/>
                </a:solidFill>
                <a:latin typeface="+mn-lt"/>
              </a:rPr>
              <a:t>SiC</a:t>
            </a:r>
            <a:r>
              <a:rPr lang="en-US" sz="920" dirty="0">
                <a:solidFill>
                  <a:srgbClr val="000000"/>
                </a:solidFill>
                <a:latin typeface="+mn-lt"/>
              </a:rPr>
              <a:t> technology is that we recommend -5/+18 V driving, while IFX recommends 0/+15V. Many customers prefer the second because it’s a lot easier (and cheaper) to design the driver. onsemi </a:t>
            </a:r>
            <a:r>
              <a:rPr lang="en-US" sz="920" dirty="0" err="1">
                <a:solidFill>
                  <a:srgbClr val="000000"/>
                </a:solidFill>
                <a:latin typeface="+mn-lt"/>
              </a:rPr>
              <a:t>SiC</a:t>
            </a:r>
            <a:r>
              <a:rPr lang="en-US" sz="920" dirty="0">
                <a:solidFill>
                  <a:srgbClr val="000000"/>
                </a:solidFill>
                <a:latin typeface="+mn-lt"/>
              </a:rPr>
              <a:t> MOSFET can also be driven with 0/+15V. BUT our point: Driving a </a:t>
            </a:r>
            <a:r>
              <a:rPr lang="en-US" sz="920" dirty="0" err="1">
                <a:solidFill>
                  <a:srgbClr val="000000"/>
                </a:solidFill>
                <a:latin typeface="+mn-lt"/>
              </a:rPr>
              <a:t>SiC</a:t>
            </a:r>
            <a:r>
              <a:rPr lang="en-US" sz="920" dirty="0">
                <a:solidFill>
                  <a:srgbClr val="000000"/>
                </a:solidFill>
                <a:latin typeface="+mn-lt"/>
              </a:rPr>
              <a:t> MOSFET with 0/+15 V is like driving a Ferrari in 2nd gear… So, if you want to get the most out of existing </a:t>
            </a:r>
            <a:r>
              <a:rPr lang="en-US" sz="920" dirty="0" err="1">
                <a:solidFill>
                  <a:srgbClr val="000000"/>
                </a:solidFill>
                <a:latin typeface="+mn-lt"/>
              </a:rPr>
              <a:t>SiC</a:t>
            </a:r>
            <a:r>
              <a:rPr lang="en-US" sz="920" dirty="0">
                <a:solidFill>
                  <a:srgbClr val="000000"/>
                </a:solidFill>
                <a:latin typeface="+mn-lt"/>
              </a:rPr>
              <a:t> MOSFETs, -5V/+18V will be a lot better (even if more effort is needed). Contact System Marketing for a presentation with the advantages of – 5 V / +18 V </a:t>
            </a:r>
            <a:r>
              <a:rPr lang="en-US" sz="920" dirty="0" err="1">
                <a:solidFill>
                  <a:srgbClr val="000000"/>
                </a:solidFill>
                <a:latin typeface="+mn-lt"/>
              </a:rPr>
              <a:t>SiC</a:t>
            </a:r>
            <a:r>
              <a:rPr lang="en-US" sz="920" dirty="0">
                <a:solidFill>
                  <a:srgbClr val="000000"/>
                </a:solidFill>
                <a:latin typeface="+mn-lt"/>
              </a:rPr>
              <a:t> driving. </a:t>
            </a:r>
          </a:p>
          <a:p>
            <a:pPr lvl="0">
              <a:spcBef>
                <a:spcPts val="300"/>
              </a:spcBef>
            </a:pPr>
            <a:endParaRPr lang="en-US" sz="920" b="1" dirty="0">
              <a:solidFill>
                <a:srgbClr val="000000"/>
              </a:solidFill>
              <a:latin typeface="+mn-lt"/>
            </a:endParaRPr>
          </a:p>
          <a:p>
            <a:pPr lvl="0">
              <a:spcBef>
                <a:spcPts val="300"/>
              </a:spcBef>
            </a:pPr>
            <a:r>
              <a:rPr lang="en-US" sz="920" b="1" dirty="0">
                <a:solidFill>
                  <a:srgbClr val="000000"/>
                </a:solidFill>
                <a:latin typeface="+mn-lt"/>
              </a:rPr>
              <a:t>Silicon-carbide reliability - Challenge: </a:t>
            </a:r>
            <a:r>
              <a:rPr lang="en-US" sz="920" dirty="0">
                <a:solidFill>
                  <a:srgbClr val="000000"/>
                </a:solidFill>
                <a:latin typeface="+mn-lt"/>
              </a:rPr>
              <a:t>Some customers have concerns, or need reassurance, about </a:t>
            </a:r>
            <a:r>
              <a:rPr lang="en-US" sz="920" dirty="0" err="1">
                <a:solidFill>
                  <a:srgbClr val="000000"/>
                </a:solidFill>
                <a:latin typeface="+mn-lt"/>
              </a:rPr>
              <a:t>SiC</a:t>
            </a:r>
            <a:r>
              <a:rPr lang="en-US" sz="920" dirty="0">
                <a:solidFill>
                  <a:srgbClr val="000000"/>
                </a:solidFill>
                <a:latin typeface="+mn-lt"/>
              </a:rPr>
              <a:t> reliability vs Si in respect to </a:t>
            </a:r>
            <a:r>
              <a:rPr lang="en-US" sz="920" b="1" dirty="0">
                <a:solidFill>
                  <a:srgbClr val="000000"/>
                </a:solidFill>
                <a:latin typeface="+mn-lt"/>
              </a:rPr>
              <a:t>‘high electric field induced failure’ and ‘gate oxide weakness due to intrinsic interface defect’</a:t>
            </a:r>
            <a:r>
              <a:rPr lang="en-US" sz="920" dirty="0">
                <a:solidFill>
                  <a:srgbClr val="000000"/>
                </a:solidFill>
                <a:latin typeface="+mn-lt"/>
              </a:rPr>
              <a:t>. onsemi addresses these challenges among others with patented die terminations of </a:t>
            </a:r>
            <a:r>
              <a:rPr lang="en-US" sz="920" dirty="0" err="1">
                <a:solidFill>
                  <a:srgbClr val="000000"/>
                </a:solidFill>
                <a:latin typeface="+mn-lt"/>
              </a:rPr>
              <a:t>SiC</a:t>
            </a:r>
            <a:r>
              <a:rPr lang="en-US" sz="920" dirty="0">
                <a:solidFill>
                  <a:srgbClr val="000000"/>
                </a:solidFill>
                <a:latin typeface="+mn-lt"/>
              </a:rPr>
              <a:t> technology, optimized process design based on empirical evidence and industry leading manufacturing excellence and validation process with ‘in built reliability processes. onsemi is one of the very few suppliers with a fully integrated value chain for </a:t>
            </a:r>
            <a:r>
              <a:rPr lang="en-US" sz="920" dirty="0" err="1">
                <a:solidFill>
                  <a:srgbClr val="000000"/>
                </a:solidFill>
                <a:latin typeface="+mn-lt"/>
              </a:rPr>
              <a:t>SiC</a:t>
            </a:r>
            <a:r>
              <a:rPr lang="en-US" sz="920" dirty="0">
                <a:solidFill>
                  <a:srgbClr val="000000"/>
                </a:solidFill>
                <a:latin typeface="+mn-lt"/>
              </a:rPr>
              <a:t>, from Wafer, Epi to products. This is a differential factor to deliver high-quality and high-reliability systems with </a:t>
            </a:r>
            <a:r>
              <a:rPr lang="en-US" sz="920" dirty="0" err="1">
                <a:solidFill>
                  <a:srgbClr val="000000"/>
                </a:solidFill>
                <a:latin typeface="+mn-lt"/>
              </a:rPr>
              <a:t>SiC.</a:t>
            </a:r>
            <a:r>
              <a:rPr lang="en-US" sz="920" dirty="0">
                <a:solidFill>
                  <a:srgbClr val="000000"/>
                </a:solidFill>
                <a:latin typeface="+mn-lt"/>
              </a:rPr>
              <a:t> Learn more about onsemi </a:t>
            </a:r>
            <a:r>
              <a:rPr lang="en-US" sz="920" dirty="0" err="1">
                <a:solidFill>
                  <a:srgbClr val="000000"/>
                </a:solidFill>
                <a:latin typeface="+mn-lt"/>
              </a:rPr>
              <a:t>SiC</a:t>
            </a:r>
            <a:r>
              <a:rPr lang="en-US" sz="920" dirty="0">
                <a:solidFill>
                  <a:srgbClr val="000000"/>
                </a:solidFill>
                <a:latin typeface="+mn-lt"/>
              </a:rPr>
              <a:t> reliability programs </a:t>
            </a:r>
            <a:r>
              <a:rPr lang="en-US" sz="920" dirty="0">
                <a:solidFill>
                  <a:schemeClr val="accent3">
                    <a:lumMod val="50000"/>
                  </a:schemeClr>
                </a:solidFill>
                <a:latin typeface="+mn-lt"/>
                <a:hlinkClick r:id="rId3"/>
              </a:rPr>
              <a:t>here</a:t>
            </a:r>
            <a:r>
              <a:rPr lang="en-US" sz="920" dirty="0">
                <a:solidFill>
                  <a:schemeClr val="accent3">
                    <a:lumMod val="50000"/>
                  </a:schemeClr>
                </a:solidFill>
                <a:latin typeface="+mn-lt"/>
              </a:rPr>
              <a:t>.</a:t>
            </a:r>
            <a:endParaRPr lang="en-US" sz="920" b="1" dirty="0">
              <a:solidFill>
                <a:schemeClr val="accent3">
                  <a:lumMod val="50000"/>
                </a:schemeClr>
              </a:solidFill>
              <a:latin typeface="+mn-lt"/>
            </a:endParaRPr>
          </a:p>
          <a:p>
            <a:pPr lvl="0">
              <a:spcBef>
                <a:spcPts val="300"/>
              </a:spcBef>
            </a:pPr>
            <a:endParaRPr lang="en-US" sz="920" dirty="0">
              <a:solidFill>
                <a:srgbClr val="000000"/>
              </a:solidFill>
              <a:latin typeface="+mn-lt"/>
            </a:endParaRPr>
          </a:p>
          <a:p>
            <a:pPr lvl="0">
              <a:spcBef>
                <a:spcPts val="300"/>
              </a:spcBef>
            </a:pPr>
            <a:r>
              <a:rPr lang="en-US" sz="920" b="1" dirty="0">
                <a:solidFill>
                  <a:srgbClr val="000000"/>
                </a:solidFill>
                <a:latin typeface="+mn-lt"/>
              </a:rPr>
              <a:t>Fully integrated supply value chain  - </a:t>
            </a:r>
            <a:r>
              <a:rPr lang="en-US" sz="920" dirty="0">
                <a:solidFill>
                  <a:srgbClr val="000000"/>
                </a:solidFill>
                <a:latin typeface="+mn-lt"/>
              </a:rPr>
              <a:t>In-house raw wafers manufacturing and assembly, one of the few players in the industry with such high integration for power devices. Ensures highest quality standards, operational excellence and faster reaction capabilities</a:t>
            </a:r>
          </a:p>
          <a:p>
            <a:pPr lvl="0">
              <a:spcBef>
                <a:spcPts val="300"/>
              </a:spcBef>
            </a:pPr>
            <a:endParaRPr lang="en-US" sz="920" dirty="0">
              <a:solidFill>
                <a:srgbClr val="000000"/>
              </a:solidFill>
              <a:latin typeface="+mn-lt"/>
            </a:endParaRPr>
          </a:p>
          <a:p>
            <a:pPr lvl="0">
              <a:spcBef>
                <a:spcPts val="300"/>
              </a:spcBef>
            </a:pPr>
            <a:r>
              <a:rPr lang="en-US" sz="920" b="1" dirty="0">
                <a:solidFill>
                  <a:srgbClr val="000000"/>
                </a:solidFill>
                <a:latin typeface="+mn-lt"/>
              </a:rPr>
              <a:t>Gate drivers  - </a:t>
            </a:r>
            <a:r>
              <a:rPr lang="en-US" sz="920" dirty="0">
                <a:solidFill>
                  <a:srgbClr val="000000"/>
                </a:solidFill>
                <a:latin typeface="+mn-lt"/>
              </a:rPr>
              <a:t>Broad and deep portfolio of high drive current isolated drivers with a wide range of safety features that allow for integration and design flexibility with industry standard packages. The portfolio maximizes the benefits of fast driven WBG switches with high CMTI immunities. Equally importantly, onsemi also provide hardware for rapid driver evaluation and reference </a:t>
            </a:r>
            <a:r>
              <a:rPr lang="en-US" sz="920" dirty="0" err="1">
                <a:solidFill>
                  <a:srgbClr val="000000"/>
                </a:solidFill>
                <a:latin typeface="+mn-lt"/>
              </a:rPr>
              <a:t>SiC</a:t>
            </a:r>
            <a:r>
              <a:rPr lang="en-US" sz="920" dirty="0">
                <a:solidFill>
                  <a:srgbClr val="000000"/>
                </a:solidFill>
                <a:latin typeface="+mn-lt"/>
              </a:rPr>
              <a:t> driving systems including the isolated supply to facilitate new design development. </a:t>
            </a:r>
            <a:r>
              <a:rPr lang="en-US" sz="920" b="1" dirty="0">
                <a:solidFill>
                  <a:srgbClr val="000000"/>
                </a:solidFill>
                <a:latin typeface="+mn-lt"/>
              </a:rPr>
              <a:t>Challenges:</a:t>
            </a:r>
            <a:r>
              <a:rPr lang="en-US" sz="920" dirty="0">
                <a:solidFill>
                  <a:srgbClr val="000000"/>
                </a:solidFill>
                <a:latin typeface="+mn-lt"/>
              </a:rPr>
              <a:t> Gate driver ownership split between several BUs, sales must work with different PLMs for pricing and support.</a:t>
            </a:r>
          </a:p>
          <a:p>
            <a:pPr lvl="0">
              <a:spcBef>
                <a:spcPts val="300"/>
              </a:spcBef>
            </a:pPr>
            <a:endParaRPr lang="en-US" sz="1000" dirty="0">
              <a:solidFill>
                <a:srgbClr val="000000"/>
              </a:solidFill>
              <a:latin typeface="+mn-lt"/>
            </a:endParaRPr>
          </a:p>
        </p:txBody>
      </p:sp>
      <p:sp>
        <p:nvSpPr>
          <p:cNvPr id="3" name="Slide Number Placeholder 2"/>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6</a:t>
            </a:fld>
            <a:endParaRPr lang="en-US" altLang="en-US" dirty="0"/>
          </a:p>
        </p:txBody>
      </p:sp>
    </p:spTree>
    <p:extLst>
      <p:ext uri="{BB962C8B-B14F-4D97-AF65-F5344CB8AC3E}">
        <p14:creationId xmlns:p14="http://schemas.microsoft.com/office/powerpoint/2010/main" val="360180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4" name="Group 3"/>
          <p:cNvGrpSpPr/>
          <p:nvPr/>
        </p:nvGrpSpPr>
        <p:grpSpPr>
          <a:xfrm>
            <a:off x="186008" y="1057712"/>
            <a:ext cx="6671992" cy="530352"/>
            <a:chOff x="172296" y="1057712"/>
            <a:chExt cx="6671992" cy="530352"/>
          </a:xfrm>
          <a:solidFill>
            <a:schemeClr val="bg2">
              <a:lumMod val="50000"/>
            </a:schemeClr>
          </a:solidFill>
        </p:grpSpPr>
        <p:sp>
          <p:nvSpPr>
            <p:cNvPr id="23" name="Rectangle 22"/>
            <p:cNvSpPr/>
            <p:nvPr/>
          </p:nvSpPr>
          <p:spPr>
            <a:xfrm>
              <a:off x="449611" y="1139038"/>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COMPETITIVE POSITIONING</a:t>
              </a:r>
            </a:p>
          </p:txBody>
        </p:sp>
        <p:sp>
          <p:nvSpPr>
            <p:cNvPr id="29" name="Oval 28"/>
            <p:cNvSpPr/>
            <p:nvPr/>
          </p:nvSpPr>
          <p:spPr>
            <a:xfrm>
              <a:off x="172296" y="1057712"/>
              <a:ext cx="533400" cy="530352"/>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21" y="1127958"/>
              <a:ext cx="337351" cy="347472"/>
            </a:xfrm>
            <a:prstGeom prst="rect">
              <a:avLst/>
            </a:prstGeom>
            <a:noFill/>
          </p:spPr>
        </p:pic>
      </p:grpSp>
      <p:sp>
        <p:nvSpPr>
          <p:cNvPr id="35" name="TextBox 34"/>
          <p:cNvSpPr txBox="1"/>
          <p:nvPr/>
        </p:nvSpPr>
        <p:spPr>
          <a:xfrm>
            <a:off x="471758" y="1531566"/>
            <a:ext cx="5998112" cy="335898"/>
          </a:xfrm>
          <a:prstGeom prst="rect">
            <a:avLst/>
          </a:prstGeom>
          <a:noFill/>
        </p:spPr>
        <p:txBody>
          <a:bodyPr wrap="square" numCol="1" rtlCol="0">
            <a:noAutofit/>
          </a:bodyPr>
          <a:lstStyle/>
          <a:p>
            <a:pPr>
              <a:spcBef>
                <a:spcPts val="600"/>
              </a:spcBef>
            </a:pPr>
            <a:endParaRPr lang="en-US" sz="1200" dirty="0">
              <a:solidFill>
                <a:srgbClr val="000000"/>
              </a:solidFill>
              <a:latin typeface="+mn-lt"/>
            </a:endParaRPr>
          </a:p>
        </p:txBody>
      </p:sp>
      <p:sp>
        <p:nvSpPr>
          <p:cNvPr id="37" name="TextBox 36"/>
          <p:cNvSpPr txBox="1"/>
          <p:nvPr/>
        </p:nvSpPr>
        <p:spPr>
          <a:xfrm>
            <a:off x="587238" y="1650082"/>
            <a:ext cx="5980854" cy="5933100"/>
          </a:xfrm>
          <a:prstGeom prst="rect">
            <a:avLst/>
          </a:prstGeom>
          <a:solidFill>
            <a:schemeClr val="bg1"/>
          </a:solidFill>
        </p:spPr>
        <p:txBody>
          <a:bodyPr wrap="square" numCol="1" rtlCol="0">
            <a:noAutofit/>
          </a:bodyPr>
          <a:lstStyle/>
          <a:p>
            <a:pPr lvl="0">
              <a:spcBef>
                <a:spcPts val="300"/>
              </a:spcBef>
            </a:pPr>
            <a:r>
              <a:rPr lang="en-US" sz="1000" b="1" dirty="0">
                <a:solidFill>
                  <a:srgbClr val="000000"/>
                </a:solidFill>
                <a:latin typeface="+mn-lt"/>
                <a:cs typeface="Times New Roman" panose="02020603050405020304" pitchFamily="18" charset="0"/>
              </a:rPr>
              <a:t>Auxiliary power - </a:t>
            </a:r>
            <a:r>
              <a:rPr lang="en-US" sz="1000" dirty="0">
                <a:solidFill>
                  <a:srgbClr val="000000"/>
                </a:solidFill>
                <a:latin typeface="+mn-lt"/>
                <a:cs typeface="Times New Roman" panose="02020603050405020304" pitchFamily="18" charset="0"/>
              </a:rPr>
              <a:t>onsemi has  several PSR options (with opto-isolation or PSR).  The NCV1362 primary side regulation (PSR) PWM controller is an excellent fit for this socket along with </a:t>
            </a:r>
            <a:r>
              <a:rPr lang="en-US" sz="1000" b="1" dirty="0">
                <a:solidFill>
                  <a:srgbClr val="000000"/>
                </a:solidFill>
                <a:latin typeface="+mn-lt"/>
                <a:cs typeface="Times New Roman" panose="02020603050405020304" pitchFamily="18" charset="0"/>
              </a:rPr>
              <a:t>SJ MOSFETs from 650 – 950 V. Challenges: </a:t>
            </a:r>
            <a:r>
              <a:rPr lang="en-US" sz="1000" dirty="0">
                <a:solidFill>
                  <a:srgbClr val="000000"/>
                </a:solidFill>
                <a:latin typeface="+mn-lt"/>
                <a:cs typeface="Times New Roman" panose="02020603050405020304" pitchFamily="18" charset="0"/>
              </a:rPr>
              <a:t> No integrated FET solution for 1200/17000 V for power supplies. Limited power levels for &gt; 650 V. Limited/no portfolio for  SJ MOSFETs for 800 V - 900 V. 900 V and 1200 V </a:t>
            </a:r>
            <a:r>
              <a:rPr lang="en-US" sz="1000" dirty="0" err="1">
                <a:solidFill>
                  <a:srgbClr val="000000"/>
                </a:solidFill>
                <a:latin typeface="+mn-lt"/>
                <a:cs typeface="Times New Roman" panose="02020603050405020304" pitchFamily="18" charset="0"/>
              </a:rPr>
              <a:t>SiC</a:t>
            </a:r>
            <a:r>
              <a:rPr lang="en-US" sz="1000" dirty="0">
                <a:solidFill>
                  <a:srgbClr val="000000"/>
                </a:solidFill>
                <a:latin typeface="+mn-lt"/>
                <a:cs typeface="Times New Roman" panose="02020603050405020304" pitchFamily="18" charset="0"/>
              </a:rPr>
              <a:t> 160 </a:t>
            </a:r>
            <a:r>
              <a:rPr lang="en-US" sz="1000" dirty="0" err="1">
                <a:solidFill>
                  <a:srgbClr val="000000"/>
                </a:solidFill>
                <a:latin typeface="+mn-lt"/>
                <a:cs typeface="Times New Roman" panose="02020603050405020304" pitchFamily="18" charset="0"/>
              </a:rPr>
              <a:t>mOHms</a:t>
            </a:r>
            <a:r>
              <a:rPr lang="en-US" sz="1000" dirty="0">
                <a:solidFill>
                  <a:srgbClr val="000000"/>
                </a:solidFill>
                <a:latin typeface="+mn-lt"/>
                <a:cs typeface="Times New Roman" panose="02020603050405020304" pitchFamily="18" charset="0"/>
              </a:rPr>
              <a:t> and 120 </a:t>
            </a:r>
            <a:r>
              <a:rPr lang="en-US" sz="1000" dirty="0" err="1">
                <a:solidFill>
                  <a:srgbClr val="000000"/>
                </a:solidFill>
                <a:latin typeface="+mn-lt"/>
                <a:cs typeface="Times New Roman" panose="02020603050405020304" pitchFamily="18" charset="0"/>
              </a:rPr>
              <a:t>mOhms</a:t>
            </a:r>
            <a:r>
              <a:rPr lang="en-US" sz="1000" dirty="0">
                <a:solidFill>
                  <a:srgbClr val="000000"/>
                </a:solidFill>
                <a:latin typeface="+mn-lt"/>
                <a:cs typeface="Times New Roman" panose="02020603050405020304" pitchFamily="18" charset="0"/>
              </a:rPr>
              <a:t> might be cost competitive replacement. </a:t>
            </a:r>
          </a:p>
          <a:p>
            <a:pPr lvl="0">
              <a:spcBef>
                <a:spcPts val="300"/>
              </a:spcBef>
            </a:pPr>
            <a:r>
              <a:rPr lang="en-US" sz="1000" dirty="0">
                <a:solidFill>
                  <a:srgbClr val="000000"/>
                </a:solidFill>
                <a:latin typeface="+mn-lt"/>
                <a:cs typeface="Times New Roman" panose="02020603050405020304" pitchFamily="18" charset="0"/>
              </a:rPr>
              <a:t>Ref. designs: </a:t>
            </a:r>
          </a:p>
          <a:p>
            <a:pPr lvl="0">
              <a:spcBef>
                <a:spcPts val="300"/>
              </a:spcBef>
            </a:pPr>
            <a:r>
              <a:rPr lang="en-US" sz="1000" dirty="0">
                <a:solidFill>
                  <a:srgbClr val="000000"/>
                </a:solidFill>
                <a:latin typeface="+mn-lt"/>
                <a:cs typeface="Times New Roman" panose="02020603050405020304" pitchFamily="18" charset="0"/>
                <a:hlinkClick r:id="rId3"/>
              </a:rPr>
              <a:t>https://www.onsemi.com/support/evaluation-board/seco-hvdcdc1362-15w-gevb</a:t>
            </a:r>
            <a:r>
              <a:rPr lang="en-US" sz="1000" dirty="0">
                <a:solidFill>
                  <a:srgbClr val="000000"/>
                </a:solidFill>
                <a:latin typeface="+mn-lt"/>
                <a:cs typeface="Times New Roman" panose="02020603050405020304" pitchFamily="18" charset="0"/>
              </a:rPr>
              <a:t>, </a:t>
            </a:r>
            <a:r>
              <a:rPr lang="en-US" sz="1000" dirty="0">
                <a:solidFill>
                  <a:srgbClr val="000000"/>
                </a:solidFill>
                <a:latin typeface="+mn-lt"/>
                <a:cs typeface="Times New Roman" panose="02020603050405020304" pitchFamily="18" charset="0"/>
                <a:hlinkClick r:id="rId4"/>
              </a:rPr>
              <a:t>https://www.onsemi.com/support/evaluation-board/seco-hvdcdc1362-40w-gevb</a:t>
            </a:r>
            <a:endParaRPr lang="en-US" sz="1000" dirty="0">
              <a:solidFill>
                <a:srgbClr val="000000"/>
              </a:solidFill>
              <a:latin typeface="+mn-lt"/>
              <a:cs typeface="Times New Roman" panose="02020603050405020304" pitchFamily="18" charset="0"/>
            </a:endParaRPr>
          </a:p>
          <a:p>
            <a:pPr lvl="0">
              <a:spcBef>
                <a:spcPts val="300"/>
              </a:spcBef>
            </a:pPr>
            <a:endParaRPr lang="de-DE" sz="1000" b="1" dirty="0">
              <a:solidFill>
                <a:schemeClr val="accent3">
                  <a:lumMod val="50000"/>
                </a:schemeClr>
              </a:solidFill>
              <a:latin typeface="+mn-lt"/>
            </a:endParaRPr>
          </a:p>
          <a:p>
            <a:pPr lvl="0">
              <a:spcBef>
                <a:spcPts val="300"/>
              </a:spcBef>
            </a:pPr>
            <a:r>
              <a:rPr lang="de-DE" sz="1000" b="1" dirty="0">
                <a:solidFill>
                  <a:srgbClr val="000000"/>
                </a:solidFill>
                <a:latin typeface="+mn-lt"/>
              </a:rPr>
              <a:t>Sensing</a:t>
            </a:r>
            <a:r>
              <a:rPr lang="en-US" sz="1000" b="1" dirty="0">
                <a:solidFill>
                  <a:srgbClr val="000000"/>
                </a:solidFill>
                <a:latin typeface="+mn-lt"/>
              </a:rPr>
              <a:t> </a:t>
            </a:r>
            <a:r>
              <a:rPr lang="en-US" sz="1000" dirty="0">
                <a:solidFill>
                  <a:srgbClr val="000000"/>
                </a:solidFill>
                <a:latin typeface="+mn-lt"/>
              </a:rPr>
              <a:t>– Amplifiers, Comparators, Current Sense Amplifiers (CSA): Cost competitive portfolio that matches our competitors. </a:t>
            </a:r>
            <a:r>
              <a:rPr lang="en-US" sz="1000" b="1" dirty="0">
                <a:solidFill>
                  <a:srgbClr val="000000"/>
                </a:solidFill>
                <a:latin typeface="+mn-lt"/>
              </a:rPr>
              <a:t>Challenges:</a:t>
            </a:r>
            <a:r>
              <a:rPr lang="en-US" sz="1000" dirty="0">
                <a:solidFill>
                  <a:srgbClr val="000000"/>
                </a:solidFill>
                <a:latin typeface="+mn-lt"/>
              </a:rPr>
              <a:t> Missing isolated Operational Amplifier and CSA, these are crucial for current sensing in high power systems. </a:t>
            </a:r>
          </a:p>
          <a:p>
            <a:pPr lvl="0">
              <a:spcBef>
                <a:spcPts val="300"/>
              </a:spcBef>
            </a:pPr>
            <a:endParaRPr lang="de-DE" sz="1000" dirty="0">
              <a:solidFill>
                <a:srgbClr val="000000"/>
              </a:solidFill>
              <a:latin typeface="+mn-lt"/>
            </a:endParaRPr>
          </a:p>
          <a:p>
            <a:pPr lvl="0">
              <a:spcBef>
                <a:spcPts val="300"/>
              </a:spcBef>
            </a:pPr>
            <a:r>
              <a:rPr lang="de-DE" sz="1000" b="1" dirty="0">
                <a:solidFill>
                  <a:srgbClr val="000000"/>
                </a:solidFill>
                <a:latin typeface="+mn-lt"/>
              </a:rPr>
              <a:t>Power management - </a:t>
            </a:r>
            <a:r>
              <a:rPr lang="en-US" sz="1000" dirty="0">
                <a:solidFill>
                  <a:srgbClr val="000000"/>
                </a:solidFill>
                <a:latin typeface="+mn-lt"/>
              </a:rPr>
              <a:t>LDOs – onsemi is #1 supplier for Voltage Regulators. Offers a wide portfolio and dependent on customer needs parts can be provided with very low RMS noise down to 4.4uVrms, excellent PSRR greater than 90dB and very low </a:t>
            </a:r>
            <a:r>
              <a:rPr lang="en-US" sz="1000" dirty="0" err="1">
                <a:solidFill>
                  <a:srgbClr val="000000"/>
                </a:solidFill>
                <a:latin typeface="+mn-lt"/>
              </a:rPr>
              <a:t>Iq</a:t>
            </a:r>
            <a:r>
              <a:rPr lang="en-US" sz="1000" dirty="0">
                <a:solidFill>
                  <a:srgbClr val="000000"/>
                </a:solidFill>
                <a:latin typeface="+mn-lt"/>
              </a:rPr>
              <a:t>.  We have pin compatible devices to competitor ICs.  </a:t>
            </a:r>
          </a:p>
          <a:p>
            <a:pPr>
              <a:spcBef>
                <a:spcPts val="300"/>
              </a:spcBef>
            </a:pPr>
            <a:endParaRPr lang="de-DE" sz="1000" dirty="0">
              <a:solidFill>
                <a:srgbClr val="000000"/>
              </a:solidFill>
              <a:latin typeface="+mn-lt"/>
            </a:endParaRPr>
          </a:p>
          <a:p>
            <a:pPr>
              <a:spcBef>
                <a:spcPts val="300"/>
              </a:spcBef>
            </a:pPr>
            <a:r>
              <a:rPr lang="de-DE" sz="1000" b="1" dirty="0">
                <a:solidFill>
                  <a:srgbClr val="000000"/>
                </a:solidFill>
                <a:latin typeface="+mn-lt"/>
              </a:rPr>
              <a:t>Communications and connectivity - </a:t>
            </a:r>
            <a:r>
              <a:rPr lang="de-DE" sz="1000" dirty="0">
                <a:solidFill>
                  <a:srgbClr val="000000"/>
                </a:solidFill>
                <a:latin typeface="+mn-lt"/>
              </a:rPr>
              <a:t>CAN, iso-CAN and PLC portfolio for the power stage. </a:t>
            </a:r>
            <a:r>
              <a:rPr lang="de-DE" sz="1000" b="1" dirty="0">
                <a:solidFill>
                  <a:srgbClr val="000000"/>
                </a:solidFill>
                <a:latin typeface="+mn-lt"/>
              </a:rPr>
              <a:t>Challenge: </a:t>
            </a:r>
            <a:r>
              <a:rPr lang="de-DE" sz="1000" dirty="0">
                <a:solidFill>
                  <a:srgbClr val="000000"/>
                </a:solidFill>
                <a:latin typeface="+mn-lt"/>
              </a:rPr>
              <a:t>No solution for HomePlug Green PHY controller PLC protocol used in CCS chargers. Wireless: BLE, RFID; NFC solutions available from onsemi.  </a:t>
            </a:r>
            <a:r>
              <a:rPr lang="de-DE" sz="1000" b="1" dirty="0">
                <a:solidFill>
                  <a:srgbClr val="000000"/>
                </a:solidFill>
                <a:latin typeface="+mn-lt"/>
              </a:rPr>
              <a:t>Challenges: </a:t>
            </a:r>
            <a:r>
              <a:rPr lang="de-DE" sz="1000" dirty="0">
                <a:solidFill>
                  <a:srgbClr val="000000"/>
                </a:solidFill>
                <a:latin typeface="+mn-lt"/>
              </a:rPr>
              <a:t>No Wifi4 support, Wifi6 multi-protocol chip in development.</a:t>
            </a:r>
          </a:p>
          <a:p>
            <a:pPr>
              <a:spcBef>
                <a:spcPts val="300"/>
              </a:spcBef>
            </a:pPr>
            <a:endParaRPr lang="en-US" sz="1000" dirty="0">
              <a:solidFill>
                <a:schemeClr val="accent3">
                  <a:lumMod val="50000"/>
                </a:schemeClr>
              </a:solidFill>
              <a:latin typeface="+mn-lt"/>
            </a:endParaRPr>
          </a:p>
        </p:txBody>
      </p:sp>
      <p:sp>
        <p:nvSpPr>
          <p:cNvPr id="19" name="TextBox 18"/>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20" name="TextBox 19"/>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grpSp>
        <p:nvGrpSpPr>
          <p:cNvPr id="22" name="Group 21"/>
          <p:cNvGrpSpPr/>
          <p:nvPr/>
        </p:nvGrpSpPr>
        <p:grpSpPr>
          <a:xfrm>
            <a:off x="186008" y="5870448"/>
            <a:ext cx="6671992" cy="530352"/>
            <a:chOff x="172296" y="1057712"/>
            <a:chExt cx="6671992" cy="530352"/>
          </a:xfrm>
          <a:solidFill>
            <a:schemeClr val="bg2">
              <a:lumMod val="50000"/>
            </a:schemeClr>
          </a:solidFill>
        </p:grpSpPr>
        <p:sp>
          <p:nvSpPr>
            <p:cNvPr id="24" name="Rectangle 23"/>
            <p:cNvSpPr/>
            <p:nvPr/>
          </p:nvSpPr>
          <p:spPr>
            <a:xfrm>
              <a:off x="449611" y="1139038"/>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39725" algn="l"/>
                </a:tabLst>
              </a:pPr>
              <a:r>
                <a:rPr lang="en-US" sz="1600" b="1" dirty="0">
                  <a:latin typeface="+mj-lt"/>
                </a:rPr>
                <a:t>	DEVELOPMENT TOOLS AND RESOURCES</a:t>
              </a:r>
            </a:p>
          </p:txBody>
        </p:sp>
        <p:sp>
          <p:nvSpPr>
            <p:cNvPr id="25" name="Oval 24"/>
            <p:cNvSpPr/>
            <p:nvPr/>
          </p:nvSpPr>
          <p:spPr>
            <a:xfrm>
              <a:off x="172296" y="1057712"/>
              <a:ext cx="533400" cy="530352"/>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21" y="1127958"/>
              <a:ext cx="337351" cy="347472"/>
            </a:xfrm>
            <a:prstGeom prst="rect">
              <a:avLst/>
            </a:prstGeom>
            <a:noFill/>
          </p:spPr>
        </p:pic>
      </p:grpSp>
      <p:sp>
        <p:nvSpPr>
          <p:cNvPr id="27" name="TextBox 26"/>
          <p:cNvSpPr txBox="1"/>
          <p:nvPr/>
        </p:nvSpPr>
        <p:spPr>
          <a:xfrm>
            <a:off x="587238" y="6400800"/>
            <a:ext cx="5980854" cy="1752600"/>
          </a:xfrm>
          <a:prstGeom prst="rect">
            <a:avLst/>
          </a:prstGeom>
          <a:solidFill>
            <a:schemeClr val="bg1"/>
          </a:solidFill>
        </p:spPr>
        <p:txBody>
          <a:bodyPr wrap="square" numCol="1" rtlCol="0">
            <a:noAutofit/>
          </a:bodyPr>
          <a:lstStyle/>
          <a:p>
            <a:pPr fontAlgn="auto">
              <a:spcBef>
                <a:spcPts val="300"/>
              </a:spcBef>
              <a:spcAft>
                <a:spcPts val="0"/>
              </a:spcAft>
            </a:pPr>
            <a:r>
              <a:rPr lang="de-DE" sz="1000" dirty="0">
                <a:solidFill>
                  <a:srgbClr val="000000"/>
                </a:solidFill>
                <a:latin typeface="+mj-lt"/>
              </a:rPr>
              <a:t>Auxiliary power</a:t>
            </a:r>
            <a:endParaRPr lang="de-DE" sz="1000" dirty="0">
              <a:solidFill>
                <a:srgbClr val="000000"/>
              </a:solidFill>
              <a:latin typeface="+mj-lt"/>
              <a:hlinkClick r:id="rId5"/>
            </a:endParaRPr>
          </a:p>
          <a:p>
            <a:pPr fontAlgn="auto">
              <a:spcBef>
                <a:spcPts val="300"/>
              </a:spcBef>
              <a:spcAft>
                <a:spcPts val="0"/>
              </a:spcAft>
            </a:pPr>
            <a:r>
              <a:rPr lang="de-DE" sz="1000" dirty="0">
                <a:solidFill>
                  <a:srgbClr val="C00000"/>
                </a:solidFill>
                <a:latin typeface="+mj-lt"/>
                <a:hlinkClick r:id="rId5"/>
              </a:rPr>
              <a:t>https</a:t>
            </a:r>
            <a:r>
              <a:rPr lang="de-DE" sz="1000" dirty="0">
                <a:solidFill>
                  <a:srgbClr val="C00000"/>
                </a:solidFill>
                <a:latin typeface="+mj-lt"/>
              </a:rPr>
              <a:t>:</a:t>
            </a:r>
            <a:r>
              <a:rPr lang="de-DE" sz="1000" dirty="0">
                <a:solidFill>
                  <a:srgbClr val="C00000"/>
                </a:solidFill>
                <a:latin typeface="+mj-lt"/>
                <a:hlinkClick r:id="rId3"/>
              </a:rPr>
              <a:t>//www.onsemi.com/support/evaluation-board/seco-hvdcdc1362-15w-gevb</a:t>
            </a:r>
            <a:endParaRPr lang="de-DE" sz="1000" dirty="0">
              <a:solidFill>
                <a:srgbClr val="C00000"/>
              </a:solidFill>
              <a:latin typeface="+mj-lt"/>
            </a:endParaRPr>
          </a:p>
          <a:p>
            <a:pPr fontAlgn="auto">
              <a:spcBef>
                <a:spcPts val="300"/>
              </a:spcBef>
              <a:spcAft>
                <a:spcPts val="0"/>
              </a:spcAft>
            </a:pPr>
            <a:r>
              <a:rPr lang="de-DE" sz="1000" dirty="0">
                <a:solidFill>
                  <a:srgbClr val="C00000"/>
                </a:solidFill>
                <a:latin typeface="+mj-lt"/>
                <a:hlinkClick r:id="rId4"/>
              </a:rPr>
              <a:t>https://www.onsemi.com/support/evaluation-board/seco-hvdcdc1362-40w-gevb</a:t>
            </a:r>
            <a:endParaRPr lang="de-DE" sz="1000" dirty="0">
              <a:solidFill>
                <a:srgbClr val="C00000"/>
              </a:solidFill>
              <a:latin typeface="+mj-lt"/>
            </a:endParaRPr>
          </a:p>
          <a:p>
            <a:pPr fontAlgn="auto">
              <a:spcBef>
                <a:spcPts val="300"/>
              </a:spcBef>
              <a:spcAft>
                <a:spcPts val="0"/>
              </a:spcAft>
            </a:pPr>
            <a:endParaRPr lang="de-DE" sz="1000" dirty="0">
              <a:solidFill>
                <a:srgbClr val="C00000"/>
              </a:solidFill>
              <a:latin typeface="+mj-lt"/>
            </a:endParaRPr>
          </a:p>
          <a:p>
            <a:pPr fontAlgn="auto">
              <a:spcBef>
                <a:spcPts val="300"/>
              </a:spcBef>
              <a:spcAft>
                <a:spcPts val="0"/>
              </a:spcAft>
            </a:pPr>
            <a:r>
              <a:rPr lang="de-DE" sz="1000" dirty="0">
                <a:solidFill>
                  <a:srgbClr val="000000"/>
                </a:solidFill>
                <a:latin typeface="+mj-lt"/>
              </a:rPr>
              <a:t>Gate drivers</a:t>
            </a:r>
          </a:p>
          <a:p>
            <a:pPr fontAlgn="auto">
              <a:spcBef>
                <a:spcPts val="300"/>
              </a:spcBef>
              <a:spcAft>
                <a:spcPts val="0"/>
              </a:spcAft>
            </a:pPr>
            <a:r>
              <a:rPr lang="en-US" sz="1000" dirty="0">
                <a:solidFill>
                  <a:srgbClr val="C00000"/>
                </a:solidFill>
                <a:latin typeface="+mj-lt"/>
                <a:hlinkClick r:id="rId6"/>
              </a:rPr>
              <a:t>https://www.onsemi.com/support/evaluation-board/seco-gdbb-gevb</a:t>
            </a:r>
            <a:endParaRPr lang="en-US" sz="1000" dirty="0">
              <a:solidFill>
                <a:srgbClr val="C00000"/>
              </a:solidFill>
              <a:latin typeface="+mj-lt"/>
            </a:endParaRPr>
          </a:p>
          <a:p>
            <a:pPr fontAlgn="auto">
              <a:spcBef>
                <a:spcPts val="300"/>
              </a:spcBef>
              <a:spcAft>
                <a:spcPts val="0"/>
              </a:spcAft>
            </a:pPr>
            <a:endParaRPr lang="en-US" sz="1000" dirty="0">
              <a:solidFill>
                <a:srgbClr val="C00000"/>
              </a:solidFill>
              <a:latin typeface="+mj-lt"/>
            </a:endParaRPr>
          </a:p>
          <a:p>
            <a:pPr fontAlgn="auto">
              <a:spcBef>
                <a:spcPts val="300"/>
              </a:spcBef>
              <a:spcAft>
                <a:spcPts val="0"/>
              </a:spcAft>
            </a:pPr>
            <a:r>
              <a:rPr lang="de-DE" sz="1000" dirty="0">
                <a:solidFill>
                  <a:srgbClr val="000000"/>
                </a:solidFill>
                <a:latin typeface="+mj-lt"/>
              </a:rPr>
              <a:t>Gate driver supplies</a:t>
            </a:r>
            <a:endParaRPr lang="en-US" sz="1000" dirty="0">
              <a:solidFill>
                <a:srgbClr val="000000"/>
              </a:solidFill>
              <a:latin typeface="+mj-lt"/>
            </a:endParaRPr>
          </a:p>
          <a:p>
            <a:pPr fontAlgn="auto">
              <a:spcBef>
                <a:spcPts val="300"/>
              </a:spcBef>
              <a:spcAft>
                <a:spcPts val="0"/>
              </a:spcAft>
            </a:pPr>
            <a:r>
              <a:rPr lang="de-DE" sz="1000" dirty="0">
                <a:solidFill>
                  <a:srgbClr val="C00000"/>
                </a:solidFill>
                <a:latin typeface="+mj-lt"/>
                <a:hlinkClick r:id="rId7"/>
              </a:rPr>
              <a:t>https://www.onsemi.com/support/evaluation-board/seco-lvdcdc3064-igbt-gevb</a:t>
            </a:r>
            <a:endParaRPr lang="de-DE" sz="1000" dirty="0">
              <a:solidFill>
                <a:srgbClr val="C00000"/>
              </a:solidFill>
              <a:latin typeface="+mj-lt"/>
            </a:endParaRPr>
          </a:p>
          <a:p>
            <a:pPr fontAlgn="auto">
              <a:spcBef>
                <a:spcPts val="300"/>
              </a:spcBef>
              <a:spcAft>
                <a:spcPts val="0"/>
              </a:spcAft>
            </a:pPr>
            <a:r>
              <a:rPr lang="de-DE" sz="1000" dirty="0">
                <a:solidFill>
                  <a:srgbClr val="C00000"/>
                </a:solidFill>
                <a:latin typeface="+mj-lt"/>
                <a:hlinkClick r:id="rId8"/>
              </a:rPr>
              <a:t>https://www.onsemi.com/support/evaluation-board/seco-lvdcdc3064-sic-gevb</a:t>
            </a:r>
            <a:endParaRPr lang="de-DE" sz="1000" dirty="0">
              <a:solidFill>
                <a:srgbClr val="C00000"/>
              </a:solidFill>
              <a:latin typeface="+mj-lt"/>
            </a:endParaRPr>
          </a:p>
          <a:p>
            <a:pPr fontAlgn="auto">
              <a:spcBef>
                <a:spcPts val="300"/>
              </a:spcBef>
              <a:spcAft>
                <a:spcPts val="0"/>
              </a:spcAft>
            </a:pPr>
            <a:endParaRPr lang="de-DE" sz="1000" dirty="0">
              <a:solidFill>
                <a:srgbClr val="C00000"/>
              </a:solidFill>
            </a:endParaRPr>
          </a:p>
          <a:p>
            <a:pPr fontAlgn="auto">
              <a:spcBef>
                <a:spcPts val="300"/>
              </a:spcBef>
              <a:spcAft>
                <a:spcPts val="0"/>
              </a:spcAft>
            </a:pPr>
            <a:endParaRPr lang="en-US" sz="1000" dirty="0">
              <a:solidFill>
                <a:srgbClr val="C00000"/>
              </a:solidFill>
              <a:latin typeface="+mj-lt"/>
            </a:endParaRPr>
          </a:p>
          <a:p>
            <a:pPr fontAlgn="auto">
              <a:spcBef>
                <a:spcPts val="300"/>
              </a:spcBef>
              <a:spcAft>
                <a:spcPts val="0"/>
              </a:spcAft>
            </a:pPr>
            <a:endParaRPr lang="de-DE" sz="1000" dirty="0">
              <a:solidFill>
                <a:srgbClr val="000000"/>
              </a:solidFill>
              <a:latin typeface="+mj-lt"/>
            </a:endParaRPr>
          </a:p>
          <a:p>
            <a:pPr fontAlgn="auto">
              <a:spcBef>
                <a:spcPts val="300"/>
              </a:spcBef>
              <a:spcAft>
                <a:spcPts val="0"/>
              </a:spcAft>
            </a:pPr>
            <a:endParaRPr lang="de-DE" sz="1000" dirty="0">
              <a:solidFill>
                <a:srgbClr val="000000"/>
              </a:solidFill>
              <a:latin typeface="+mj-lt"/>
            </a:endParaRPr>
          </a:p>
        </p:txBody>
      </p:sp>
      <p:sp>
        <p:nvSpPr>
          <p:cNvPr id="3" name="Slide Number Placeholder 2"/>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7</a:t>
            </a:fld>
            <a:endParaRPr lang="en-US" altLang="en-US" dirty="0"/>
          </a:p>
        </p:txBody>
      </p:sp>
    </p:spTree>
    <p:extLst>
      <p:ext uri="{BB962C8B-B14F-4D97-AF65-F5344CB8AC3E}">
        <p14:creationId xmlns:p14="http://schemas.microsoft.com/office/powerpoint/2010/main" val="137256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02206" y="1454712"/>
            <a:ext cx="6484344" cy="7329780"/>
          </a:xfrm>
          <a:prstGeom prst="rect">
            <a:avLst/>
          </a:prstGeom>
          <a:noFill/>
        </p:spPr>
        <p:txBody>
          <a:bodyPr wrap="square" numCol="1" rtlCol="0">
            <a:noAutofit/>
          </a:bodyPr>
          <a:lstStyle/>
          <a:p>
            <a:pPr marL="171450" indent="-171450">
              <a:spcBef>
                <a:spcPts val="600"/>
              </a:spcBef>
              <a:buFont typeface="Arial" panose="020B0604020202020204" pitchFamily="34" charset="0"/>
              <a:buChar char="•"/>
            </a:pPr>
            <a:endParaRPr lang="en-US" sz="1000" dirty="0">
              <a:solidFill>
                <a:srgbClr val="000000"/>
              </a:solidFill>
              <a:latin typeface="+mn-lt"/>
            </a:endParaRPr>
          </a:p>
          <a:p>
            <a:pPr>
              <a:spcBef>
                <a:spcPts val="600"/>
              </a:spcBef>
            </a:pPr>
            <a:r>
              <a:rPr lang="en-US" sz="940" b="1" dirty="0">
                <a:solidFill>
                  <a:srgbClr val="000000"/>
                </a:solidFill>
                <a:latin typeface="+mn-lt"/>
              </a:rPr>
              <a:t>System overview </a:t>
            </a:r>
            <a:r>
              <a:rPr lang="en-US" sz="940" dirty="0">
                <a:solidFill>
                  <a:srgbClr val="000000"/>
                </a:solidFill>
                <a:latin typeface="+mn-lt"/>
              </a:rPr>
              <a:t>- What are the target powers and voltages? </a:t>
            </a:r>
          </a:p>
          <a:p>
            <a:pPr marL="115888" lvl="1" indent="-115888">
              <a:spcBef>
                <a:spcPts val="600"/>
              </a:spcBef>
              <a:buFont typeface="Arial" panose="020B0604020202020204" pitchFamily="34" charset="0"/>
              <a:buChar char="•"/>
            </a:pPr>
            <a:r>
              <a:rPr lang="de-DE" sz="940" dirty="0">
                <a:solidFill>
                  <a:srgbClr val="000000"/>
                </a:solidFill>
                <a:latin typeface="+mn-lt"/>
              </a:rPr>
              <a:t>Input and output voltage full ranges? Bus voltage level?</a:t>
            </a:r>
            <a:endParaRPr lang="en-US" sz="940" dirty="0">
              <a:solidFill>
                <a:srgbClr val="000000"/>
              </a:solidFill>
              <a:latin typeface="+mn-lt"/>
            </a:endParaRPr>
          </a:p>
          <a:p>
            <a:pPr marL="115888" lvl="1" indent="-115888">
              <a:spcBef>
                <a:spcPts val="600"/>
              </a:spcBef>
              <a:buFont typeface="Arial" panose="020B0604020202020204" pitchFamily="34" charset="0"/>
              <a:buChar char="•"/>
            </a:pPr>
            <a:r>
              <a:rPr lang="en-US" sz="940" dirty="0">
                <a:solidFill>
                  <a:srgbClr val="000000"/>
                </a:solidFill>
                <a:latin typeface="+mn-lt"/>
              </a:rPr>
              <a:t>What is the target efficiency ? In what voltage range / power range should the efficiency be optimized for? </a:t>
            </a:r>
            <a:br>
              <a:rPr lang="en-US" sz="940" dirty="0">
                <a:solidFill>
                  <a:srgbClr val="000000"/>
                </a:solidFill>
                <a:latin typeface="+mn-lt"/>
              </a:rPr>
            </a:br>
            <a:r>
              <a:rPr lang="en-US" sz="940" dirty="0">
                <a:solidFill>
                  <a:srgbClr val="000000"/>
                </a:solidFill>
                <a:latin typeface="+mn-lt"/>
              </a:rPr>
              <a:t>Is it a stacked solution with multiple power stage blocks in parallel? Power rating of the blocks? Communication BUS for synchronization?</a:t>
            </a:r>
          </a:p>
          <a:p>
            <a:pPr marL="115888" lvl="1" indent="-115888">
              <a:spcBef>
                <a:spcPts val="600"/>
              </a:spcBef>
              <a:buFont typeface="Arial" panose="020B0604020202020204" pitchFamily="34" charset="0"/>
              <a:buChar char="•"/>
            </a:pPr>
            <a:r>
              <a:rPr lang="de-DE" sz="940" dirty="0">
                <a:solidFill>
                  <a:srgbClr val="000000"/>
                </a:solidFill>
                <a:latin typeface="+mn-lt"/>
              </a:rPr>
              <a:t>Do you have the topologies and architectures fixed? </a:t>
            </a:r>
            <a:r>
              <a:rPr lang="en-US" sz="940" dirty="0">
                <a:solidFill>
                  <a:srgbClr val="000000"/>
                </a:solidFill>
                <a:latin typeface="+mn-lt"/>
              </a:rPr>
              <a:t>Bi-directional?</a:t>
            </a:r>
            <a:r>
              <a:rPr lang="de-DE" sz="940" dirty="0">
                <a:solidFill>
                  <a:srgbClr val="000000"/>
                </a:solidFill>
                <a:latin typeface="+mn-lt"/>
              </a:rPr>
              <a:t> What for </a:t>
            </a:r>
            <a:r>
              <a:rPr lang="de-DE" sz="940" dirty="0" err="1">
                <a:solidFill>
                  <a:srgbClr val="000000"/>
                </a:solidFill>
                <a:latin typeface="+mn-lt"/>
              </a:rPr>
              <a:t>the</a:t>
            </a:r>
            <a:r>
              <a:rPr lang="de-DE" sz="940" dirty="0">
                <a:solidFill>
                  <a:srgbClr val="000000"/>
                </a:solidFill>
                <a:latin typeface="+mn-lt"/>
              </a:rPr>
              <a:t> </a:t>
            </a:r>
            <a:r>
              <a:rPr lang="de-DE" sz="940" dirty="0" err="1">
                <a:solidFill>
                  <a:srgbClr val="000000"/>
                </a:solidFill>
                <a:latin typeface="+mn-lt"/>
              </a:rPr>
              <a:t>Active</a:t>
            </a:r>
            <a:r>
              <a:rPr lang="de-DE" sz="940" dirty="0">
                <a:solidFill>
                  <a:srgbClr val="000000"/>
                </a:solidFill>
                <a:latin typeface="+mn-lt"/>
              </a:rPr>
              <a:t> Frontend </a:t>
            </a:r>
            <a:r>
              <a:rPr lang="de-DE" sz="940" dirty="0" err="1">
                <a:solidFill>
                  <a:srgbClr val="000000"/>
                </a:solidFill>
                <a:latin typeface="+mn-lt"/>
              </a:rPr>
              <a:t>or</a:t>
            </a:r>
            <a:r>
              <a:rPr lang="de-DE" sz="940" dirty="0">
                <a:solidFill>
                  <a:srgbClr val="000000"/>
                </a:solidFill>
                <a:latin typeface="+mn-lt"/>
              </a:rPr>
              <a:t> PFC and what for the DC-DC?</a:t>
            </a:r>
          </a:p>
          <a:p>
            <a:pPr marL="115888" lvl="2" indent="-115888">
              <a:spcBef>
                <a:spcPts val="600"/>
              </a:spcBef>
              <a:buFont typeface="Arial" panose="020B0604020202020204" pitchFamily="34" charset="0"/>
              <a:buChar char="•"/>
            </a:pPr>
            <a:r>
              <a:rPr lang="de-DE" sz="940" dirty="0">
                <a:solidFill>
                  <a:srgbClr val="000000"/>
                </a:solidFill>
                <a:latin typeface="+mn-lt"/>
              </a:rPr>
              <a:t>Three-level or two-level. This will drive selection of components.</a:t>
            </a:r>
          </a:p>
          <a:p>
            <a:pPr marL="115888" lvl="2" indent="-115888">
              <a:spcBef>
                <a:spcPts val="600"/>
              </a:spcBef>
              <a:buFont typeface="Arial" panose="020B0604020202020204" pitchFamily="34" charset="0"/>
              <a:buChar char="•"/>
            </a:pPr>
            <a:r>
              <a:rPr lang="de-DE" sz="940" dirty="0">
                <a:solidFill>
                  <a:srgbClr val="000000"/>
                </a:solidFill>
                <a:latin typeface="+mn-lt"/>
              </a:rPr>
              <a:t>Parallel or interleaved solution?</a:t>
            </a:r>
          </a:p>
          <a:p>
            <a:pPr marL="115888" lvl="1" indent="-115888">
              <a:spcBef>
                <a:spcPts val="600"/>
              </a:spcBef>
              <a:buFont typeface="Arial" panose="020B0604020202020204" pitchFamily="34" charset="0"/>
              <a:buChar char="•"/>
            </a:pPr>
            <a:r>
              <a:rPr lang="de-DE" sz="940" dirty="0">
                <a:solidFill>
                  <a:srgbClr val="000000"/>
                </a:solidFill>
                <a:latin typeface="+mn-lt"/>
              </a:rPr>
              <a:t>Power  integrated modules (PIMs) or discretes? Predefined semiconductor technology IGBT,  SiC or hybrid? </a:t>
            </a:r>
          </a:p>
          <a:p>
            <a:pPr marL="115888" lvl="2" indent="-115888">
              <a:spcBef>
                <a:spcPts val="600"/>
              </a:spcBef>
              <a:buFont typeface="Arial" panose="020B0604020202020204" pitchFamily="34" charset="0"/>
              <a:buChar char="•"/>
            </a:pPr>
            <a:r>
              <a:rPr lang="de-DE" sz="940" dirty="0">
                <a:solidFill>
                  <a:srgbClr val="000000"/>
                </a:solidFill>
                <a:latin typeface="+mn-lt"/>
              </a:rPr>
              <a:t>What parameters or tools would you need for evaluation/simulation of our discretes and power modules? onsemi has accurate models.</a:t>
            </a:r>
            <a:endParaRPr lang="en-US" sz="940" dirty="0">
              <a:solidFill>
                <a:srgbClr val="000000"/>
              </a:solidFill>
              <a:latin typeface="+mn-lt"/>
            </a:endParaRPr>
          </a:p>
          <a:p>
            <a:pPr marL="115888" lvl="1" indent="-115888">
              <a:spcBef>
                <a:spcPts val="600"/>
              </a:spcBef>
              <a:buFont typeface="Arial" panose="020B0604020202020204" pitchFamily="34" charset="0"/>
              <a:buChar char="•"/>
            </a:pPr>
            <a:r>
              <a:rPr lang="de-DE" sz="940" dirty="0">
                <a:solidFill>
                  <a:srgbClr val="000000"/>
                </a:solidFill>
                <a:latin typeface="+mn-lt"/>
              </a:rPr>
              <a:t>Size, weight and other system constraints? </a:t>
            </a:r>
            <a:r>
              <a:rPr lang="de-DE" sz="940" dirty="0">
                <a:solidFill>
                  <a:srgbClr val="000000"/>
                </a:solidFill>
                <a:latin typeface="+mn-lt"/>
                <a:sym typeface="Wingdings" panose="05000000000000000000" pitchFamily="2" charset="2"/>
              </a:rPr>
              <a:t> strongly influe by selected topology variant, type of switch integration modules.</a:t>
            </a:r>
            <a:endParaRPr lang="de-DE" sz="940" dirty="0">
              <a:solidFill>
                <a:srgbClr val="000000"/>
              </a:solidFill>
              <a:latin typeface="+mn-lt"/>
            </a:endParaRPr>
          </a:p>
          <a:p>
            <a:pPr marL="115888" lvl="1" indent="-115888">
              <a:spcBef>
                <a:spcPts val="600"/>
              </a:spcBef>
              <a:buFont typeface="Arial" panose="020B0604020202020204" pitchFamily="34" charset="0"/>
              <a:buChar char="•"/>
            </a:pPr>
            <a:r>
              <a:rPr lang="de-DE" sz="940" dirty="0">
                <a:solidFill>
                  <a:srgbClr val="000000"/>
                </a:solidFill>
                <a:latin typeface="+mn-lt"/>
              </a:rPr>
              <a:t>Specific standard or protocol implemented? i.e.: CHAdeMO, CCS, GB/T, .. This might help unveil other requirements as specified in the protocols, as for example, implement CAN or PLC.</a:t>
            </a:r>
          </a:p>
          <a:p>
            <a:pPr marL="628650" lvl="1" indent="-171450">
              <a:spcBef>
                <a:spcPts val="600"/>
              </a:spcBef>
              <a:buFont typeface="Arial" panose="020B0604020202020204" pitchFamily="34" charset="0"/>
              <a:buChar char="•"/>
            </a:pPr>
            <a:endParaRPr lang="de-DE" sz="940" dirty="0">
              <a:solidFill>
                <a:srgbClr val="000000"/>
              </a:solidFill>
              <a:latin typeface="+mn-lt"/>
            </a:endParaRPr>
          </a:p>
          <a:p>
            <a:pPr>
              <a:spcBef>
                <a:spcPts val="600"/>
              </a:spcBef>
            </a:pPr>
            <a:r>
              <a:rPr lang="de-DE" sz="940" b="1" dirty="0">
                <a:solidFill>
                  <a:srgbClr val="000000"/>
                </a:solidFill>
                <a:latin typeface="+mn-lt"/>
              </a:rPr>
              <a:t>Thermal management</a:t>
            </a:r>
            <a:r>
              <a:rPr lang="en-US" sz="940" b="1" dirty="0">
                <a:solidFill>
                  <a:srgbClr val="000000"/>
                </a:solidFill>
                <a:latin typeface="+mn-lt"/>
              </a:rPr>
              <a:t> </a:t>
            </a:r>
            <a:r>
              <a:rPr lang="en-US" sz="940" dirty="0">
                <a:solidFill>
                  <a:srgbClr val="000000"/>
                </a:solidFill>
                <a:latin typeface="+mn-lt"/>
              </a:rPr>
              <a:t>- How are you addressing thermal management?  If air cooled what is the temperature range?  If liquid coolant is used what temperature range will this be?  What materials will be used to assist with thermal management? How do you plan the optimize the integration of the cooling system to the components? What resources, data, tools would you need to evaluate/simulate thermal management for our devices ? onsemi has accurate models.</a:t>
            </a:r>
          </a:p>
          <a:p>
            <a:pPr>
              <a:spcBef>
                <a:spcPts val="600"/>
              </a:spcBef>
            </a:pPr>
            <a:endParaRPr lang="de-DE" sz="940" dirty="0">
              <a:solidFill>
                <a:srgbClr val="000000"/>
              </a:solidFill>
              <a:latin typeface="+mn-lt"/>
            </a:endParaRPr>
          </a:p>
          <a:p>
            <a:pPr>
              <a:spcBef>
                <a:spcPts val="600"/>
              </a:spcBef>
            </a:pPr>
            <a:r>
              <a:rPr lang="de-DE" sz="940" b="1" dirty="0">
                <a:solidFill>
                  <a:srgbClr val="000000"/>
                </a:solidFill>
                <a:latin typeface="+mn-lt"/>
              </a:rPr>
              <a:t>Driver system – </a:t>
            </a:r>
            <a:r>
              <a:rPr lang="de-DE" sz="940" dirty="0">
                <a:solidFill>
                  <a:srgbClr val="000000"/>
                </a:solidFill>
                <a:latin typeface="+mn-lt"/>
              </a:rPr>
              <a:t>Do you require driver stage from same supplier as the discretes? </a:t>
            </a:r>
          </a:p>
          <a:p>
            <a:pPr marL="171450" indent="-171450">
              <a:spcBef>
                <a:spcPts val="600"/>
              </a:spcBef>
              <a:buFont typeface="Arial" panose="020B0604020202020204" pitchFamily="34" charset="0"/>
              <a:buChar char="•"/>
            </a:pPr>
            <a:r>
              <a:rPr lang="de-DE" sz="940" dirty="0">
                <a:solidFill>
                  <a:srgbClr val="000000"/>
                </a:solidFill>
                <a:latin typeface="+mn-lt"/>
              </a:rPr>
              <a:t>What data or type of system reference desing do you need to integrate the driver solution? What layout considerations are crucial for you and how are you achieving them? onsemi can help in this process with documentation and reports.</a:t>
            </a:r>
          </a:p>
          <a:p>
            <a:pPr marL="171450" indent="-171450">
              <a:spcBef>
                <a:spcPts val="600"/>
              </a:spcBef>
              <a:buFont typeface="Arial" panose="020B0604020202020204" pitchFamily="34" charset="0"/>
              <a:buChar char="•"/>
            </a:pPr>
            <a:r>
              <a:rPr lang="de-DE" sz="940" dirty="0">
                <a:solidFill>
                  <a:srgbClr val="000000"/>
                </a:solidFill>
                <a:latin typeface="+mn-lt"/>
              </a:rPr>
              <a:t>What in-build features do you need in the driver? Are you going to use isolation also on low-side?  </a:t>
            </a:r>
          </a:p>
          <a:p>
            <a:pPr marL="171450" indent="-171450">
              <a:spcBef>
                <a:spcPts val="600"/>
              </a:spcBef>
              <a:buFont typeface="Arial" panose="020B0604020202020204" pitchFamily="34" charset="0"/>
              <a:buChar char="•"/>
            </a:pPr>
            <a:r>
              <a:rPr lang="de-DE" sz="940" dirty="0">
                <a:solidFill>
                  <a:srgbClr val="000000"/>
                </a:solidFill>
                <a:latin typeface="+mn-lt"/>
              </a:rPr>
              <a:t>Do you prefer dual-channel or single channel? Half bridge drivers?</a:t>
            </a:r>
          </a:p>
          <a:p>
            <a:pPr>
              <a:spcBef>
                <a:spcPts val="600"/>
              </a:spcBef>
            </a:pPr>
            <a:endParaRPr lang="de-DE" sz="940" dirty="0">
              <a:solidFill>
                <a:srgbClr val="000000"/>
              </a:solidFill>
              <a:latin typeface="+mn-lt"/>
            </a:endParaRPr>
          </a:p>
          <a:p>
            <a:pPr>
              <a:spcBef>
                <a:spcPts val="600"/>
              </a:spcBef>
            </a:pPr>
            <a:r>
              <a:rPr lang="de-DE" sz="940" b="1" dirty="0">
                <a:solidFill>
                  <a:srgbClr val="000000"/>
                </a:solidFill>
                <a:latin typeface="+mn-lt"/>
              </a:rPr>
              <a:t>Protections </a:t>
            </a:r>
            <a:r>
              <a:rPr lang="de-DE" sz="940" dirty="0">
                <a:solidFill>
                  <a:srgbClr val="000000"/>
                </a:solidFill>
                <a:latin typeface="+mn-lt"/>
              </a:rPr>
              <a:t>- What system protections  ?</a:t>
            </a:r>
          </a:p>
          <a:p>
            <a:pPr marL="115888" lvl="1" indent="-115888">
              <a:spcBef>
                <a:spcPts val="600"/>
              </a:spcBef>
              <a:buFont typeface="Arial" panose="020B0604020202020204" pitchFamily="34" charset="0"/>
              <a:buChar char="•"/>
              <a:tabLst>
                <a:tab pos="231775" algn="l"/>
              </a:tabLst>
            </a:pPr>
            <a:r>
              <a:rPr lang="de-DE" sz="940" dirty="0">
                <a:solidFill>
                  <a:srgbClr val="000000"/>
                </a:solidFill>
                <a:latin typeface="+mn-lt"/>
              </a:rPr>
              <a:t>How will you integrate the </a:t>
            </a:r>
            <a:r>
              <a:rPr lang="de-DE" sz="940" b="1" dirty="0">
                <a:solidFill>
                  <a:srgbClr val="000000"/>
                </a:solidFill>
                <a:latin typeface="+mn-lt"/>
              </a:rPr>
              <a:t>Ground Fault Interruption </a:t>
            </a:r>
            <a:r>
              <a:rPr lang="de-DE" sz="940" dirty="0">
                <a:solidFill>
                  <a:srgbClr val="000000"/>
                </a:solidFill>
                <a:latin typeface="+mn-lt"/>
              </a:rPr>
              <a:t>mandated by the regulations ? Analog solution with dedicated devices? Do you integrate it as part of the power stage design? onsemi market leader in the category.</a:t>
            </a:r>
          </a:p>
          <a:p>
            <a:pPr marL="115888" lvl="1" indent="-115888">
              <a:spcBef>
                <a:spcPts val="600"/>
              </a:spcBef>
              <a:buFont typeface="Arial" panose="020B0604020202020204" pitchFamily="34" charset="0"/>
              <a:buChar char="•"/>
              <a:tabLst>
                <a:tab pos="231775" algn="l"/>
              </a:tabLst>
            </a:pPr>
            <a:r>
              <a:rPr lang="de-DE" sz="940" dirty="0">
                <a:solidFill>
                  <a:srgbClr val="000000"/>
                </a:solidFill>
                <a:latin typeface="+mn-lt"/>
              </a:rPr>
              <a:t>What other protections and how do you plan to integrate them?</a:t>
            </a:r>
          </a:p>
          <a:p>
            <a:pPr marL="115888" lvl="1" indent="-115888">
              <a:spcBef>
                <a:spcPts val="600"/>
              </a:spcBef>
              <a:buFont typeface="Arial" panose="020B0604020202020204" pitchFamily="34" charset="0"/>
              <a:buChar char="•"/>
              <a:tabLst>
                <a:tab pos="231775" algn="l"/>
              </a:tabLst>
            </a:pPr>
            <a:r>
              <a:rPr lang="de-DE" sz="940" dirty="0">
                <a:solidFill>
                  <a:srgbClr val="000000"/>
                </a:solidFill>
                <a:latin typeface="+mn-lt"/>
              </a:rPr>
              <a:t>In rush current, over-voltage protection?</a:t>
            </a:r>
          </a:p>
          <a:p>
            <a:pPr>
              <a:spcBef>
                <a:spcPts val="600"/>
              </a:spcBef>
            </a:pPr>
            <a:endParaRPr lang="en-US" sz="940" dirty="0">
              <a:solidFill>
                <a:srgbClr val="000000"/>
              </a:solidFill>
              <a:latin typeface="+mn-lt"/>
            </a:endParaRPr>
          </a:p>
          <a:p>
            <a:pPr>
              <a:spcBef>
                <a:spcPts val="600"/>
              </a:spcBef>
            </a:pPr>
            <a:endParaRPr lang="de-DE" sz="940" dirty="0">
              <a:solidFill>
                <a:schemeClr val="accent5"/>
              </a:solidFill>
              <a:latin typeface="+mn-lt"/>
            </a:endParaRPr>
          </a:p>
          <a:p>
            <a:pPr>
              <a:spcBef>
                <a:spcPts val="600"/>
              </a:spcBef>
            </a:pPr>
            <a:endParaRPr lang="de-DE" sz="940" dirty="0">
              <a:solidFill>
                <a:schemeClr val="accent5"/>
              </a:solidFill>
              <a:latin typeface="+mn-lt"/>
            </a:endParaRPr>
          </a:p>
          <a:p>
            <a:pPr>
              <a:spcBef>
                <a:spcPts val="600"/>
              </a:spcBef>
            </a:pPr>
            <a:endParaRPr lang="de-DE" sz="940" dirty="0">
              <a:solidFill>
                <a:schemeClr val="accent5"/>
              </a:solidFill>
              <a:latin typeface="+mn-lt"/>
            </a:endParaRPr>
          </a:p>
          <a:p>
            <a:pPr lvl="1">
              <a:spcBef>
                <a:spcPts val="600"/>
              </a:spcBef>
            </a:pPr>
            <a:endParaRPr lang="en-US" sz="1000" dirty="0">
              <a:solidFill>
                <a:schemeClr val="accent5"/>
              </a:solidFill>
              <a:latin typeface="+mn-lt"/>
            </a:endParaRPr>
          </a:p>
        </p:txBody>
      </p:sp>
      <p:grpSp>
        <p:nvGrpSpPr>
          <p:cNvPr id="3" name="Group 2"/>
          <p:cNvGrpSpPr/>
          <p:nvPr/>
        </p:nvGrpSpPr>
        <p:grpSpPr>
          <a:xfrm>
            <a:off x="202206" y="990926"/>
            <a:ext cx="6655794" cy="514704"/>
            <a:chOff x="224589" y="1237896"/>
            <a:chExt cx="6655794" cy="514704"/>
          </a:xfrm>
          <a:solidFill>
            <a:schemeClr val="bg2">
              <a:lumMod val="25000"/>
            </a:schemeClr>
          </a:solidFill>
        </p:grpSpPr>
        <p:sp>
          <p:nvSpPr>
            <p:cNvPr id="30" name="Rectangle 29"/>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a:t>
              </a:r>
              <a:r>
                <a:rPr lang="en-US" sz="1600" b="1" dirty="0">
                  <a:solidFill>
                    <a:prstClr val="white"/>
                  </a:solidFill>
                  <a:latin typeface="Franklin Gothic Medium" panose="020B0603020102020204"/>
                </a:rPr>
                <a:t>SYSTEM DISCOVERY QUESTIONS</a:t>
              </a:r>
            </a:p>
          </p:txBody>
        </p:sp>
        <p:sp>
          <p:nvSpPr>
            <p:cNvPr id="31" name="Oval 30"/>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14" name="Rectangle 13"/>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20" name="TextBox 19"/>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22" name="5-Point Star 21"/>
          <p:cNvSpPr/>
          <p:nvPr/>
        </p:nvSpPr>
        <p:spPr>
          <a:xfrm>
            <a:off x="3886200" y="1719324"/>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4191000" y="8374283"/>
            <a:ext cx="1828800" cy="430887"/>
          </a:xfrm>
          <a:prstGeom prst="rect">
            <a:avLst/>
          </a:prstGeom>
          <a:noFill/>
        </p:spPr>
        <p:txBody>
          <a:bodyPr wrap="square" rtlCol="0">
            <a:spAutoFit/>
          </a:bodyPr>
          <a:lstStyle/>
          <a:p>
            <a:r>
              <a:rPr lang="de-DE" sz="1100">
                <a:solidFill>
                  <a:srgbClr val="000000"/>
                </a:solidFill>
                <a:latin typeface="Franklin Gothic Book" panose="020B0503020102020204" pitchFamily="34" charset="0"/>
              </a:rPr>
              <a:t>Key questions </a:t>
            </a:r>
            <a:r>
              <a:rPr lang="de-DE" sz="1100" dirty="0">
                <a:solidFill>
                  <a:srgbClr val="000000"/>
                </a:solidFill>
                <a:latin typeface="Franklin Gothic Book" panose="020B0503020102020204" pitchFamily="34" charset="0"/>
              </a:rPr>
              <a:t>specific to </a:t>
            </a:r>
            <a:r>
              <a:rPr lang="de-DE" sz="1100">
                <a:solidFill>
                  <a:srgbClr val="000000"/>
                </a:solidFill>
                <a:latin typeface="Franklin Gothic Book" panose="020B0503020102020204" pitchFamily="34" charset="0"/>
              </a:rPr>
              <a:t>this application</a:t>
            </a:r>
            <a:endParaRPr lang="en-US" sz="1100" dirty="0">
              <a:solidFill>
                <a:srgbClr val="000000"/>
              </a:solidFill>
              <a:latin typeface="Franklin Gothic Book" panose="020B0503020102020204" pitchFamily="34" charset="0"/>
            </a:endParaRPr>
          </a:p>
        </p:txBody>
      </p:sp>
      <p:sp>
        <p:nvSpPr>
          <p:cNvPr id="33" name="5-Point Star 32"/>
          <p:cNvSpPr/>
          <p:nvPr/>
        </p:nvSpPr>
        <p:spPr>
          <a:xfrm>
            <a:off x="6578600" y="4967202"/>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5-Point Star 33"/>
          <p:cNvSpPr/>
          <p:nvPr/>
        </p:nvSpPr>
        <p:spPr>
          <a:xfrm>
            <a:off x="6426200" y="7547756"/>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5-Point Star 34"/>
          <p:cNvSpPr/>
          <p:nvPr/>
        </p:nvSpPr>
        <p:spPr>
          <a:xfrm>
            <a:off x="6502400" y="5943600"/>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5-Point Star 35"/>
          <p:cNvSpPr/>
          <p:nvPr/>
        </p:nvSpPr>
        <p:spPr>
          <a:xfrm>
            <a:off x="4038600" y="8437326"/>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8</a:t>
            </a:fld>
            <a:endParaRPr lang="en-US" altLang="en-US" dirty="0"/>
          </a:p>
        </p:txBody>
      </p:sp>
    </p:spTree>
    <p:extLst>
      <p:ext uri="{BB962C8B-B14F-4D97-AF65-F5344CB8AC3E}">
        <p14:creationId xmlns:p14="http://schemas.microsoft.com/office/powerpoint/2010/main" val="73028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8886" y="1242255"/>
            <a:ext cx="6168114" cy="7765488"/>
          </a:xfrm>
          <a:prstGeom prst="rect">
            <a:avLst/>
          </a:prstGeom>
          <a:noFill/>
        </p:spPr>
        <p:txBody>
          <a:bodyPr wrap="square" numCol="1" rtlCol="0">
            <a:noAutofit/>
          </a:bodyPr>
          <a:lstStyle/>
          <a:p>
            <a:pPr marL="628650" lvl="1" indent="-171450">
              <a:spcBef>
                <a:spcPts val="600"/>
              </a:spcBef>
              <a:buFont typeface="Arial" panose="020B0604020202020204" pitchFamily="34" charset="0"/>
              <a:buChar char="•"/>
            </a:pPr>
            <a:endParaRPr lang="de-DE" sz="1000" dirty="0">
              <a:solidFill>
                <a:srgbClr val="000000"/>
              </a:solidFill>
              <a:latin typeface="+mn-lt"/>
            </a:endParaRPr>
          </a:p>
          <a:p>
            <a:pPr>
              <a:spcBef>
                <a:spcPts val="600"/>
              </a:spcBef>
            </a:pPr>
            <a:r>
              <a:rPr lang="de-DE" sz="940" b="1" dirty="0">
                <a:solidFill>
                  <a:srgbClr val="000000"/>
                </a:solidFill>
                <a:latin typeface="+mn-lt"/>
              </a:rPr>
              <a:t>Control and MCU - </a:t>
            </a:r>
            <a:r>
              <a:rPr lang="de-DE" sz="940" dirty="0">
                <a:solidFill>
                  <a:srgbClr val="000000"/>
                </a:solidFill>
                <a:latin typeface="+mn-lt"/>
              </a:rPr>
              <a:t>What type of control is planned to be used? Control capabilities inhouse? Depending on the expertise customer might opt for on topology or another</a:t>
            </a:r>
            <a:endParaRPr lang="en-US" sz="940" dirty="0">
              <a:solidFill>
                <a:srgbClr val="000000"/>
              </a:solidFill>
              <a:latin typeface="+mn-lt"/>
            </a:endParaRPr>
          </a:p>
          <a:p>
            <a:pPr marL="171450" indent="-171450">
              <a:spcBef>
                <a:spcPts val="600"/>
              </a:spcBef>
              <a:buFont typeface="Arial" panose="020B0604020202020204" pitchFamily="34" charset="0"/>
              <a:buChar char="•"/>
            </a:pPr>
            <a:r>
              <a:rPr lang="en-US" sz="940" dirty="0">
                <a:solidFill>
                  <a:srgbClr val="000000"/>
                </a:solidFill>
                <a:latin typeface="+mn-lt"/>
              </a:rPr>
              <a:t>What MCU do you plan to use?</a:t>
            </a:r>
          </a:p>
          <a:p>
            <a:pPr marL="171450" indent="-171450">
              <a:spcBef>
                <a:spcPts val="600"/>
              </a:spcBef>
              <a:buFont typeface="Arial" panose="020B0604020202020204" pitchFamily="34" charset="0"/>
              <a:buChar char="•"/>
            </a:pPr>
            <a:r>
              <a:rPr lang="en-US" sz="940" dirty="0">
                <a:solidFill>
                  <a:srgbClr val="000000"/>
                </a:solidFill>
                <a:latin typeface="+mn-lt"/>
              </a:rPr>
              <a:t>Do you need a voltage reference (VREF) to be used with amplifiers or ADC measurements?</a:t>
            </a:r>
          </a:p>
          <a:p>
            <a:pPr marL="171450" indent="-171450">
              <a:spcBef>
                <a:spcPts val="600"/>
              </a:spcBef>
              <a:buFont typeface="Arial" panose="020B0604020202020204" pitchFamily="34" charset="0"/>
              <a:buChar char="•"/>
            </a:pPr>
            <a:r>
              <a:rPr lang="de-DE" sz="940" dirty="0">
                <a:solidFill>
                  <a:srgbClr val="000000"/>
                </a:solidFill>
                <a:latin typeface="+mn-lt"/>
              </a:rPr>
              <a:t>ADC converters? Isolated solution?</a:t>
            </a:r>
            <a:endParaRPr lang="en-US" sz="940" dirty="0">
              <a:solidFill>
                <a:srgbClr val="000000"/>
              </a:solidFill>
              <a:latin typeface="+mn-lt"/>
            </a:endParaRPr>
          </a:p>
          <a:p>
            <a:pPr marL="171450" indent="-171450">
              <a:spcBef>
                <a:spcPts val="600"/>
              </a:spcBef>
              <a:buFont typeface="Arial" panose="020B0604020202020204" pitchFamily="34" charset="0"/>
              <a:buChar char="•"/>
            </a:pPr>
            <a:r>
              <a:rPr lang="en-US" sz="940" dirty="0">
                <a:solidFill>
                  <a:srgbClr val="000000"/>
                </a:solidFill>
                <a:latin typeface="+mn-lt"/>
              </a:rPr>
              <a:t>External watchdog timer (WDT)?</a:t>
            </a:r>
          </a:p>
          <a:p>
            <a:pPr>
              <a:spcBef>
                <a:spcPts val="600"/>
              </a:spcBef>
            </a:pPr>
            <a:r>
              <a:rPr lang="de-DE" sz="940" b="1" dirty="0">
                <a:solidFill>
                  <a:srgbClr val="000000"/>
                </a:solidFill>
                <a:latin typeface="+mn-lt"/>
              </a:rPr>
              <a:t>Communications - </a:t>
            </a:r>
            <a:r>
              <a:rPr lang="en-US" sz="940" dirty="0">
                <a:solidFill>
                  <a:srgbClr val="000000"/>
                </a:solidFill>
                <a:latin typeface="+mn-lt"/>
              </a:rPr>
              <a:t>What communications do you implement in the system? In power stage? Charger to vehicle? Charger to external world? </a:t>
            </a:r>
          </a:p>
          <a:p>
            <a:pPr marL="171450" indent="-171450">
              <a:spcBef>
                <a:spcPts val="600"/>
              </a:spcBef>
              <a:buFont typeface="Arial" panose="020B0604020202020204" pitchFamily="34" charset="0"/>
              <a:buChar char="•"/>
            </a:pPr>
            <a:r>
              <a:rPr lang="de-DE" sz="940" dirty="0">
                <a:solidFill>
                  <a:srgbClr val="000000"/>
                </a:solidFill>
                <a:latin typeface="+mn-lt"/>
              </a:rPr>
              <a:t>CAN or iso-CAN, PLC, RS48 ?</a:t>
            </a:r>
            <a:endParaRPr lang="en-US" sz="940" dirty="0">
              <a:solidFill>
                <a:srgbClr val="000000"/>
              </a:solidFill>
              <a:latin typeface="+mn-lt"/>
            </a:endParaRPr>
          </a:p>
          <a:p>
            <a:pPr marL="171450" indent="-171450">
              <a:spcBef>
                <a:spcPts val="600"/>
              </a:spcBef>
              <a:buFont typeface="Arial" panose="020B0604020202020204" pitchFamily="34" charset="0"/>
              <a:buChar char="•"/>
            </a:pPr>
            <a:r>
              <a:rPr lang="en-US" sz="940" dirty="0">
                <a:solidFill>
                  <a:srgbClr val="000000"/>
                </a:solidFill>
                <a:latin typeface="+mn-lt"/>
              </a:rPr>
              <a:t>What protocol do you implement for vehicle to grid? Use CAN or PLC? (Some protocols establish CAN others PLC) </a:t>
            </a:r>
          </a:p>
          <a:p>
            <a:pPr marL="171450" indent="-171450">
              <a:spcBef>
                <a:spcPts val="600"/>
              </a:spcBef>
              <a:buFont typeface="Arial" panose="020B0604020202020204" pitchFamily="34" charset="0"/>
              <a:buChar char="•"/>
            </a:pPr>
            <a:r>
              <a:rPr lang="de-DE" sz="940" dirty="0">
                <a:solidFill>
                  <a:srgbClr val="000000"/>
                </a:solidFill>
                <a:latin typeface="+mn-lt"/>
              </a:rPr>
              <a:t>Wireless: BLE, Wifi4,  6 or NFC, RFID? Any other? Who is executing such development?</a:t>
            </a:r>
            <a:endParaRPr lang="en-US" sz="940" dirty="0">
              <a:solidFill>
                <a:srgbClr val="000000"/>
              </a:solidFill>
              <a:latin typeface="+mn-lt"/>
            </a:endParaRPr>
          </a:p>
          <a:p>
            <a:pPr>
              <a:spcBef>
                <a:spcPts val="600"/>
              </a:spcBef>
            </a:pPr>
            <a:r>
              <a:rPr lang="de-DE" sz="940" b="1" dirty="0">
                <a:solidFill>
                  <a:srgbClr val="000000"/>
                </a:solidFill>
                <a:latin typeface="+mn-lt"/>
              </a:rPr>
              <a:t>Auxiliary power and low power management</a:t>
            </a:r>
            <a:r>
              <a:rPr lang="en-US" sz="940" b="1" dirty="0">
                <a:solidFill>
                  <a:srgbClr val="000000"/>
                </a:solidFill>
                <a:latin typeface="+mn-lt"/>
              </a:rPr>
              <a:t> - </a:t>
            </a:r>
            <a:r>
              <a:rPr lang="en-US" sz="940" dirty="0">
                <a:solidFill>
                  <a:srgbClr val="000000"/>
                </a:solidFill>
                <a:latin typeface="+mn-lt"/>
              </a:rPr>
              <a:t>Auxiliary (</a:t>
            </a:r>
            <a:r>
              <a:rPr lang="en-US" sz="940" dirty="0" err="1">
                <a:solidFill>
                  <a:srgbClr val="000000"/>
                </a:solidFill>
                <a:latin typeface="+mn-lt"/>
              </a:rPr>
              <a:t>flyback</a:t>
            </a:r>
            <a:r>
              <a:rPr lang="en-US" sz="940" dirty="0">
                <a:solidFill>
                  <a:srgbClr val="000000"/>
                </a:solidFill>
                <a:latin typeface="+mn-lt"/>
              </a:rPr>
              <a:t>) power supply?</a:t>
            </a:r>
          </a:p>
          <a:p>
            <a:pPr marL="171450" indent="-171450">
              <a:spcBef>
                <a:spcPts val="600"/>
              </a:spcBef>
              <a:buFont typeface="Arial" panose="020B0604020202020204" pitchFamily="34" charset="0"/>
              <a:buChar char="•"/>
            </a:pPr>
            <a:r>
              <a:rPr lang="en-US" sz="940" dirty="0">
                <a:solidFill>
                  <a:srgbClr val="000000"/>
                </a:solidFill>
                <a:latin typeface="+mn-lt"/>
              </a:rPr>
              <a:t>Input voltage range and output power?  Number of outputs? Discrete or integrated FET?</a:t>
            </a:r>
          </a:p>
          <a:p>
            <a:pPr marL="171450" indent="-171450">
              <a:spcBef>
                <a:spcPts val="600"/>
              </a:spcBef>
              <a:buFont typeface="Arial" panose="020B0604020202020204" pitchFamily="34" charset="0"/>
              <a:buChar char="•"/>
            </a:pPr>
            <a:r>
              <a:rPr lang="en-US" sz="940" dirty="0">
                <a:solidFill>
                  <a:srgbClr val="000000"/>
                </a:solidFill>
                <a:latin typeface="+mn-lt"/>
              </a:rPr>
              <a:t>Open to topology suggestions or only PSR? Is optical feedback  possible?</a:t>
            </a:r>
          </a:p>
          <a:p>
            <a:pPr marL="171450" indent="-171450">
              <a:spcBef>
                <a:spcPts val="600"/>
              </a:spcBef>
              <a:buFont typeface="Arial" panose="020B0604020202020204" pitchFamily="34" charset="0"/>
              <a:buChar char="•"/>
            </a:pPr>
            <a:r>
              <a:rPr lang="de-DE" sz="940" dirty="0">
                <a:solidFill>
                  <a:srgbClr val="000000"/>
                </a:solidFill>
                <a:latin typeface="+mn-lt"/>
              </a:rPr>
              <a:t>Voltage rating of the FET?</a:t>
            </a:r>
            <a:endParaRPr lang="en-US" sz="940" dirty="0">
              <a:solidFill>
                <a:srgbClr val="000000"/>
              </a:solidFill>
              <a:latin typeface="+mn-lt"/>
            </a:endParaRPr>
          </a:p>
          <a:p>
            <a:pPr marL="171450" indent="-171450">
              <a:spcBef>
                <a:spcPts val="600"/>
              </a:spcBef>
              <a:buFont typeface="Arial" panose="020B0604020202020204" pitchFamily="34" charset="0"/>
              <a:buChar char="•"/>
            </a:pPr>
            <a:r>
              <a:rPr lang="en-US" sz="940" dirty="0">
                <a:solidFill>
                  <a:srgbClr val="000000"/>
                </a:solidFill>
                <a:latin typeface="+mn-lt"/>
              </a:rPr>
              <a:t>Switching frequency? Functions of the controller? Min. UVLO trigger and brown-out? What other functions? </a:t>
            </a:r>
          </a:p>
          <a:p>
            <a:pPr marL="171450" indent="-171450">
              <a:spcBef>
                <a:spcPts val="600"/>
              </a:spcBef>
              <a:buFont typeface="Arial" panose="020B0604020202020204" pitchFamily="34" charset="0"/>
              <a:buChar char="•"/>
            </a:pPr>
            <a:r>
              <a:rPr lang="de-DE" sz="940" dirty="0">
                <a:solidFill>
                  <a:srgbClr val="000000"/>
                </a:solidFill>
                <a:latin typeface="+mn-lt"/>
              </a:rPr>
              <a:t>Isolated drivers supply converter? What solution do you use?</a:t>
            </a:r>
            <a:endParaRPr lang="en-US" sz="940" dirty="0">
              <a:solidFill>
                <a:srgbClr val="000000"/>
              </a:solidFill>
              <a:latin typeface="+mn-lt"/>
            </a:endParaRPr>
          </a:p>
          <a:p>
            <a:pPr>
              <a:spcBef>
                <a:spcPts val="600"/>
              </a:spcBef>
            </a:pPr>
            <a:r>
              <a:rPr lang="de-DE" sz="940" b="1" dirty="0">
                <a:solidFill>
                  <a:srgbClr val="000000"/>
                </a:solidFill>
                <a:latin typeface="+mn-lt"/>
              </a:rPr>
              <a:t>Isolation</a:t>
            </a:r>
            <a:r>
              <a:rPr lang="en-US" sz="940" b="1" dirty="0">
                <a:solidFill>
                  <a:srgbClr val="000000"/>
                </a:solidFill>
                <a:latin typeface="+mn-lt"/>
              </a:rPr>
              <a:t> - </a:t>
            </a:r>
            <a:r>
              <a:rPr lang="en-US" sz="940" dirty="0">
                <a:solidFill>
                  <a:srgbClr val="000000"/>
                </a:solidFill>
                <a:latin typeface="+mn-lt"/>
              </a:rPr>
              <a:t>Are there isolation requirements beyond a flyback power supply implementation?</a:t>
            </a:r>
          </a:p>
          <a:p>
            <a:pPr marL="171450" indent="-171450">
              <a:spcBef>
                <a:spcPts val="600"/>
              </a:spcBef>
              <a:buFont typeface="Arial" panose="020B0604020202020204" pitchFamily="34" charset="0"/>
              <a:buChar char="•"/>
            </a:pPr>
            <a:r>
              <a:rPr lang="en-US" sz="940" dirty="0">
                <a:solidFill>
                  <a:srgbClr val="000000"/>
                </a:solidFill>
                <a:latin typeface="+mn-lt"/>
              </a:rPr>
              <a:t>This varies for customers when it comes to the communication interfaces.  If 1 CAN is isolated then it is likely that both should be.</a:t>
            </a:r>
          </a:p>
          <a:p>
            <a:pPr marL="171450" indent="-171450">
              <a:spcBef>
                <a:spcPts val="600"/>
              </a:spcBef>
              <a:buFont typeface="Arial" panose="020B0604020202020204" pitchFamily="34" charset="0"/>
              <a:buChar char="•"/>
            </a:pPr>
            <a:r>
              <a:rPr lang="en-US" sz="940" dirty="0">
                <a:solidFill>
                  <a:srgbClr val="000000"/>
                </a:solidFill>
                <a:latin typeface="+mn-lt"/>
              </a:rPr>
              <a:t>Isolation could apply to digital communication, inverter feedback signals and/or gate drivers (galvanic and non-galvanic).</a:t>
            </a:r>
          </a:p>
          <a:p>
            <a:pPr marL="171450" indent="-171450">
              <a:spcBef>
                <a:spcPts val="600"/>
              </a:spcBef>
              <a:buFont typeface="Arial" panose="020B0604020202020204" pitchFamily="34" charset="0"/>
              <a:buChar char="•"/>
            </a:pPr>
            <a:r>
              <a:rPr lang="de-DE" sz="940" dirty="0">
                <a:solidFill>
                  <a:srgbClr val="000000"/>
                </a:solidFill>
                <a:latin typeface="+mn-lt"/>
              </a:rPr>
              <a:t>Isolated current sensing? </a:t>
            </a:r>
          </a:p>
          <a:p>
            <a:pPr>
              <a:spcBef>
                <a:spcPts val="600"/>
              </a:spcBef>
            </a:pPr>
            <a:r>
              <a:rPr lang="en-US" sz="940" b="1" dirty="0">
                <a:solidFill>
                  <a:srgbClr val="000000"/>
                </a:solidFill>
                <a:latin typeface="+mn-lt"/>
              </a:rPr>
              <a:t>Measurements and sensing - </a:t>
            </a:r>
            <a:r>
              <a:rPr lang="en-US" sz="940" dirty="0">
                <a:solidFill>
                  <a:srgbClr val="000000"/>
                </a:solidFill>
                <a:latin typeface="+mn-lt"/>
              </a:rPr>
              <a:t>Sensors or shunt resistors for current measurements? Isolated sensing?</a:t>
            </a:r>
          </a:p>
          <a:p>
            <a:pPr marL="171450" indent="-171450">
              <a:spcBef>
                <a:spcPts val="600"/>
              </a:spcBef>
              <a:buFont typeface="Arial" panose="020B0604020202020204" pitchFamily="34" charset="0"/>
              <a:buChar char="•"/>
            </a:pPr>
            <a:r>
              <a:rPr lang="en-US" sz="940" dirty="0">
                <a:solidFill>
                  <a:srgbClr val="000000"/>
                </a:solidFill>
                <a:latin typeface="+mn-lt"/>
              </a:rPr>
              <a:t>Amplifier requirements? In order of importance make sure to understand isolation ,bandwidth, offset and desired drift.</a:t>
            </a:r>
          </a:p>
          <a:p>
            <a:pPr marL="171450" indent="-171450">
              <a:spcBef>
                <a:spcPts val="600"/>
              </a:spcBef>
              <a:buFont typeface="Arial" panose="020B0604020202020204" pitchFamily="34" charset="0"/>
              <a:buChar char="•"/>
            </a:pPr>
            <a:r>
              <a:rPr lang="en-US" sz="940" dirty="0">
                <a:solidFill>
                  <a:srgbClr val="000000"/>
                </a:solidFill>
                <a:latin typeface="+mn-lt"/>
              </a:rPr>
              <a:t>Comparator requirements? Any target for speed and what is the operating voltage? Are they being used for over-current detection or anything else? </a:t>
            </a:r>
          </a:p>
          <a:p>
            <a:pPr marL="171450" indent="-171450">
              <a:spcBef>
                <a:spcPts val="600"/>
              </a:spcBef>
              <a:buFont typeface="Arial" panose="020B0604020202020204" pitchFamily="34" charset="0"/>
              <a:buChar char="•"/>
            </a:pPr>
            <a:r>
              <a:rPr lang="en-US" sz="940" dirty="0">
                <a:solidFill>
                  <a:srgbClr val="000000"/>
                </a:solidFill>
                <a:latin typeface="+mn-lt"/>
              </a:rPr>
              <a:t>Current Sense Amplifiers (CSA) ? What is need for common-mode range (CMR), gain and what is the current sense range for the customer (ties in to gain choice)? Isolation?</a:t>
            </a:r>
          </a:p>
          <a:p>
            <a:pPr marL="171450" indent="-171450">
              <a:spcBef>
                <a:spcPts val="600"/>
              </a:spcBef>
              <a:buFont typeface="Arial" panose="020B0604020202020204" pitchFamily="34" charset="0"/>
              <a:buChar char="•"/>
            </a:pPr>
            <a:r>
              <a:rPr lang="en-US" sz="940" dirty="0">
                <a:solidFill>
                  <a:srgbClr val="000000"/>
                </a:solidFill>
                <a:latin typeface="+mn-lt"/>
              </a:rPr>
              <a:t>Temperature sensing?</a:t>
            </a:r>
          </a:p>
          <a:p>
            <a:pPr lvl="1">
              <a:spcBef>
                <a:spcPts val="600"/>
              </a:spcBef>
            </a:pPr>
            <a:endParaRPr lang="en-US" sz="1000" dirty="0">
              <a:solidFill>
                <a:schemeClr val="accent5"/>
              </a:solidFill>
              <a:latin typeface="+mn-lt"/>
            </a:endParaRPr>
          </a:p>
          <a:p>
            <a:pPr lvl="1">
              <a:spcBef>
                <a:spcPts val="600"/>
              </a:spcBef>
            </a:pPr>
            <a:endParaRPr lang="en-US" sz="1000" dirty="0">
              <a:solidFill>
                <a:schemeClr val="accent5"/>
              </a:solidFill>
              <a:latin typeface="+mn-lt"/>
            </a:endParaRPr>
          </a:p>
        </p:txBody>
      </p:sp>
      <p:grpSp>
        <p:nvGrpSpPr>
          <p:cNvPr id="3" name="Group 2"/>
          <p:cNvGrpSpPr/>
          <p:nvPr/>
        </p:nvGrpSpPr>
        <p:grpSpPr>
          <a:xfrm>
            <a:off x="202206" y="990926"/>
            <a:ext cx="6655794" cy="514704"/>
            <a:chOff x="224589" y="1237896"/>
            <a:chExt cx="6655794" cy="514704"/>
          </a:xfrm>
          <a:solidFill>
            <a:schemeClr val="bg2">
              <a:lumMod val="25000"/>
            </a:schemeClr>
          </a:solidFill>
        </p:grpSpPr>
        <p:sp>
          <p:nvSpPr>
            <p:cNvPr id="30" name="Rectangle 29"/>
            <p:cNvSpPr/>
            <p:nvPr/>
          </p:nvSpPr>
          <p:spPr>
            <a:xfrm>
              <a:off x="485706" y="1323542"/>
              <a:ext cx="6394677" cy="331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39725" algn="l"/>
                </a:tabLst>
              </a:pPr>
              <a:r>
                <a:rPr lang="en-US" sz="1600" b="1" dirty="0">
                  <a:latin typeface="+mj-lt"/>
                </a:rPr>
                <a:t>	</a:t>
              </a:r>
              <a:r>
                <a:rPr lang="en-US" sz="1600" b="1" dirty="0">
                  <a:solidFill>
                    <a:prstClr val="white"/>
                  </a:solidFill>
                  <a:latin typeface="Franklin Gothic Medium" panose="020B0603020102020204"/>
                </a:rPr>
                <a:t>SYSTEM DISCOVERY QUESTIONS (CONTINUED)</a:t>
              </a:r>
            </a:p>
          </p:txBody>
        </p:sp>
        <p:sp>
          <p:nvSpPr>
            <p:cNvPr id="31" name="Oval 30"/>
            <p:cNvSpPr/>
            <p:nvPr/>
          </p:nvSpPr>
          <p:spPr>
            <a:xfrm>
              <a:off x="224589" y="1237896"/>
              <a:ext cx="533400" cy="51470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69" y="1337280"/>
              <a:ext cx="320040" cy="315937"/>
            </a:xfrm>
            <a:prstGeom prst="rect">
              <a:avLst/>
            </a:prstGeom>
            <a:grpFill/>
          </p:spPr>
        </p:pic>
      </p:grpSp>
      <p:sp>
        <p:nvSpPr>
          <p:cNvPr id="14" name="Rectangle 13"/>
          <p:cNvSpPr/>
          <p:nvPr/>
        </p:nvSpPr>
        <p:spPr>
          <a:xfrm>
            <a:off x="0" y="0"/>
            <a:ext cx="6858000" cy="946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228600" y="76200"/>
            <a:ext cx="1723870" cy="338554"/>
          </a:xfrm>
          <a:prstGeom prst="rect">
            <a:avLst/>
          </a:prstGeom>
          <a:noFill/>
        </p:spPr>
        <p:txBody>
          <a:bodyPr wrap="none" rtlCol="0">
            <a:spAutoFit/>
          </a:bodyPr>
          <a:lstStyle/>
          <a:p>
            <a:r>
              <a:rPr lang="en-US" sz="1600">
                <a:solidFill>
                  <a:schemeClr val="bg1"/>
                </a:solidFill>
                <a:latin typeface="+mn-lt"/>
              </a:rPr>
              <a:t>Solution </a:t>
            </a:r>
            <a:r>
              <a:rPr lang="en-US" sz="1600" dirty="0">
                <a:solidFill>
                  <a:schemeClr val="bg1"/>
                </a:solidFill>
                <a:latin typeface="+mn-lt"/>
              </a:rPr>
              <a:t>Playbook</a:t>
            </a:r>
          </a:p>
        </p:txBody>
      </p:sp>
      <p:sp>
        <p:nvSpPr>
          <p:cNvPr id="20" name="TextBox 19"/>
          <p:cNvSpPr txBox="1"/>
          <p:nvPr/>
        </p:nvSpPr>
        <p:spPr>
          <a:xfrm>
            <a:off x="228600" y="333508"/>
            <a:ext cx="6457950" cy="400110"/>
          </a:xfrm>
          <a:prstGeom prst="rect">
            <a:avLst/>
          </a:prstGeom>
          <a:noFill/>
        </p:spPr>
        <p:txBody>
          <a:bodyPr wrap="square" rtlCol="0">
            <a:spAutoFit/>
          </a:bodyPr>
          <a:lstStyle>
            <a:defPPr>
              <a:defRPr lang="en-US"/>
            </a:defPPr>
            <a:lvl1pPr>
              <a:defRPr>
                <a:solidFill>
                  <a:schemeClr val="bg1"/>
                </a:solidFill>
                <a:latin typeface="Franklin Gothic Demi Cond" panose="020B0706030402020204" pitchFamily="34" charset="0"/>
              </a:defRPr>
            </a:lvl1pPr>
          </a:lstStyle>
          <a:p>
            <a:r>
              <a:rPr lang="en-US" sz="2000" dirty="0"/>
              <a:t>Fast DC EV Charging</a:t>
            </a:r>
          </a:p>
        </p:txBody>
      </p:sp>
      <p:sp>
        <p:nvSpPr>
          <p:cNvPr id="23" name="5-Point Star 22"/>
          <p:cNvSpPr/>
          <p:nvPr/>
        </p:nvSpPr>
        <p:spPr>
          <a:xfrm>
            <a:off x="6412326" y="3318388"/>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5-Point Star 26"/>
          <p:cNvSpPr/>
          <p:nvPr/>
        </p:nvSpPr>
        <p:spPr>
          <a:xfrm>
            <a:off x="6400800" y="6477000"/>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TextBox 27"/>
          <p:cNvSpPr txBox="1"/>
          <p:nvPr/>
        </p:nvSpPr>
        <p:spPr>
          <a:xfrm>
            <a:off x="4495800" y="8222459"/>
            <a:ext cx="1828800" cy="430887"/>
          </a:xfrm>
          <a:prstGeom prst="rect">
            <a:avLst/>
          </a:prstGeom>
          <a:noFill/>
        </p:spPr>
        <p:txBody>
          <a:bodyPr wrap="square" rtlCol="0">
            <a:spAutoFit/>
          </a:bodyPr>
          <a:lstStyle/>
          <a:p>
            <a:r>
              <a:rPr lang="de-DE" sz="1100">
                <a:solidFill>
                  <a:srgbClr val="000000"/>
                </a:solidFill>
                <a:latin typeface="Franklin Gothic Book" panose="020B0503020102020204" pitchFamily="34" charset="0"/>
              </a:rPr>
              <a:t>Key questions </a:t>
            </a:r>
            <a:r>
              <a:rPr lang="de-DE" sz="1100" dirty="0">
                <a:solidFill>
                  <a:srgbClr val="000000"/>
                </a:solidFill>
                <a:latin typeface="Franklin Gothic Book" panose="020B0503020102020204" pitchFamily="34" charset="0"/>
              </a:rPr>
              <a:t>specific to </a:t>
            </a:r>
            <a:r>
              <a:rPr lang="de-DE" sz="1100">
                <a:solidFill>
                  <a:srgbClr val="000000"/>
                </a:solidFill>
                <a:latin typeface="Franklin Gothic Book" panose="020B0503020102020204" pitchFamily="34" charset="0"/>
              </a:rPr>
              <a:t>this application</a:t>
            </a:r>
            <a:endParaRPr lang="en-US" sz="1100" dirty="0">
              <a:solidFill>
                <a:srgbClr val="000000"/>
              </a:solidFill>
              <a:latin typeface="Franklin Gothic Book" panose="020B0503020102020204" pitchFamily="34" charset="0"/>
            </a:endParaRPr>
          </a:p>
        </p:txBody>
      </p:sp>
      <p:sp>
        <p:nvSpPr>
          <p:cNvPr id="29" name="5-Point Star 28"/>
          <p:cNvSpPr/>
          <p:nvPr/>
        </p:nvSpPr>
        <p:spPr>
          <a:xfrm>
            <a:off x="4267200" y="8361702"/>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5-Point Star 20"/>
          <p:cNvSpPr/>
          <p:nvPr/>
        </p:nvSpPr>
        <p:spPr>
          <a:xfrm>
            <a:off x="5562600" y="3657600"/>
            <a:ext cx="152400" cy="152400"/>
          </a:xfrm>
          <a:prstGeom prst="star5">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r>
              <a:rPr lang="en-US" altLang="en-US"/>
              <a:t>Page </a:t>
            </a:r>
            <a:fld id="{C49ED30E-92F9-473F-A31B-CC5C6C565678}" type="slidenum">
              <a:rPr lang="en-US" altLang="en-US" smtClean="0"/>
              <a:pPr>
                <a:defRPr/>
              </a:pPr>
              <a:t>9</a:t>
            </a:fld>
            <a:endParaRPr lang="en-US" altLang="en-US" dirty="0"/>
          </a:p>
        </p:txBody>
      </p:sp>
    </p:spTree>
    <p:extLst>
      <p:ext uri="{BB962C8B-B14F-4D97-AF65-F5344CB8AC3E}">
        <p14:creationId xmlns:p14="http://schemas.microsoft.com/office/powerpoint/2010/main" val="111350235"/>
      </p:ext>
    </p:extLst>
  </p:cSld>
  <p:clrMapOvr>
    <a:masterClrMapping/>
  </p:clrMapOvr>
</p:sld>
</file>

<file path=ppt/theme/theme1.xml><?xml version="1.0" encoding="utf-8"?>
<a:theme xmlns:a="http://schemas.openxmlformats.org/drawingml/2006/main" name="Public Information">
  <a:themeElements>
    <a:clrScheme name="onsemi colors">
      <a:dk1>
        <a:srgbClr val="000000"/>
      </a:dk1>
      <a:lt1>
        <a:srgbClr val="FFFFFF"/>
      </a:lt1>
      <a:dk2>
        <a:srgbClr val="3A4D54"/>
      </a:dk2>
      <a:lt2>
        <a:srgbClr val="B6BABF"/>
      </a:lt2>
      <a:accent1>
        <a:srgbClr val="E97D2E"/>
      </a:accent1>
      <a:accent2>
        <a:srgbClr val="6F8090"/>
      </a:accent2>
      <a:accent3>
        <a:srgbClr val="B6BABF"/>
      </a:accent3>
      <a:accent4>
        <a:srgbClr val="3A4D54"/>
      </a:accent4>
      <a:accent5>
        <a:srgbClr val="FFFFFF"/>
      </a:accent5>
      <a:accent6>
        <a:srgbClr val="276990"/>
      </a:accent6>
      <a:hlink>
        <a:srgbClr val="E97D2E"/>
      </a:hlink>
      <a:folHlink>
        <a:srgbClr val="E97D2E"/>
      </a:folHlink>
    </a:clrScheme>
    <a:fontScheme name="Inter">
      <a:maj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mtClean="0"/>
        </a:defPPr>
      </a:lstStyle>
    </a:txDef>
  </a:objectDefaults>
  <a:extraClrSchemeLst/>
  <a:extLst>
    <a:ext uri="{05A4C25C-085E-4340-85A3-A5531E510DB2}">
      <thm15:themeFamily xmlns:thm15="http://schemas.microsoft.com/office/thememl/2012/main" name="Corporate-PowerPoint-Template.pptx" id="{26780E86-A187-4180-B74E-64DB7EA61E16}" vid="{DD47C567-E0EB-49B2-86A7-92239FB7EA4A}"/>
    </a:ext>
  </a:extLst>
</a:theme>
</file>

<file path=ppt/theme/theme2.xml><?xml version="1.0" encoding="utf-8"?>
<a:theme xmlns:a="http://schemas.openxmlformats.org/drawingml/2006/main" name="1_Internal Use Only">
  <a:themeElements>
    <a:clrScheme name="onsemi colors">
      <a:dk1>
        <a:srgbClr val="000000"/>
      </a:dk1>
      <a:lt1>
        <a:srgbClr val="FFFFFF"/>
      </a:lt1>
      <a:dk2>
        <a:srgbClr val="3A4D54"/>
      </a:dk2>
      <a:lt2>
        <a:srgbClr val="B6BABF"/>
      </a:lt2>
      <a:accent1>
        <a:srgbClr val="E97D2E"/>
      </a:accent1>
      <a:accent2>
        <a:srgbClr val="6F8090"/>
      </a:accent2>
      <a:accent3>
        <a:srgbClr val="B6BABF"/>
      </a:accent3>
      <a:accent4>
        <a:srgbClr val="3A4D54"/>
      </a:accent4>
      <a:accent5>
        <a:srgbClr val="FFFFFF"/>
      </a:accent5>
      <a:accent6>
        <a:srgbClr val="276990"/>
      </a:accent6>
      <a:hlink>
        <a:srgbClr val="E97D2E"/>
      </a:hlink>
      <a:folHlink>
        <a:srgbClr val="E97D2E"/>
      </a:folHlink>
    </a:clrScheme>
    <a:fontScheme name="Inter">
      <a:maj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defRPr dirty="0" smtClean="0"/>
        </a:defPPr>
      </a:lstStyle>
    </a:txDef>
  </a:objectDefaults>
  <a:extraClrSchemeLst/>
  <a:extLst>
    <a:ext uri="{05A4C25C-085E-4340-85A3-A5531E510DB2}">
      <thm15:themeFamily xmlns:thm15="http://schemas.microsoft.com/office/thememl/2012/main" name="Corporate-PowerPoint-Template.pptx" id="{26780E86-A187-4180-B74E-64DB7EA61E16}" vid="{B9E60FCD-AD82-4625-8587-275A975BD250}"/>
    </a:ext>
  </a:extLst>
</a:theme>
</file>

<file path=ppt/theme/theme3.xml><?xml version="1.0" encoding="utf-8"?>
<a:theme xmlns:a="http://schemas.openxmlformats.org/drawingml/2006/main" name="Confidential">
  <a:themeElements>
    <a:clrScheme name="onsemi colors">
      <a:dk1>
        <a:srgbClr val="000000"/>
      </a:dk1>
      <a:lt1>
        <a:srgbClr val="FFFFFF"/>
      </a:lt1>
      <a:dk2>
        <a:srgbClr val="3A4D54"/>
      </a:dk2>
      <a:lt2>
        <a:srgbClr val="B6BABF"/>
      </a:lt2>
      <a:accent1>
        <a:srgbClr val="E97D2E"/>
      </a:accent1>
      <a:accent2>
        <a:srgbClr val="6F8090"/>
      </a:accent2>
      <a:accent3>
        <a:srgbClr val="B6BABF"/>
      </a:accent3>
      <a:accent4>
        <a:srgbClr val="3A4D54"/>
      </a:accent4>
      <a:accent5>
        <a:srgbClr val="FFFFFF"/>
      </a:accent5>
      <a:accent6>
        <a:srgbClr val="276990"/>
      </a:accent6>
      <a:hlink>
        <a:srgbClr val="E97D2E"/>
      </a:hlink>
      <a:folHlink>
        <a:srgbClr val="E97D2E"/>
      </a:folHlink>
    </a:clrScheme>
    <a:fontScheme name="Inter">
      <a:maj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defRPr smtClean="0"/>
        </a:defPPr>
      </a:lstStyle>
    </a:txDef>
  </a:objectDefaults>
  <a:extraClrSchemeLst/>
  <a:extLst>
    <a:ext uri="{05A4C25C-085E-4340-85A3-A5531E510DB2}">
      <thm15:themeFamily xmlns:thm15="http://schemas.microsoft.com/office/thememl/2012/main" name="Corporate-PowerPoint-Template.pptx" id="{26780E86-A187-4180-B74E-64DB7EA61E16}" vid="{82B8600F-4150-45FC-B2FA-C70F26BA78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5ccc893-3a01-493b-83c1-d6576ded6211">3MEUJD5KWD6K-1287312901-707</_dlc_DocId>
    <_dlc_DocIdUrl xmlns="65ccc893-3a01-493b-83c1-d6576ded6211">
      <Url>http://theconnection.onsemi.com/business/ISG-ISD/ISDMarketing/ISDProdDevSandbox/_layouts/15/DocIdRedir.aspx?ID=3MEUJD5KWD6K-1287312901-707</Url>
      <Description>3MEUJD5KWD6K-1287312901-707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A41E15A2CBD5C459D0913DDE8A89083" ma:contentTypeVersion="4" ma:contentTypeDescription="Create a new document." ma:contentTypeScope="" ma:versionID="91496666c376b86452f2bb4e649e596b">
  <xsd:schema xmlns:xsd="http://www.w3.org/2001/XMLSchema" xmlns:xs="http://www.w3.org/2001/XMLSchema" xmlns:p="http://schemas.microsoft.com/office/2006/metadata/properties" xmlns:ns2="65ccc893-3a01-493b-83c1-d6576ded6211" targetNamespace="http://schemas.microsoft.com/office/2006/metadata/properties" ma:root="true" ma:fieldsID="4982b008caddfc350957b848aa1b0a36" ns2:_="">
    <xsd:import namespace="65ccc893-3a01-493b-83c1-d6576ded62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cc893-3a01-493b-83c1-d6576ded62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B336D-A0EF-4175-97FC-316001165A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ccc893-3a01-493b-83c1-d6576ded6211"/>
    <ds:schemaRef ds:uri="http://www.w3.org/XML/1998/namespace"/>
    <ds:schemaRef ds:uri="http://purl.org/dc/dcmitype/"/>
  </ds:schemaRefs>
</ds:datastoreItem>
</file>

<file path=customXml/itemProps2.xml><?xml version="1.0" encoding="utf-8"?>
<ds:datastoreItem xmlns:ds="http://schemas.openxmlformats.org/officeDocument/2006/customXml" ds:itemID="{E68EE2D9-E025-4476-A350-03B523A77023}">
  <ds:schemaRefs>
    <ds:schemaRef ds:uri="http://schemas.microsoft.com/sharepoint/v3/contenttype/forms"/>
  </ds:schemaRefs>
</ds:datastoreItem>
</file>

<file path=customXml/itemProps3.xml><?xml version="1.0" encoding="utf-8"?>
<ds:datastoreItem xmlns:ds="http://schemas.openxmlformats.org/officeDocument/2006/customXml" ds:itemID="{E3BCAC9F-7B29-4166-A46A-9C288E89C143}">
  <ds:schemaRefs>
    <ds:schemaRef ds:uri="http://schemas.microsoft.com/sharepoint/events"/>
  </ds:schemaRefs>
</ds:datastoreItem>
</file>

<file path=customXml/itemProps4.xml><?xml version="1.0" encoding="utf-8"?>
<ds:datastoreItem xmlns:ds="http://schemas.openxmlformats.org/officeDocument/2006/customXml" ds:itemID="{80B80D62-1947-4874-8BE0-275FF583F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cc893-3a01-493b-83c1-d6576ded6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57525</TotalTime>
  <Words>4941</Words>
  <Application>Microsoft Office PowerPoint</Application>
  <PresentationFormat>On-screen Show (4:3)</PresentationFormat>
  <Paragraphs>491</Paragraphs>
  <Slides>12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Inter</vt:lpstr>
      <vt:lpstr>Inter Medium</vt:lpstr>
      <vt:lpstr>Precision Sans</vt:lpstr>
      <vt:lpstr>Arial</vt:lpstr>
      <vt:lpstr>Calibri</vt:lpstr>
      <vt:lpstr>Franklin Gothic Book</vt:lpstr>
      <vt:lpstr>Franklin Gothic Demi</vt:lpstr>
      <vt:lpstr>Franklin Gothic Demi Cond</vt:lpstr>
      <vt:lpstr>Franklin Gothic Medium</vt:lpstr>
      <vt:lpstr>Times New Roman</vt:lpstr>
      <vt:lpstr>Public Information</vt:lpstr>
      <vt:lpstr>1_Internal Use Only</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AMI Semiconductor,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Sikes</dc:creator>
  <cp:lastModifiedBy>Will Abdeh</cp:lastModifiedBy>
  <cp:revision>906</cp:revision>
  <cp:lastPrinted>2020-08-06T23:01:11Z</cp:lastPrinted>
  <dcterms:created xsi:type="dcterms:W3CDTF">2004-01-14T21:09:04Z</dcterms:created>
  <dcterms:modified xsi:type="dcterms:W3CDTF">2021-12-22T22:16:57Z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7a734648-f629-41fd-81be-e65aec0239e9</vt:lpwstr>
  </property>
  <property fmtid="{D5CDD505-2E9C-101B-9397-08002B2CF9AE}" pid="3" name="ContentTypeId">
    <vt:lpwstr>0x010100AA41E15A2CBD5C459D0913DDE8A89083</vt:lpwstr>
  </property>
  <property fmtid="{D5CDD505-2E9C-101B-9397-08002B2CF9AE}" pid="4" name="SPSDescription">
    <vt:lpwstr>Template for the Sales Tips document (2018). Appears in the Launch Pack. For INTERNAL USE ONLY!</vt:lpwstr>
  </property>
</Properties>
</file>