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5"/>
    <p:sldMasterId id="2147483658" r:id="rId6"/>
    <p:sldMasterId id="2147483664" r:id="rId7"/>
    <p:sldMasterId id="2147483683" r:id="rId8"/>
    <p:sldMasterId id="2147483693" r:id="rId9"/>
    <p:sldMasterId id="2147483703" r:id="rId10"/>
  </p:sldMasterIdLst>
  <p:notesMasterIdLst>
    <p:notesMasterId r:id="rId16"/>
  </p:notesMasterIdLst>
  <p:sldIdLst>
    <p:sldId id="289" r:id="rId11"/>
    <p:sldId id="285" r:id="rId12"/>
    <p:sldId id="290" r:id="rId13"/>
    <p:sldId id="291" r:id="rId14"/>
    <p:sldId id="28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9FCF"/>
    <a:srgbClr val="9CBBE0"/>
    <a:srgbClr val="54B948"/>
    <a:srgbClr val="000000"/>
    <a:srgbClr val="2C5985"/>
    <a:srgbClr val="848484"/>
    <a:srgbClr val="5B8FCB"/>
    <a:srgbClr val="E6E7E8"/>
    <a:srgbClr val="DCDDDE"/>
    <a:srgbClr val="EEEF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9576" autoAdjust="0"/>
  </p:normalViewPr>
  <p:slideViewPr>
    <p:cSldViewPr snapToGrid="0">
      <p:cViewPr varScale="1">
        <p:scale>
          <a:sx n="114" d="100"/>
          <a:sy n="114" d="100"/>
        </p:scale>
        <p:origin x="84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3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5.xml"/><Relationship Id="rId10" Type="http://schemas.openxmlformats.org/officeDocument/2006/relationships/slideMaster" Target="slideMasters/slideMaster6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131584-8488-4756-85ED-D5E6F8A8E559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4F50B-1AF7-455B-9344-7FFBF72D6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95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*Mandatory </a:t>
            </a:r>
            <a:r>
              <a:rPr lang="en-US" baseline="0" dirty="0" smtClean="0"/>
              <a:t>Slide*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Above information</a:t>
            </a:r>
            <a:r>
              <a:rPr lang="en-US" baseline="0" dirty="0" smtClean="0"/>
              <a:t> can be pulled from onsemi.com if needed.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4F50B-1AF7-455B-9344-7FFBF72D63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041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4F50B-1AF7-455B-9344-7FFBF72D630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458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7.png"/><Relationship Id="rId7" Type="http://schemas.openxmlformats.org/officeDocument/2006/relationships/image" Target="../media/image10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3.jp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2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4" Type="http://schemas.openxmlformats.org/officeDocument/2006/relationships/image" Target="../media/image18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2.png"/><Relationship Id="rId4" Type="http://schemas.openxmlformats.org/officeDocument/2006/relationships/image" Target="../media/image26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6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6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9.png"/><Relationship Id="rId5" Type="http://schemas.openxmlformats.org/officeDocument/2006/relationships/image" Target="../media/image27.png"/><Relationship Id="rId4" Type="http://schemas.openxmlformats.org/officeDocument/2006/relationships/image" Target="../media/image18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22.png"/><Relationship Id="rId4" Type="http://schemas.openxmlformats.org/officeDocument/2006/relationships/image" Target="../media/image29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9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9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D7374ED-1776-F346-8ACE-10FE827A2F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" y="10829"/>
            <a:ext cx="12166612" cy="68508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848" y="2335491"/>
            <a:ext cx="855345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242848" y="3514468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538B23-B352-C942-96D1-353172A896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673" y="6264058"/>
            <a:ext cx="1358900" cy="203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B1C269-2E32-9140-99C1-4484ED6E82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616" y="5854314"/>
            <a:ext cx="723484" cy="72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692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B7B93C5-8C75-6D42-A0DE-42211907B16A}"/>
              </a:ext>
            </a:extLst>
          </p:cNvPr>
          <p:cNvCxnSpPr/>
          <p:nvPr userDrawn="1"/>
        </p:nvCxnSpPr>
        <p:spPr>
          <a:xfrm>
            <a:off x="1421606" y="3372031"/>
            <a:ext cx="9348787" cy="0"/>
          </a:xfrm>
          <a:prstGeom prst="line">
            <a:avLst/>
          </a:prstGeom>
          <a:ln w="19050">
            <a:solidFill>
              <a:srgbClr val="54B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5">
            <a:extLst>
              <a:ext uri="{FF2B5EF4-FFF2-40B4-BE49-F238E27FC236}">
                <a16:creationId xmlns:a16="http://schemas.microsoft.com/office/drawing/2014/main" id="{36B26692-82B1-A14C-927D-F0C1DAC39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2416570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1CC9691-86A3-E049-965A-70AE79FB81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9274" y="3699801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Date Placeholder 22">
            <a:extLst>
              <a:ext uri="{FF2B5EF4-FFF2-40B4-BE49-F238E27FC236}">
                <a16:creationId xmlns:a16="http://schemas.microsoft.com/office/drawing/2014/main" id="{C969B259-947D-8F42-B7A9-5982C6C15F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E7A86130-D739-4B0C-8686-01CE786A465E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A3DFB213-B34C-B04F-B00D-3EC1BF9475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039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2E239BD-BF0F-D74F-BCAE-956EF85708F2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54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307DAD2-4690-0340-A9A1-8A909366E3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750" y="6168195"/>
            <a:ext cx="593035" cy="59303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0060" y="2416570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19274" y="3699801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01E52AD-E35A-7843-9663-C49A3B7A6943}"/>
              </a:ext>
            </a:extLst>
          </p:cNvPr>
          <p:cNvGrpSpPr/>
          <p:nvPr userDrawn="1"/>
        </p:nvGrpSpPr>
        <p:grpSpPr>
          <a:xfrm>
            <a:off x="5268112" y="6404360"/>
            <a:ext cx="1655776" cy="267000"/>
            <a:chOff x="5399773" y="6404360"/>
            <a:chExt cx="1655776" cy="26700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668D138-B0BB-9141-A8D4-173C1B732F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9773" y="6404360"/>
              <a:ext cx="234212" cy="2670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585AAFB-418C-B84B-8A1E-348B627C04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5549" y="6437312"/>
              <a:ext cx="1270000" cy="203200"/>
            </a:xfrm>
            <a:prstGeom prst="rect">
              <a:avLst/>
            </a:prstGeom>
          </p:spPr>
        </p:pic>
      </p:grpSp>
      <p:sp>
        <p:nvSpPr>
          <p:cNvPr id="13" name="Date Placeholder 1">
            <a:extLst>
              <a:ext uri="{FF2B5EF4-FFF2-40B4-BE49-F238E27FC236}">
                <a16:creationId xmlns:a16="http://schemas.microsoft.com/office/drawing/2014/main" id="{DDB1D2D2-9DF8-6D4B-8ED1-FF6623273297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420207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C562DE-14BF-4BBB-81FB-F7FF12B0AD20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80ED1723-DEE4-3A44-9189-C971FDC453F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378178" y="6356350"/>
            <a:ext cx="66322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694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22">
            <a:extLst>
              <a:ext uri="{FF2B5EF4-FFF2-40B4-BE49-F238E27FC236}">
                <a16:creationId xmlns:a16="http://schemas.microsoft.com/office/drawing/2014/main" id="{B93CBED3-4DB6-8249-87BD-1D3F21E4A1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7BB9AE61-854B-471B-9725-40DE753E091B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EA579025-9CF0-7342-BC2A-5D3493597B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869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0148" y="1351748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4148" y="1351748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22">
            <a:extLst>
              <a:ext uri="{FF2B5EF4-FFF2-40B4-BE49-F238E27FC236}">
                <a16:creationId xmlns:a16="http://schemas.microsoft.com/office/drawing/2014/main" id="{F4B15407-EEC8-0D46-A3AF-DB7E6DFBA0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41856645-AD1A-4D54-9AB5-28AFE4DC0885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64D6AC1-7AF3-E240-9BC6-A8830BB95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429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Picture, Botto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8C76FCA-EAD6-384E-B7D1-AC2A535D111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E1AC32-D98E-7E40-9B5E-5DAFE20795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750" y="6168195"/>
            <a:ext cx="593035" cy="593035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ABE1F87-4F7C-584B-99BD-0A29050F02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43815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673BC88-C17B-6044-A93F-BFB13EA10A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4727575"/>
            <a:ext cx="10698163" cy="1060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0303E6C-A312-AE43-BABE-2765F373676E}"/>
              </a:ext>
            </a:extLst>
          </p:cNvPr>
          <p:cNvGrpSpPr/>
          <p:nvPr userDrawn="1"/>
        </p:nvGrpSpPr>
        <p:grpSpPr>
          <a:xfrm>
            <a:off x="5268112" y="6404360"/>
            <a:ext cx="1655776" cy="267000"/>
            <a:chOff x="5399773" y="6404360"/>
            <a:chExt cx="1655776" cy="2670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4D6E59F-0B03-604A-B294-A5E510F189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9773" y="6404360"/>
              <a:ext cx="234212" cy="2670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4DE18A2-CB28-D94C-A3DD-61BC127E6F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5549" y="6437312"/>
              <a:ext cx="1270000" cy="203200"/>
            </a:xfrm>
            <a:prstGeom prst="rect">
              <a:avLst/>
            </a:prstGeom>
          </p:spPr>
        </p:pic>
      </p:grpSp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938C749F-5B03-C846-B8B6-0080D3B4A1E2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420207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556603-64CF-4076-A5FE-A825D100BFD7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16" name="Slide Number Placeholder 7">
            <a:extLst>
              <a:ext uri="{FF2B5EF4-FFF2-40B4-BE49-F238E27FC236}">
                <a16:creationId xmlns:a16="http://schemas.microsoft.com/office/drawing/2014/main" id="{2B5ADED5-98EC-CA4E-AED7-08A04AA765A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378178" y="6356350"/>
            <a:ext cx="66322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945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,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B70FD48F-E00E-BA49-9607-BB11B12F28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15000" y="1"/>
            <a:ext cx="6477000" cy="6006163"/>
          </a:xfrm>
          <a:custGeom>
            <a:avLst/>
            <a:gdLst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0 w 6477000"/>
              <a:gd name="connsiteY3" fmla="*/ 6153150 h 6153150"/>
              <a:gd name="connsiteX4" fmla="*/ 0 w 6477000"/>
              <a:gd name="connsiteY4" fmla="*/ 0 h 6153150"/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982493 w 6477000"/>
              <a:gd name="connsiteY3" fmla="*/ 6153150 h 6153150"/>
              <a:gd name="connsiteX4" fmla="*/ 0 w 6477000"/>
              <a:gd name="connsiteY4" fmla="*/ 0 h 6153150"/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972766 w 6477000"/>
              <a:gd name="connsiteY3" fmla="*/ 6143422 h 6153150"/>
              <a:gd name="connsiteX4" fmla="*/ 0 w 6477000"/>
              <a:gd name="connsiteY4" fmla="*/ 0 h 615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7000" h="6153150">
                <a:moveTo>
                  <a:pt x="0" y="0"/>
                </a:moveTo>
                <a:lnTo>
                  <a:pt x="6477000" y="0"/>
                </a:lnTo>
                <a:lnTo>
                  <a:pt x="6477000" y="6153150"/>
                </a:lnTo>
                <a:lnTo>
                  <a:pt x="972766" y="614342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83" y="2251450"/>
            <a:ext cx="5410117" cy="287188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0625" y="1"/>
            <a:ext cx="11231880" cy="68580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22">
            <a:extLst>
              <a:ext uri="{FF2B5EF4-FFF2-40B4-BE49-F238E27FC236}">
                <a16:creationId xmlns:a16="http://schemas.microsoft.com/office/drawing/2014/main" id="{D0953AA3-B68C-A440-88F8-497B12315F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3AF440A1-62CD-450C-8D48-1E169AD5F854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DAC6116E-2A79-7449-A9DB-0B8AFEFC8D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116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hart,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2" name="Chart Placeholder 21"/>
          <p:cNvSpPr>
            <a:spLocks noGrp="1"/>
          </p:cNvSpPr>
          <p:nvPr>
            <p:ph type="chart" sz="quarter" idx="13"/>
          </p:nvPr>
        </p:nvSpPr>
        <p:spPr>
          <a:xfrm>
            <a:off x="409575" y="1239838"/>
            <a:ext cx="5502275" cy="4510087"/>
          </a:xfrm>
        </p:spPr>
        <p:txBody>
          <a:bodyPr/>
          <a:lstStyle/>
          <a:p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6489919" y="1239837"/>
            <a:ext cx="4246398" cy="4510087"/>
          </a:xfrm>
        </p:spPr>
        <p:txBody>
          <a:bodyPr/>
          <a:lstStyle/>
          <a:p>
            <a:endParaRPr lang="en-US"/>
          </a:p>
        </p:txBody>
      </p:sp>
      <p:sp>
        <p:nvSpPr>
          <p:cNvPr id="8" name="Date Placeholder 22">
            <a:extLst>
              <a:ext uri="{FF2B5EF4-FFF2-40B4-BE49-F238E27FC236}">
                <a16:creationId xmlns:a16="http://schemas.microsoft.com/office/drawing/2014/main" id="{658740C3-B132-B940-B5FB-475EEECC75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8727C045-5758-4C40-BA23-1A33FBA26212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FE553B67-77F0-1E4B-AC47-BB5F81599B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2689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941CFE-7587-6548-BF7B-303BA64B20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" y="10829"/>
            <a:ext cx="12166612" cy="685085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66AC515-F01F-7A42-BDCD-3B0F9157C1A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242848" y="2335491"/>
            <a:ext cx="855345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915FD3B-25F7-0944-A98F-C35C4197C59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242848" y="3514468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50015C5-F551-5C48-B99A-8CB371CF0328}"/>
              </a:ext>
            </a:extLst>
          </p:cNvPr>
          <p:cNvGrpSpPr/>
          <p:nvPr userDrawn="1"/>
        </p:nvGrpSpPr>
        <p:grpSpPr>
          <a:xfrm>
            <a:off x="6070639" y="6216984"/>
            <a:ext cx="1300501" cy="280401"/>
            <a:chOff x="6070639" y="6216984"/>
            <a:chExt cx="1300501" cy="28040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BA2EA34-FCBC-2241-8FBE-9AD002AF12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0639" y="6216984"/>
              <a:ext cx="245966" cy="280401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CC53869-F27B-6842-AE89-DBA51848CC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9440" y="6255817"/>
              <a:ext cx="901700" cy="203200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6BD58707-C6A6-544C-B6F9-7D0D69D9855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616" y="5854314"/>
            <a:ext cx="723484" cy="72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7639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CF195E-E9E6-0540-A990-C7B90EFD0F22}"/>
              </a:ext>
            </a:extLst>
          </p:cNvPr>
          <p:cNvCxnSpPr/>
          <p:nvPr userDrawn="1"/>
        </p:nvCxnSpPr>
        <p:spPr>
          <a:xfrm>
            <a:off x="1421606" y="3372031"/>
            <a:ext cx="9348787" cy="0"/>
          </a:xfrm>
          <a:prstGeom prst="line">
            <a:avLst/>
          </a:prstGeom>
          <a:ln w="19050">
            <a:solidFill>
              <a:srgbClr val="54B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5">
            <a:extLst>
              <a:ext uri="{FF2B5EF4-FFF2-40B4-BE49-F238E27FC236}">
                <a16:creationId xmlns:a16="http://schemas.microsoft.com/office/drawing/2014/main" id="{47EFD3EE-0A06-A043-A0C8-0EA9FB79D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2416570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0829679-361C-AA43-8494-0245B73D53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9274" y="3699801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Date Placeholder 22">
            <a:extLst>
              <a:ext uri="{FF2B5EF4-FFF2-40B4-BE49-F238E27FC236}">
                <a16:creationId xmlns:a16="http://schemas.microsoft.com/office/drawing/2014/main" id="{AD647CF3-2EBB-5D4F-AD65-91857F21B3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4B03D304-209A-4375-A694-8F6343BDAF58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F960E303-8DDE-FF42-A3F5-486A0599F5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7532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ADD5211-9428-7644-856A-C54DF50B2A7E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54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09CF6F2-0E6A-CE47-AF35-7713BBD391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750" y="6168195"/>
            <a:ext cx="593035" cy="59303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0060" y="2416570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19274" y="3699801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09C53ED-1F76-4047-8F67-0552CBD3338C}"/>
              </a:ext>
            </a:extLst>
          </p:cNvPr>
          <p:cNvGrpSpPr/>
          <p:nvPr userDrawn="1"/>
        </p:nvGrpSpPr>
        <p:grpSpPr>
          <a:xfrm>
            <a:off x="5445750" y="6398711"/>
            <a:ext cx="1300501" cy="280401"/>
            <a:chOff x="6070639" y="6216984"/>
            <a:chExt cx="1300501" cy="28040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D10F1D1-970A-2445-88BE-05F04E762D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0639" y="6216984"/>
              <a:ext cx="245966" cy="280401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A867C65-6517-F841-A2FE-696F19113B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9440" y="6255817"/>
              <a:ext cx="901700" cy="203200"/>
            </a:xfrm>
            <a:prstGeom prst="rect">
              <a:avLst/>
            </a:prstGeom>
          </p:spPr>
        </p:pic>
      </p:grp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E02E5F74-72E1-2742-9EE6-9C297F5581C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420207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996898B-62EA-4795-AEDB-2DBEFC94850B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79235BC8-E463-9D48-B1D7-4E89A6DF657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378178" y="6356350"/>
            <a:ext cx="66322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888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1421606" y="3372031"/>
            <a:ext cx="9348787" cy="0"/>
          </a:xfrm>
          <a:prstGeom prst="line">
            <a:avLst/>
          </a:prstGeom>
          <a:ln w="19050">
            <a:solidFill>
              <a:srgbClr val="54B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0060" y="2416570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19274" y="3699801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FD67192F-190B-419F-84B7-7E7B9D013EFF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2604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22">
            <a:extLst>
              <a:ext uri="{FF2B5EF4-FFF2-40B4-BE49-F238E27FC236}">
                <a16:creationId xmlns:a16="http://schemas.microsoft.com/office/drawing/2014/main" id="{2BDCC1F8-871B-CA40-A281-0326F0EA68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B52D65EE-9E9F-4C91-93E7-BBDCC78EAB66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017979B9-E94E-924E-8168-F580C9F9D8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6283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573" y="1351748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4573" y="1351748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22">
            <a:extLst>
              <a:ext uri="{FF2B5EF4-FFF2-40B4-BE49-F238E27FC236}">
                <a16:creationId xmlns:a16="http://schemas.microsoft.com/office/drawing/2014/main" id="{7D77D8C6-F751-D844-95FE-48B12540D9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C491EB6C-4075-4C9A-83E7-09F0B6874976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9287EF4-2B4D-DC4F-885F-EA7043FBAA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5870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p Picture, Botto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DC5401-A479-9E44-A05F-143C256F5525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54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5C7A91-07BA-744E-8B9D-B11DFCB6ED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750" y="6168195"/>
            <a:ext cx="593035" cy="593035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ABE1F87-4F7C-584B-99BD-0A29050F02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43815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673BC88-C17B-6044-A93F-BFB13EA10A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4727575"/>
            <a:ext cx="10698163" cy="1060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04D8872-323A-1E49-93CE-FB267B524BA6}"/>
              </a:ext>
            </a:extLst>
          </p:cNvPr>
          <p:cNvGrpSpPr/>
          <p:nvPr userDrawn="1"/>
        </p:nvGrpSpPr>
        <p:grpSpPr>
          <a:xfrm>
            <a:off x="5445750" y="6398711"/>
            <a:ext cx="1300501" cy="280401"/>
            <a:chOff x="6070639" y="6216984"/>
            <a:chExt cx="1300501" cy="28040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E4A539F-3AB3-A447-9C5B-63FA12CFA54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0639" y="6216984"/>
              <a:ext cx="245966" cy="280401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495D03A-03E1-9347-A58D-87B196329F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9440" y="6255817"/>
              <a:ext cx="901700" cy="203200"/>
            </a:xfrm>
            <a:prstGeom prst="rect">
              <a:avLst/>
            </a:prstGeom>
          </p:spPr>
        </p:pic>
      </p:grp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A5F90DD5-81C9-9D45-BB0B-4C93A096930A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420207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79FBCFD-1B7C-4BB8-BEF5-6B48B79FDB23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18" name="Slide Number Placeholder 7">
            <a:extLst>
              <a:ext uri="{FF2B5EF4-FFF2-40B4-BE49-F238E27FC236}">
                <a16:creationId xmlns:a16="http://schemas.microsoft.com/office/drawing/2014/main" id="{12FDD697-915F-7340-92B9-A288A978AB9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378178" y="6356350"/>
            <a:ext cx="66322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2663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,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8E8B9C1-7626-5E4E-9A3D-A64DD230C62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15000" y="1"/>
            <a:ext cx="6477000" cy="6006163"/>
          </a:xfrm>
          <a:custGeom>
            <a:avLst/>
            <a:gdLst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0 w 6477000"/>
              <a:gd name="connsiteY3" fmla="*/ 6153150 h 6153150"/>
              <a:gd name="connsiteX4" fmla="*/ 0 w 6477000"/>
              <a:gd name="connsiteY4" fmla="*/ 0 h 6153150"/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982493 w 6477000"/>
              <a:gd name="connsiteY3" fmla="*/ 6153150 h 6153150"/>
              <a:gd name="connsiteX4" fmla="*/ 0 w 6477000"/>
              <a:gd name="connsiteY4" fmla="*/ 0 h 6153150"/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972766 w 6477000"/>
              <a:gd name="connsiteY3" fmla="*/ 6143422 h 6153150"/>
              <a:gd name="connsiteX4" fmla="*/ 0 w 6477000"/>
              <a:gd name="connsiteY4" fmla="*/ 0 h 615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7000" h="6153150">
                <a:moveTo>
                  <a:pt x="0" y="0"/>
                </a:moveTo>
                <a:lnTo>
                  <a:pt x="6477000" y="0"/>
                </a:lnTo>
                <a:lnTo>
                  <a:pt x="6477000" y="6153150"/>
                </a:lnTo>
                <a:lnTo>
                  <a:pt x="972766" y="614342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83" y="2251450"/>
            <a:ext cx="5410117" cy="287188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0625" y="1"/>
            <a:ext cx="11231880" cy="68580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22">
            <a:extLst>
              <a:ext uri="{FF2B5EF4-FFF2-40B4-BE49-F238E27FC236}">
                <a16:creationId xmlns:a16="http://schemas.microsoft.com/office/drawing/2014/main" id="{35CF9AB2-E066-AD43-B12F-21A5900577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C68127CE-596B-41D3-8BC3-46F09FE77E54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C9625EC2-A000-A545-A462-970E3D9577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307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hart,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2" name="Chart Placeholder 21"/>
          <p:cNvSpPr>
            <a:spLocks noGrp="1"/>
          </p:cNvSpPr>
          <p:nvPr>
            <p:ph type="chart" sz="quarter" idx="13"/>
          </p:nvPr>
        </p:nvSpPr>
        <p:spPr>
          <a:xfrm>
            <a:off x="409575" y="1239838"/>
            <a:ext cx="5502275" cy="4510087"/>
          </a:xfrm>
        </p:spPr>
        <p:txBody>
          <a:bodyPr/>
          <a:lstStyle/>
          <a:p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6489919" y="1239837"/>
            <a:ext cx="4246398" cy="4510087"/>
          </a:xfrm>
        </p:spPr>
        <p:txBody>
          <a:bodyPr/>
          <a:lstStyle/>
          <a:p>
            <a:endParaRPr lang="en-US"/>
          </a:p>
        </p:txBody>
      </p:sp>
      <p:sp>
        <p:nvSpPr>
          <p:cNvPr id="8" name="Date Placeholder 22">
            <a:extLst>
              <a:ext uri="{FF2B5EF4-FFF2-40B4-BE49-F238E27FC236}">
                <a16:creationId xmlns:a16="http://schemas.microsoft.com/office/drawing/2014/main" id="{3183DFA1-C4B4-7344-A94A-9447D7BC11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7A48E3E-D8CB-4439-9A64-2ADD12536325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1DB54860-A6B4-DD4E-80C0-E133ED809A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27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"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3150" y="3164165"/>
            <a:ext cx="7972425" cy="685800"/>
          </a:xfrm>
          <a:prstGeom prst="rect">
            <a:avLst/>
          </a:prstGeom>
        </p:spPr>
        <p:txBody>
          <a:bodyPr anchor="ctr"/>
          <a:lstStyle>
            <a:lvl1pPr algn="ctr">
              <a:defRPr b="0" i="0" baseline="0">
                <a:solidFill>
                  <a:schemeClr val="bg1"/>
                </a:solidFill>
                <a:latin typeface="Inter Medium" panose="02000603000000020004" pitchFamily="50" charset="0"/>
                <a:ea typeface="Inter Medium" panose="02000603000000020004" pitchFamily="50" charset="0"/>
                <a:cs typeface="Inter Medium" panose="02000603000000020004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343150" y="3985955"/>
            <a:ext cx="7972425" cy="5572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0" b="0" i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5EA048-8291-1C4E-98EE-0725C4B19F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976" y="136118"/>
            <a:ext cx="2619989" cy="9279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87E7798-D415-874C-AB55-677919F274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474"/>
            <a:ext cx="1892300" cy="203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81D0D8-2C96-4746-B6F2-EF7A90526C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1" y="6534709"/>
            <a:ext cx="1358898" cy="14592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9D2DEEB-2794-C848-ACA6-DC5D6683BB98}"/>
              </a:ext>
            </a:extLst>
          </p:cNvPr>
          <p:cNvSpPr/>
          <p:nvPr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240CEF-DFF8-224A-949B-62BCCD09176A}"/>
              </a:ext>
            </a:extLst>
          </p:cNvPr>
          <p:cNvSpPr txBox="1"/>
          <p:nvPr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F99B29-7742-A840-AB57-4F8F239008D1}"/>
              </a:ext>
            </a:extLst>
          </p:cNvPr>
          <p:cNvSpPr/>
          <p:nvPr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496CF6-1C82-6F42-82CB-2859B36D854A}"/>
              </a:ext>
            </a:extLst>
          </p:cNvPr>
          <p:cNvSpPr txBox="1"/>
          <p:nvPr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A86BB5-FA26-BE46-BA32-10CCBDEE73FC}"/>
              </a:ext>
            </a:extLst>
          </p:cNvPr>
          <p:cNvSpPr/>
          <p:nvPr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636955-A1E7-3243-A591-81C519D5A21E}"/>
              </a:ext>
            </a:extLst>
          </p:cNvPr>
          <p:cNvSpPr txBox="1"/>
          <p:nvPr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EBAD06-3EFC-5040-92B8-2F8038B621BD}"/>
              </a:ext>
            </a:extLst>
          </p:cNvPr>
          <p:cNvSpPr/>
          <p:nvPr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408CBD-4B0E-5146-BF0D-9F1958EB55C3}"/>
              </a:ext>
            </a:extLst>
          </p:cNvPr>
          <p:cNvSpPr txBox="1"/>
          <p:nvPr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6AC8302-AA9B-994A-97EB-676C368C765D}"/>
              </a:ext>
            </a:extLst>
          </p:cNvPr>
          <p:cNvSpPr/>
          <p:nvPr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3EF2D1-424D-0A4B-8A3E-2E6A385026A8}"/>
              </a:ext>
            </a:extLst>
          </p:cNvPr>
          <p:cNvSpPr txBox="1"/>
          <p:nvPr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8941CFE-7587-6548-BF7B-303BA64B20F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" y="10829"/>
            <a:ext cx="12166612" cy="6850856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A66AC515-F01F-7A42-BDCD-3B0F9157C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2848" y="2335491"/>
            <a:ext cx="855345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5915FD3B-25F7-0944-A98F-C35C4197C5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2848" y="3514468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50015C5-F551-5C48-B99A-8CB371CF0328}"/>
              </a:ext>
            </a:extLst>
          </p:cNvPr>
          <p:cNvGrpSpPr/>
          <p:nvPr userDrawn="1"/>
        </p:nvGrpSpPr>
        <p:grpSpPr>
          <a:xfrm>
            <a:off x="6070639" y="6216984"/>
            <a:ext cx="1300501" cy="280401"/>
            <a:chOff x="6070639" y="6216984"/>
            <a:chExt cx="1300501" cy="28040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BA2EA34-FCBC-2241-8FBE-9AD002AF12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0639" y="6216984"/>
              <a:ext cx="245966" cy="280401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CC53869-F27B-6842-AE89-DBA51848CC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9440" y="6255817"/>
              <a:ext cx="901700" cy="203200"/>
            </a:xfrm>
            <a:prstGeom prst="rect">
              <a:avLst/>
            </a:prstGeom>
          </p:spPr>
        </p:pic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6BD58707-C6A6-544C-B6F9-7D0D69D9855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616" y="5854314"/>
            <a:ext cx="723484" cy="72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7191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Title">
    <p:bg>
      <p:bgPr>
        <a:blipFill dpi="0" rotWithShape="1">
          <a:blip r:embed="rId2">
            <a:alphaModFix amt="72000"/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435895" y="3472044"/>
            <a:ext cx="934878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94349" y="2516583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33563" y="3799814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F288025-A5DD-3146-BD5D-7B548101A3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1" cy="58737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FE9CA9-E9CE-CA49-AFA6-272D675FA5D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19297CD-3CF4-4394-93AA-D466AB3D9CAB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AA833A-D5BE-F74A-B263-7B62A345790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8956443-195C-B345-A7B8-CCC851ED2B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959" y="6534709"/>
            <a:ext cx="1358900" cy="14592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EE3BA0E-D784-9040-A968-45F4319D97CC}"/>
              </a:ext>
            </a:extLst>
          </p:cNvPr>
          <p:cNvSpPr/>
          <p:nvPr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F039246-C66B-5547-837B-30A4A48F5232}"/>
              </a:ext>
            </a:extLst>
          </p:cNvPr>
          <p:cNvSpPr txBox="1"/>
          <p:nvPr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25E1105-E2BA-6042-B5CE-C65D03A50F0C}"/>
              </a:ext>
            </a:extLst>
          </p:cNvPr>
          <p:cNvSpPr/>
          <p:nvPr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792417F-8D9A-254B-883B-E0C9D09359E9}"/>
              </a:ext>
            </a:extLst>
          </p:cNvPr>
          <p:cNvSpPr txBox="1"/>
          <p:nvPr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3991751-8582-7847-AB86-B0C518A8C7E7}"/>
              </a:ext>
            </a:extLst>
          </p:cNvPr>
          <p:cNvSpPr/>
          <p:nvPr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1261208-68B1-BE4D-8882-A5DDB83553D8}"/>
              </a:ext>
            </a:extLst>
          </p:cNvPr>
          <p:cNvSpPr txBox="1"/>
          <p:nvPr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4126CC7-0146-F844-9C6C-1D8443A5E233}"/>
              </a:ext>
            </a:extLst>
          </p:cNvPr>
          <p:cNvSpPr/>
          <p:nvPr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7444EE6-2146-214F-8F8B-9FD6E16EEF6E}"/>
              </a:ext>
            </a:extLst>
          </p:cNvPr>
          <p:cNvSpPr txBox="1"/>
          <p:nvPr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03E7B7D-055F-464F-B516-E7541CAFD776}"/>
              </a:ext>
            </a:extLst>
          </p:cNvPr>
          <p:cNvSpPr/>
          <p:nvPr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F250F6F-2456-B446-9662-B557D084C4DE}"/>
              </a:ext>
            </a:extLst>
          </p:cNvPr>
          <p:cNvSpPr txBox="1"/>
          <p:nvPr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1CF195E-E9E6-0540-A990-C7B90EFD0F22}"/>
              </a:ext>
            </a:extLst>
          </p:cNvPr>
          <p:cNvCxnSpPr/>
          <p:nvPr userDrawn="1"/>
        </p:nvCxnSpPr>
        <p:spPr>
          <a:xfrm>
            <a:off x="1421606" y="3372031"/>
            <a:ext cx="9348787" cy="0"/>
          </a:xfrm>
          <a:prstGeom prst="line">
            <a:avLst/>
          </a:prstGeom>
          <a:ln w="19050">
            <a:solidFill>
              <a:srgbClr val="54B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09822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Section Title">
    <p:bg>
      <p:bgPr>
        <a:blipFill dpi="0" rotWithShape="1">
          <a:blip r:embed="rId2">
            <a:alphaModFix amt="9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435895" y="3472044"/>
            <a:ext cx="934878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94349" y="2516583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33563" y="3799814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23D58E-5E78-104C-BBC1-258DD02011E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B125C6-1237-432B-B3EC-BF7476D6B6D0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7F43E7-7B16-E941-BCFE-D09E95044B2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19905A7-130C-224A-8CD0-07B36F2FC5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960" y="6534709"/>
            <a:ext cx="1358898" cy="14592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B69AEFF-3366-AC47-B44E-8A6F449BADAB}"/>
              </a:ext>
            </a:extLst>
          </p:cNvPr>
          <p:cNvSpPr/>
          <p:nvPr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C6CC0C8-6DD4-FA4A-88FA-68B0F1612688}"/>
              </a:ext>
            </a:extLst>
          </p:cNvPr>
          <p:cNvSpPr txBox="1"/>
          <p:nvPr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C2D68C8-8DC1-2D4A-8A3A-80834C163FC5}"/>
              </a:ext>
            </a:extLst>
          </p:cNvPr>
          <p:cNvSpPr/>
          <p:nvPr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1139EAF-5AC7-3F48-8E24-5BB000F74C45}"/>
              </a:ext>
            </a:extLst>
          </p:cNvPr>
          <p:cNvSpPr txBox="1"/>
          <p:nvPr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873FF3F-5118-0B47-B875-374963A41B5D}"/>
              </a:ext>
            </a:extLst>
          </p:cNvPr>
          <p:cNvSpPr/>
          <p:nvPr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9DC23A7-2CDE-3345-B92F-89552EB857D9}"/>
              </a:ext>
            </a:extLst>
          </p:cNvPr>
          <p:cNvSpPr txBox="1"/>
          <p:nvPr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4E40326-2030-484D-96AB-D1F716C2DBE8}"/>
              </a:ext>
            </a:extLst>
          </p:cNvPr>
          <p:cNvSpPr/>
          <p:nvPr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21DD194-1C26-CA45-8AC7-52A3951F6691}"/>
              </a:ext>
            </a:extLst>
          </p:cNvPr>
          <p:cNvSpPr txBox="1"/>
          <p:nvPr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F09EE5C-9AB9-8F40-B10C-B3493B90B916}"/>
              </a:ext>
            </a:extLst>
          </p:cNvPr>
          <p:cNvSpPr/>
          <p:nvPr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AF7B5C4-3B06-3240-A42A-756D78DE5D67}"/>
              </a:ext>
            </a:extLst>
          </p:cNvPr>
          <p:cNvSpPr txBox="1"/>
          <p:nvPr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D7F096F-E415-4F49-9506-68FD174C27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0" cy="58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4841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C0E31E5-BD86-3349-9A1A-A3126C8D235B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Inter" panose="020B05020300000000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5772" y="2488010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04986" y="3771241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BA625F1-8F2B-3A4D-9C1A-617A637C939A}"/>
              </a:ext>
            </a:extLst>
          </p:cNvPr>
          <p:cNvCxnSpPr/>
          <p:nvPr/>
        </p:nvCxnSpPr>
        <p:spPr>
          <a:xfrm>
            <a:off x="1378743" y="3486334"/>
            <a:ext cx="934878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F9D31FCC-0DA3-E942-8BC0-26EAB39768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0" cy="58737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255FBF-2BA0-B843-9A57-A4EF28C1C9C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B7BDAC-65F2-439F-9E6D-A5C1981D11B2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A7C54A-AF83-D24D-BBF2-9AC03347406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1AFE535-74E2-6E4A-9F7B-0DE34236B8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960" y="6534709"/>
            <a:ext cx="1358898" cy="14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9976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417BE15-D64B-F346-8BBB-A9BD9022F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043" y="124138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D6AFEBCC-AF2E-004A-8920-4B99CCD7F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7EAF3A-E8A8-4648-9643-E240E51D2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666-3D0B-40E0-833C-D866A1F39E6D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A6DECA-286A-304E-8A09-066D8B3347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831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C0E31E5-BD86-3349-9A1A-A3126C8D235B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54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0060" y="2416570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19274" y="3699801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829F51-E376-4840-A111-D6D1BEECAC3B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D5B0FC-0659-B540-A077-5B654BAE10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750" y="6168195"/>
            <a:ext cx="593035" cy="5930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F78461-DC66-8C43-8590-070D2C7708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550" y="6437312"/>
            <a:ext cx="1358900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4082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0330" y="1345406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4330" y="1345406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AF3DADCB-6D6E-D94A-800F-85B522C20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04BBA2-BF58-E640-B75D-49601EDEF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723C8-8202-459C-B7DB-8E7323434024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A02D47C-5FE5-C240-A387-C0966FB636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0779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 Picture, Botto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326FCC9-42FE-D94B-AF13-DF14A5B0F845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Inter" panose="020B0502030000000004" pitchFamily="34" charset="0"/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ABE1F87-4F7C-584B-99BD-0A29050F02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43815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673BC88-C17B-6044-A93F-BFB13EA10A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4727575"/>
            <a:ext cx="10698163" cy="1060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7F33124-D486-3946-858E-C93CE77B36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0" cy="58737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CD2CE1-84F6-F04C-81DE-51A8B0411F5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23128C-08C0-4EFC-A68C-606F8BF64E96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03FDFA-5DAB-1843-B02B-90A35B0DB58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D100E8C-843C-6541-9AED-0FB4F60912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960" y="6534709"/>
            <a:ext cx="1358898" cy="14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7407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Text,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9FE2B562-D27F-774A-B50A-B4CD482162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15000" y="1"/>
            <a:ext cx="6477000" cy="6006163"/>
          </a:xfrm>
          <a:custGeom>
            <a:avLst/>
            <a:gdLst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0 w 6477000"/>
              <a:gd name="connsiteY3" fmla="*/ 6153150 h 6153150"/>
              <a:gd name="connsiteX4" fmla="*/ 0 w 6477000"/>
              <a:gd name="connsiteY4" fmla="*/ 0 h 6153150"/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982493 w 6477000"/>
              <a:gd name="connsiteY3" fmla="*/ 6153150 h 6153150"/>
              <a:gd name="connsiteX4" fmla="*/ 0 w 6477000"/>
              <a:gd name="connsiteY4" fmla="*/ 0 h 6153150"/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972766 w 6477000"/>
              <a:gd name="connsiteY3" fmla="*/ 6143422 h 6153150"/>
              <a:gd name="connsiteX4" fmla="*/ 0 w 6477000"/>
              <a:gd name="connsiteY4" fmla="*/ 0 h 615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7000" h="6153150">
                <a:moveTo>
                  <a:pt x="0" y="0"/>
                </a:moveTo>
                <a:lnTo>
                  <a:pt x="6477000" y="0"/>
                </a:lnTo>
                <a:lnTo>
                  <a:pt x="6477000" y="6153150"/>
                </a:lnTo>
                <a:lnTo>
                  <a:pt x="972766" y="614342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83" y="2251450"/>
            <a:ext cx="5410117" cy="287188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6B03D44D-834C-D742-B597-56BA88E1E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ED66EF-D76E-1C47-9879-6D1F88F9EC5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E0628BE-2707-4B53-A10C-35C03B3DDCB8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DDFAD-1A78-AF4F-AFE6-2FF4FC4C82A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5808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hart Placeholder 21"/>
          <p:cNvSpPr>
            <a:spLocks noGrp="1"/>
          </p:cNvSpPr>
          <p:nvPr>
            <p:ph type="chart" sz="quarter" idx="13"/>
          </p:nvPr>
        </p:nvSpPr>
        <p:spPr>
          <a:xfrm>
            <a:off x="409575" y="1239838"/>
            <a:ext cx="5502275" cy="4510087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6489919" y="1239837"/>
            <a:ext cx="4246398" cy="451008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5077E1E-DF2E-9349-B6CE-106B79E51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2F0652-A605-8F42-80FD-ED71B394EC3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4727C15-6924-4B59-A1FC-439A5232ABBA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058332-70A7-3E4D-85A4-975297BE7AE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2793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AEF5B7BE-C7E5-BF48-8AA9-C41A7D054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3150" y="3164165"/>
            <a:ext cx="7972425" cy="685800"/>
          </a:xfrm>
          <a:prstGeom prst="rect">
            <a:avLst/>
          </a:prstGeom>
        </p:spPr>
        <p:txBody>
          <a:bodyPr anchor="ctr"/>
          <a:lstStyle>
            <a:lvl1pPr algn="ctr">
              <a:defRPr b="0" i="0" baseline="0">
                <a:solidFill>
                  <a:schemeClr val="bg1"/>
                </a:solidFill>
                <a:latin typeface="Inter Medium" panose="02000603000000020004" pitchFamily="50" charset="0"/>
                <a:ea typeface="Inter Medium" panose="02000603000000020004" pitchFamily="50" charset="0"/>
                <a:cs typeface="Inter Medium" panose="02000603000000020004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44CC277-AB81-DF44-846D-D48862FD83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43150" y="3985955"/>
            <a:ext cx="7972425" cy="5572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27B8AE6-BAC2-E646-AC5E-E7A0DD404C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976" y="136118"/>
            <a:ext cx="2619989" cy="92791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1329044-D92B-DB44-B8E2-42DDB0E61A6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474"/>
            <a:ext cx="1892300" cy="2032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FA5C682-2A79-FF4E-ACEC-FD9E3F66FD7E}"/>
              </a:ext>
            </a:extLst>
          </p:cNvPr>
          <p:cNvGrpSpPr/>
          <p:nvPr userDrawn="1"/>
        </p:nvGrpSpPr>
        <p:grpSpPr>
          <a:xfrm>
            <a:off x="435765" y="6501524"/>
            <a:ext cx="1456535" cy="198446"/>
            <a:chOff x="5076757" y="6474630"/>
            <a:chExt cx="1456535" cy="19844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4A9727B-FB3C-0D4F-9B14-9B40D91324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757" y="6474630"/>
              <a:ext cx="174077" cy="19844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DBFB58D-CB60-B248-8EEC-EE356546B8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4394" y="6511673"/>
              <a:ext cx="1358898" cy="145921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DA5DDF82-75E9-C24F-96EF-C0AD9CBCB58A}"/>
              </a:ext>
            </a:extLst>
          </p:cNvPr>
          <p:cNvSpPr/>
          <p:nvPr userDrawn="1"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8042A6-AEF8-8E48-8D42-FE96A92B9CD9}"/>
              </a:ext>
            </a:extLst>
          </p:cNvPr>
          <p:cNvSpPr txBox="1"/>
          <p:nvPr userDrawn="1"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83FA0E2-8D4A-2649-B21A-F8069801F62F}"/>
              </a:ext>
            </a:extLst>
          </p:cNvPr>
          <p:cNvSpPr/>
          <p:nvPr userDrawn="1"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58B95D-4A68-8B45-AEC2-FADAE5C79994}"/>
              </a:ext>
            </a:extLst>
          </p:cNvPr>
          <p:cNvSpPr txBox="1"/>
          <p:nvPr userDrawn="1"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E42FA9B-185E-8947-8421-0620464571FA}"/>
              </a:ext>
            </a:extLst>
          </p:cNvPr>
          <p:cNvSpPr/>
          <p:nvPr userDrawn="1"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B4A480E-D73D-2B4D-96D4-DA37F9410B5F}"/>
              </a:ext>
            </a:extLst>
          </p:cNvPr>
          <p:cNvSpPr txBox="1"/>
          <p:nvPr userDrawn="1"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E14D01F-F5B3-C643-A558-3E8356936B8F}"/>
              </a:ext>
            </a:extLst>
          </p:cNvPr>
          <p:cNvSpPr/>
          <p:nvPr userDrawn="1"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7CEFB85-DE2B-2747-AEAE-CD05854F9F60}"/>
              </a:ext>
            </a:extLst>
          </p:cNvPr>
          <p:cNvSpPr txBox="1"/>
          <p:nvPr userDrawn="1"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3C48700-2E49-0B4B-81FB-89A43ADC0783}"/>
              </a:ext>
            </a:extLst>
          </p:cNvPr>
          <p:cNvSpPr/>
          <p:nvPr userDrawn="1"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6A0476F-5D09-F941-89B2-BB991CA73203}"/>
              </a:ext>
            </a:extLst>
          </p:cNvPr>
          <p:cNvSpPr txBox="1"/>
          <p:nvPr userDrawn="1"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</p:spTree>
    <p:extLst>
      <p:ext uri="{BB962C8B-B14F-4D97-AF65-F5344CB8AC3E}">
        <p14:creationId xmlns:p14="http://schemas.microsoft.com/office/powerpoint/2010/main" val="668900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">
    <p:bg>
      <p:bgPr>
        <a:blipFill dpi="0" rotWithShape="1">
          <a:blip r:embed="rId2">
            <a:alphaModFix amt="72000"/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9CFCB26-42A5-AA4A-B8E0-D5E642C4D976}"/>
              </a:ext>
            </a:extLst>
          </p:cNvPr>
          <p:cNvCxnSpPr/>
          <p:nvPr userDrawn="1"/>
        </p:nvCxnSpPr>
        <p:spPr>
          <a:xfrm>
            <a:off x="1435895" y="3472044"/>
            <a:ext cx="934878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5">
            <a:extLst>
              <a:ext uri="{FF2B5EF4-FFF2-40B4-BE49-F238E27FC236}">
                <a16:creationId xmlns:a16="http://schemas.microsoft.com/office/drawing/2014/main" id="{7C06C071-090E-7E4A-BB26-D24A69441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349" y="2516583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4C65DD29-2BAC-3F41-A61C-EB7F744D5E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33563" y="3799814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9E8DD67-66CB-B34F-AC82-FDFA9F9349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1" cy="58737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C43B06-66FB-B245-AF12-DBDCB8F3E50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59650AE-1B8A-4F93-8013-758CB799FE16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D1948D-B167-A645-8C6B-1E934C5EE3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063EC82-D56F-B948-99C4-F432F19EB3B3}"/>
              </a:ext>
            </a:extLst>
          </p:cNvPr>
          <p:cNvGrpSpPr/>
          <p:nvPr userDrawn="1"/>
        </p:nvGrpSpPr>
        <p:grpSpPr>
          <a:xfrm>
            <a:off x="1776082" y="6501524"/>
            <a:ext cx="1456535" cy="198446"/>
            <a:chOff x="5076757" y="6474630"/>
            <a:chExt cx="1456535" cy="198446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76451F3-C79D-754A-8D52-2B471FA569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757" y="6474630"/>
              <a:ext cx="174077" cy="198446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4BC87CF-1CD5-0C4D-9F1D-0AB565C06A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4394" y="6511673"/>
              <a:ext cx="1358898" cy="145922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454B2F70-B1AC-C54B-B8EE-A8FC15F53776}"/>
              </a:ext>
            </a:extLst>
          </p:cNvPr>
          <p:cNvSpPr/>
          <p:nvPr userDrawn="1"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7F647C-99BD-FA45-AAAB-49DB7C6C7C0B}"/>
              </a:ext>
            </a:extLst>
          </p:cNvPr>
          <p:cNvSpPr txBox="1"/>
          <p:nvPr userDrawn="1"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47C6CD2-ACF0-2446-B456-1A85454A0D6E}"/>
              </a:ext>
            </a:extLst>
          </p:cNvPr>
          <p:cNvSpPr/>
          <p:nvPr userDrawn="1"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D9E52F-AEFF-E348-9DC2-6BC3B9C0E8AC}"/>
              </a:ext>
            </a:extLst>
          </p:cNvPr>
          <p:cNvSpPr txBox="1"/>
          <p:nvPr userDrawn="1"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47BF46E-FB86-3F48-BC30-B4F21B08F2F8}"/>
              </a:ext>
            </a:extLst>
          </p:cNvPr>
          <p:cNvSpPr/>
          <p:nvPr userDrawn="1"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C462B47-88C1-0441-90F1-8E0294C09395}"/>
              </a:ext>
            </a:extLst>
          </p:cNvPr>
          <p:cNvSpPr txBox="1"/>
          <p:nvPr userDrawn="1"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FE4BA19-B56A-6242-AABF-F7EEC9B08C84}"/>
              </a:ext>
            </a:extLst>
          </p:cNvPr>
          <p:cNvSpPr/>
          <p:nvPr userDrawn="1"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8C2D9D3-90F9-EC41-A9B0-2F4C8B04DA48}"/>
              </a:ext>
            </a:extLst>
          </p:cNvPr>
          <p:cNvSpPr txBox="1"/>
          <p:nvPr userDrawn="1"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658BF12-4B57-1148-8228-2D131DEE6602}"/>
              </a:ext>
            </a:extLst>
          </p:cNvPr>
          <p:cNvSpPr/>
          <p:nvPr userDrawn="1"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2035747-146E-ED46-9C17-CE6D211837D1}"/>
              </a:ext>
            </a:extLst>
          </p:cNvPr>
          <p:cNvSpPr txBox="1"/>
          <p:nvPr userDrawn="1"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</p:spTree>
    <p:extLst>
      <p:ext uri="{BB962C8B-B14F-4D97-AF65-F5344CB8AC3E}">
        <p14:creationId xmlns:p14="http://schemas.microsoft.com/office/powerpoint/2010/main" val="2065815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Title">
    <p:bg>
      <p:bgPr>
        <a:blipFill dpi="0" rotWithShape="1">
          <a:blip r:embed="rId2">
            <a:alphaModFix amt="9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F74B49F-4E38-9D4B-8699-F87895E7EEB4}"/>
              </a:ext>
            </a:extLst>
          </p:cNvPr>
          <p:cNvCxnSpPr/>
          <p:nvPr userDrawn="1"/>
        </p:nvCxnSpPr>
        <p:spPr>
          <a:xfrm>
            <a:off x="1435895" y="3472044"/>
            <a:ext cx="934878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5">
            <a:extLst>
              <a:ext uri="{FF2B5EF4-FFF2-40B4-BE49-F238E27FC236}">
                <a16:creationId xmlns:a16="http://schemas.microsoft.com/office/drawing/2014/main" id="{ECF2A70D-7B41-6542-9C7E-E6A7BD74B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349" y="2516583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C3ABB6D6-3A87-3447-A2C2-4DDE8D2EB0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33563" y="3799814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E765EE-C324-614A-BB61-00C357C81F8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0761B9-6690-4310-9BE4-DDE7CCD513C3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57937C-C406-2843-9119-5119A43255D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81E06A6-8820-D546-A605-929AC54AA923}"/>
              </a:ext>
            </a:extLst>
          </p:cNvPr>
          <p:cNvGrpSpPr/>
          <p:nvPr userDrawn="1"/>
        </p:nvGrpSpPr>
        <p:grpSpPr>
          <a:xfrm>
            <a:off x="1776082" y="6501524"/>
            <a:ext cx="1456535" cy="198446"/>
            <a:chOff x="5076757" y="6474630"/>
            <a:chExt cx="1456535" cy="19844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F80308D-5607-4C44-98D2-08400943532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757" y="6474630"/>
              <a:ext cx="174077" cy="198446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808C5CD-1F6C-714C-A9A7-D35330E265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4394" y="6511673"/>
              <a:ext cx="1358898" cy="145921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C9224812-6B57-2A42-8BF1-27EAB4EB9A8F}"/>
              </a:ext>
            </a:extLst>
          </p:cNvPr>
          <p:cNvSpPr/>
          <p:nvPr userDrawn="1"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6D3D23-E7CA-5443-8374-A552C720BFBA}"/>
              </a:ext>
            </a:extLst>
          </p:cNvPr>
          <p:cNvSpPr txBox="1"/>
          <p:nvPr userDrawn="1"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5851AA-C1DE-6049-AAEF-0F3ED894CC42}"/>
              </a:ext>
            </a:extLst>
          </p:cNvPr>
          <p:cNvSpPr/>
          <p:nvPr userDrawn="1"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9219E8-2B7D-C54A-84D9-8ECED056272C}"/>
              </a:ext>
            </a:extLst>
          </p:cNvPr>
          <p:cNvSpPr txBox="1"/>
          <p:nvPr userDrawn="1"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8690D9E-DEB1-A844-8366-11517AE07310}"/>
              </a:ext>
            </a:extLst>
          </p:cNvPr>
          <p:cNvSpPr/>
          <p:nvPr userDrawn="1"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1F62130-BC9F-EF4E-AEF0-2F084C953D1D}"/>
              </a:ext>
            </a:extLst>
          </p:cNvPr>
          <p:cNvSpPr txBox="1"/>
          <p:nvPr userDrawn="1"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D435FCB-FCC1-A047-8059-FB1890BFD72B}"/>
              </a:ext>
            </a:extLst>
          </p:cNvPr>
          <p:cNvSpPr/>
          <p:nvPr userDrawn="1"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26AC83E-A5F1-1641-97AA-25BAD11771C2}"/>
              </a:ext>
            </a:extLst>
          </p:cNvPr>
          <p:cNvSpPr txBox="1"/>
          <p:nvPr userDrawn="1"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C6686FB-B2CC-7946-A7A7-D3A7F8167184}"/>
              </a:ext>
            </a:extLst>
          </p:cNvPr>
          <p:cNvSpPr/>
          <p:nvPr userDrawn="1"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BAEC46C-98DF-8445-A543-A91BC44EB78B}"/>
              </a:ext>
            </a:extLst>
          </p:cNvPr>
          <p:cNvSpPr txBox="1"/>
          <p:nvPr userDrawn="1"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7B99060-2830-A94A-A041-5BC27895D1B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0" cy="58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5471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2E239BD-BF0F-D74F-BCAE-956EF85708F2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Inter" panose="020B05020300000000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A3840A4-198E-AB45-8030-AF602BC81C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0" cy="587375"/>
          </a:xfrm>
          <a:prstGeom prst="rect">
            <a:avLst/>
          </a:prstGeom>
        </p:spPr>
      </p:pic>
      <p:sp>
        <p:nvSpPr>
          <p:cNvPr id="24" name="Title 5">
            <a:extLst>
              <a:ext uri="{FF2B5EF4-FFF2-40B4-BE49-F238E27FC236}">
                <a16:creationId xmlns:a16="http://schemas.microsoft.com/office/drawing/2014/main" id="{89ABE968-6DA6-434D-A59B-3CCF376E4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772" y="2488010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B5DBDD1C-CEB2-2A41-B420-8092E773FB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04986" y="3771241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680C721-8482-E14B-95EB-356C37F4A892}"/>
              </a:ext>
            </a:extLst>
          </p:cNvPr>
          <p:cNvCxnSpPr/>
          <p:nvPr userDrawn="1"/>
        </p:nvCxnSpPr>
        <p:spPr>
          <a:xfrm>
            <a:off x="1378743" y="3486334"/>
            <a:ext cx="934878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BB2829-2EDB-884F-908A-027D2D1EF57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B988BA-D9DC-42EA-BA92-AEEEF1458057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0FEEFC-9D22-874D-A843-AEB3CF58E6A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585D783-6820-4A43-968F-AA74E5B1F754}"/>
              </a:ext>
            </a:extLst>
          </p:cNvPr>
          <p:cNvGrpSpPr/>
          <p:nvPr userDrawn="1"/>
        </p:nvGrpSpPr>
        <p:grpSpPr>
          <a:xfrm>
            <a:off x="1776082" y="6501524"/>
            <a:ext cx="1456535" cy="198446"/>
            <a:chOff x="5076757" y="6474630"/>
            <a:chExt cx="1456535" cy="19844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5BD5233-149C-B943-A741-99D56156B4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757" y="6474630"/>
              <a:ext cx="174077" cy="198446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2450FAE-FDBA-0F4F-B19C-D9834DCE917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4394" y="6511673"/>
              <a:ext cx="1358898" cy="1459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89426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043" y="1241384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4C5A0F8A-E640-E945-B3BD-DECDC5546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F6E6D1-608A-4B42-B0BE-D05B88E52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030DD-7260-49C5-B59B-31A71B9B5477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8DCEC4-ACB0-944B-9DEE-7C206860AA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2747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0148" y="1351748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4148" y="1351748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959C5AC-931E-8949-840A-EF247BB36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9BDACFB-DAE9-BE46-8D2C-CD0DA9975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A7B82-00D1-4E00-98D8-9484B5C72914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39700EF-3121-F743-AC0B-9C2A0060D3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032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00" y="1"/>
            <a:ext cx="11231880" cy="6858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6BDA5EAA-1675-406A-B97E-C7A4B94A4A48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9174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Picture, Botto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8C76FCA-EAD6-384E-B7D1-AC2A535D111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Inter" panose="020B0502030000000004" pitchFamily="34" charset="0"/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ABE1F87-4F7C-584B-99BD-0A29050F02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43815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673BC88-C17B-6044-A93F-BFB13EA10A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4727575"/>
            <a:ext cx="10698163" cy="10604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E7983DF-2297-1045-8AA8-4E70B2AA6E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0" cy="58737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7BFC64-84FD-0E46-B832-E0E7EDF1975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740C2D-D575-406D-916E-CA41FD0A4FE3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CAC784-A1A6-2C4F-8A7A-04D55326B3A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05CB3F0-FA32-7943-8B6F-DDF7A19C87A1}"/>
              </a:ext>
            </a:extLst>
          </p:cNvPr>
          <p:cNvGrpSpPr/>
          <p:nvPr userDrawn="1"/>
        </p:nvGrpSpPr>
        <p:grpSpPr>
          <a:xfrm>
            <a:off x="1776082" y="6501524"/>
            <a:ext cx="1456535" cy="198446"/>
            <a:chOff x="5076757" y="6474630"/>
            <a:chExt cx="1456535" cy="19844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FFA6BEC-9EF0-2B4E-B1A8-240A234E69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757" y="6474630"/>
              <a:ext cx="174077" cy="198446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8FB5676-BE70-8647-9782-4BF5F6142F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4394" y="6511673"/>
              <a:ext cx="1358898" cy="1459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66218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,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B70FD48F-E00E-BA49-9607-BB11B12F28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15000" y="1"/>
            <a:ext cx="6477000" cy="6006163"/>
          </a:xfrm>
          <a:custGeom>
            <a:avLst/>
            <a:gdLst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0 w 6477000"/>
              <a:gd name="connsiteY3" fmla="*/ 6153150 h 6153150"/>
              <a:gd name="connsiteX4" fmla="*/ 0 w 6477000"/>
              <a:gd name="connsiteY4" fmla="*/ 0 h 6153150"/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982493 w 6477000"/>
              <a:gd name="connsiteY3" fmla="*/ 6153150 h 6153150"/>
              <a:gd name="connsiteX4" fmla="*/ 0 w 6477000"/>
              <a:gd name="connsiteY4" fmla="*/ 0 h 6153150"/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972766 w 6477000"/>
              <a:gd name="connsiteY3" fmla="*/ 6143422 h 6153150"/>
              <a:gd name="connsiteX4" fmla="*/ 0 w 6477000"/>
              <a:gd name="connsiteY4" fmla="*/ 0 h 615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7000" h="6153150">
                <a:moveTo>
                  <a:pt x="0" y="0"/>
                </a:moveTo>
                <a:lnTo>
                  <a:pt x="6477000" y="0"/>
                </a:lnTo>
                <a:lnTo>
                  <a:pt x="6477000" y="6153150"/>
                </a:lnTo>
                <a:lnTo>
                  <a:pt x="972766" y="614342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83" y="2251450"/>
            <a:ext cx="5410117" cy="287188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EE93906E-DAC3-0345-9049-32195E721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CFCA14-66D6-6042-838B-86A3093E71B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C60858B-FFA0-4B23-A9D6-436E1C931423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45DCC-6F5A-324E-AEC4-B087D8DEC22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4587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hart,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hart Placeholder 21"/>
          <p:cNvSpPr>
            <a:spLocks noGrp="1"/>
          </p:cNvSpPr>
          <p:nvPr>
            <p:ph type="chart" sz="quarter" idx="13"/>
          </p:nvPr>
        </p:nvSpPr>
        <p:spPr>
          <a:xfrm>
            <a:off x="409575" y="1239838"/>
            <a:ext cx="5502275" cy="45100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6489919" y="1239837"/>
            <a:ext cx="4246398" cy="45100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C1B42E41-13B0-6E43-A89D-AF6E003B6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18BE17-B045-0543-95B7-B0B216989F3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0516926-CF29-4A2C-8FEE-8465F1B68958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2A14EF-3D05-EA40-AF01-0BDE30899E6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169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70A33CFE-C1EA-D44E-B800-1FFEB851C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3150" y="3164165"/>
            <a:ext cx="7972425" cy="685800"/>
          </a:xfrm>
          <a:prstGeom prst="rect">
            <a:avLst/>
          </a:prstGeom>
        </p:spPr>
        <p:txBody>
          <a:bodyPr anchor="ctr"/>
          <a:lstStyle>
            <a:lvl1pPr algn="ctr">
              <a:defRPr b="0" i="0" baseline="0">
                <a:solidFill>
                  <a:schemeClr val="bg1"/>
                </a:solidFill>
                <a:latin typeface="Inter Medium" panose="02000603000000020004" pitchFamily="50" charset="0"/>
                <a:ea typeface="Inter Medium" panose="02000603000000020004" pitchFamily="50" charset="0"/>
                <a:cs typeface="Inter Medium" panose="02000603000000020004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B8030EE1-64F0-EE41-B4AD-B849CAF72B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43150" y="3985955"/>
            <a:ext cx="7972425" cy="5572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0" b="0" i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A6BCB03-DD81-6742-85DE-943EE83B85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976" y="136118"/>
            <a:ext cx="2619989" cy="92791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5C63127-E412-0F4D-837B-EEC3BA4CA32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474"/>
            <a:ext cx="1892300" cy="2032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6452946-3AD9-E84C-AF46-5D543DB4211E}"/>
              </a:ext>
            </a:extLst>
          </p:cNvPr>
          <p:cNvGrpSpPr/>
          <p:nvPr userDrawn="1"/>
        </p:nvGrpSpPr>
        <p:grpSpPr>
          <a:xfrm>
            <a:off x="366578" y="6501524"/>
            <a:ext cx="1358889" cy="194339"/>
            <a:chOff x="5312974" y="6474630"/>
            <a:chExt cx="1358889" cy="19433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986B538-1D2F-BB4E-AD25-DDA068D99E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7733" y="6474630"/>
              <a:ext cx="170473" cy="19433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CDF6545-AC87-1C46-8729-44A4B2C8CA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2974" y="6511673"/>
              <a:ext cx="1358889" cy="145920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6C8190-4AEF-A44C-80E3-E4A88393653E}"/>
              </a:ext>
            </a:extLst>
          </p:cNvPr>
          <p:cNvSpPr/>
          <p:nvPr userDrawn="1"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70DE64-D442-5B43-85E9-6E0B562A3CF8}"/>
              </a:ext>
            </a:extLst>
          </p:cNvPr>
          <p:cNvSpPr txBox="1"/>
          <p:nvPr userDrawn="1"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4E46CB-FDC6-CA4F-9D7D-F5AA70F59D4B}"/>
              </a:ext>
            </a:extLst>
          </p:cNvPr>
          <p:cNvSpPr/>
          <p:nvPr userDrawn="1"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59C098-4A68-424E-994B-CF0A44BDB7C8}"/>
              </a:ext>
            </a:extLst>
          </p:cNvPr>
          <p:cNvSpPr txBox="1"/>
          <p:nvPr userDrawn="1"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F3C128-F1FE-0046-9CBF-E7419ED9DFE5}"/>
              </a:ext>
            </a:extLst>
          </p:cNvPr>
          <p:cNvSpPr/>
          <p:nvPr userDrawn="1"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C308DD6-40AB-7740-8650-71269B4C4247}"/>
              </a:ext>
            </a:extLst>
          </p:cNvPr>
          <p:cNvSpPr txBox="1"/>
          <p:nvPr userDrawn="1"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04F7A59-6F59-CD47-9B85-EC63DDEBCB2D}"/>
              </a:ext>
            </a:extLst>
          </p:cNvPr>
          <p:cNvSpPr/>
          <p:nvPr userDrawn="1"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079A156-15E9-3440-B833-61E98D186B3B}"/>
              </a:ext>
            </a:extLst>
          </p:cNvPr>
          <p:cNvSpPr txBox="1"/>
          <p:nvPr userDrawn="1"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D671C1B-83DD-2241-AF0A-C8F00AF67D89}"/>
              </a:ext>
            </a:extLst>
          </p:cNvPr>
          <p:cNvSpPr/>
          <p:nvPr userDrawn="1"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89B0B4C-8E55-3B4C-B03E-8B1D80DF6BFE}"/>
              </a:ext>
            </a:extLst>
          </p:cNvPr>
          <p:cNvSpPr txBox="1"/>
          <p:nvPr userDrawn="1"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</p:spTree>
    <p:extLst>
      <p:ext uri="{BB962C8B-B14F-4D97-AF65-F5344CB8AC3E}">
        <p14:creationId xmlns:p14="http://schemas.microsoft.com/office/powerpoint/2010/main" val="10699843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">
    <p:bg>
      <p:bgPr>
        <a:blipFill dpi="0" rotWithShape="1">
          <a:blip r:embed="rId2">
            <a:alphaModFix amt="72000"/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BD22CBC-C06A-0741-BD62-103104F1AA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1" cy="587375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BF7CFA9-00B9-EC4C-8671-1F4212593E45}"/>
              </a:ext>
            </a:extLst>
          </p:cNvPr>
          <p:cNvCxnSpPr/>
          <p:nvPr userDrawn="1"/>
        </p:nvCxnSpPr>
        <p:spPr>
          <a:xfrm>
            <a:off x="1435895" y="3472044"/>
            <a:ext cx="934878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5">
            <a:extLst>
              <a:ext uri="{FF2B5EF4-FFF2-40B4-BE49-F238E27FC236}">
                <a16:creationId xmlns:a16="http://schemas.microsoft.com/office/drawing/2014/main" id="{262349DD-A1D8-DF4D-B288-8672CC2C8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349" y="2516583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 b="0">
                <a:solidFill>
                  <a:schemeClr val="tx2"/>
                </a:solidFill>
                <a:latin typeface="Inter Medium" panose="02000603000000020004" pitchFamily="50" charset="0"/>
                <a:ea typeface="Inter Medium" panose="02000603000000020004" pitchFamily="50" charset="0"/>
                <a:cs typeface="Inter Medium" panose="02000603000000020004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E8A7A75C-4AD1-8346-9721-C377C8F094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33563" y="3799814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D48E3F-5C09-3648-B9DB-7186475030B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B68EB48-AF3D-4C34-BA8F-BBC2B3179B80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2A4CA1-F56A-CF49-85C9-CCE728B1679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DBB7CC-9CDC-C647-A852-DAE7D6B90875}"/>
              </a:ext>
            </a:extLst>
          </p:cNvPr>
          <p:cNvGrpSpPr/>
          <p:nvPr userDrawn="1"/>
        </p:nvGrpSpPr>
        <p:grpSpPr>
          <a:xfrm>
            <a:off x="1724731" y="6501524"/>
            <a:ext cx="1358889" cy="194339"/>
            <a:chOff x="5312974" y="6474630"/>
            <a:chExt cx="1358889" cy="19433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65EC129-3DD0-564A-A10D-21C7B791A9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7733" y="6474630"/>
              <a:ext cx="170473" cy="194339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1E04424-4FB5-C04A-9F73-2104730090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2974" y="6511673"/>
              <a:ext cx="1358889" cy="145921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2D0CE3EE-BFA1-F944-B461-35BD499D76D7}"/>
              </a:ext>
            </a:extLst>
          </p:cNvPr>
          <p:cNvSpPr/>
          <p:nvPr userDrawn="1"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93AE71-040B-BF49-B6B2-0F3E5E866F3C}"/>
              </a:ext>
            </a:extLst>
          </p:cNvPr>
          <p:cNvSpPr txBox="1"/>
          <p:nvPr userDrawn="1"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042C8D5-7000-5B4C-A870-C55AF1D031F2}"/>
              </a:ext>
            </a:extLst>
          </p:cNvPr>
          <p:cNvSpPr/>
          <p:nvPr userDrawn="1"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84B91D6-D593-EA47-B329-8339A1AC34AB}"/>
              </a:ext>
            </a:extLst>
          </p:cNvPr>
          <p:cNvSpPr txBox="1"/>
          <p:nvPr userDrawn="1"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59387A3-8B31-9945-91AF-6FAF482BAF10}"/>
              </a:ext>
            </a:extLst>
          </p:cNvPr>
          <p:cNvSpPr/>
          <p:nvPr userDrawn="1"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0B3F6B0-9B49-4E4D-B582-E95B4B73DF73}"/>
              </a:ext>
            </a:extLst>
          </p:cNvPr>
          <p:cNvSpPr txBox="1"/>
          <p:nvPr userDrawn="1"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9C42E71-9883-7B41-A42E-F033731C2CB1}"/>
              </a:ext>
            </a:extLst>
          </p:cNvPr>
          <p:cNvSpPr/>
          <p:nvPr userDrawn="1"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42ED2B2-94C1-2045-BBE2-D4E7335F2EA9}"/>
              </a:ext>
            </a:extLst>
          </p:cNvPr>
          <p:cNvSpPr txBox="1"/>
          <p:nvPr userDrawn="1"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CFB14BF-6A9F-3741-A2E2-B727F6BDD898}"/>
              </a:ext>
            </a:extLst>
          </p:cNvPr>
          <p:cNvSpPr/>
          <p:nvPr userDrawn="1"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5A30E5E-F4CD-6541-B789-441B1ABAC919}"/>
              </a:ext>
            </a:extLst>
          </p:cNvPr>
          <p:cNvSpPr txBox="1"/>
          <p:nvPr userDrawn="1"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</p:spTree>
    <p:extLst>
      <p:ext uri="{BB962C8B-B14F-4D97-AF65-F5344CB8AC3E}">
        <p14:creationId xmlns:p14="http://schemas.microsoft.com/office/powerpoint/2010/main" val="24875750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Title">
    <p:bg>
      <p:bgPr>
        <a:blipFill dpi="0" rotWithShape="1">
          <a:blip r:embed="rId2">
            <a:alphaModFix amt="9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31EE86B-80B8-B842-A9F8-B1B8D66E1C47}"/>
              </a:ext>
            </a:extLst>
          </p:cNvPr>
          <p:cNvCxnSpPr/>
          <p:nvPr userDrawn="1"/>
        </p:nvCxnSpPr>
        <p:spPr>
          <a:xfrm>
            <a:off x="1435895" y="3472044"/>
            <a:ext cx="934878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5">
            <a:extLst>
              <a:ext uri="{FF2B5EF4-FFF2-40B4-BE49-F238E27FC236}">
                <a16:creationId xmlns:a16="http://schemas.microsoft.com/office/drawing/2014/main" id="{0152CEB3-CCAF-4048-A400-9AB30E1B8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349" y="2516583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 b="0">
                <a:solidFill>
                  <a:schemeClr val="bg1"/>
                </a:solidFill>
                <a:latin typeface="Inter Medium" panose="02000603000000020004" pitchFamily="50" charset="0"/>
                <a:ea typeface="Inter Medium" panose="02000603000000020004" pitchFamily="50" charset="0"/>
                <a:cs typeface="Inter Medium" panose="02000603000000020004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CC4F34FA-442B-1548-B015-77D2459D86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33563" y="3799814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CC9BB73-88CB-2E4B-9CBA-D9B3FF1BBE00}"/>
              </a:ext>
            </a:extLst>
          </p:cNvPr>
          <p:cNvGrpSpPr/>
          <p:nvPr userDrawn="1"/>
        </p:nvGrpSpPr>
        <p:grpSpPr>
          <a:xfrm>
            <a:off x="1724731" y="6501524"/>
            <a:ext cx="1358889" cy="194339"/>
            <a:chOff x="5312974" y="6474630"/>
            <a:chExt cx="1358889" cy="19433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268C0F6-DD68-4E40-8EA5-7501E4B900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7733" y="6474630"/>
              <a:ext cx="170473" cy="194339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343EDDB-0460-5B4C-86DE-669BF5C446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2974" y="6511673"/>
              <a:ext cx="1358889" cy="145920"/>
            </a:xfrm>
            <a:prstGeom prst="rect">
              <a:avLst/>
            </a:prstGeom>
          </p:spPr>
        </p:pic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64A91E-6102-5742-8ECD-4A6F273C271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A8A1D3-7DD3-4DE4-99F1-C8C994C46D91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FBDD58-F576-F247-BDBD-D36D7850399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2A6BDF-22EF-3C4C-84E0-58DA4FA4C62A}"/>
              </a:ext>
            </a:extLst>
          </p:cNvPr>
          <p:cNvSpPr/>
          <p:nvPr userDrawn="1"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8C64A2-884B-A847-8D8F-698A82B38709}"/>
              </a:ext>
            </a:extLst>
          </p:cNvPr>
          <p:cNvSpPr txBox="1"/>
          <p:nvPr userDrawn="1"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590262-D3A4-364F-8B0D-578DB2CA88B0}"/>
              </a:ext>
            </a:extLst>
          </p:cNvPr>
          <p:cNvSpPr/>
          <p:nvPr userDrawn="1"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BD3CE8-1775-8745-8027-9A635DC9E9B9}"/>
              </a:ext>
            </a:extLst>
          </p:cNvPr>
          <p:cNvSpPr txBox="1"/>
          <p:nvPr userDrawn="1"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925739C-1AE7-0E4B-B2D2-AA0DE6FC8ACD}"/>
              </a:ext>
            </a:extLst>
          </p:cNvPr>
          <p:cNvSpPr/>
          <p:nvPr userDrawn="1"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7ECBD6D-EDB5-624F-A9A8-6FCE312F71E6}"/>
              </a:ext>
            </a:extLst>
          </p:cNvPr>
          <p:cNvSpPr txBox="1"/>
          <p:nvPr userDrawn="1"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5D62681-F157-344F-9489-7CB7ABFAD93F}"/>
              </a:ext>
            </a:extLst>
          </p:cNvPr>
          <p:cNvSpPr/>
          <p:nvPr userDrawn="1"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94DFE3-4AB4-9743-9EE8-6394AC364F76}"/>
              </a:ext>
            </a:extLst>
          </p:cNvPr>
          <p:cNvSpPr txBox="1"/>
          <p:nvPr userDrawn="1"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B7A8600-6430-0147-8807-A2BC075AC7A4}"/>
              </a:ext>
            </a:extLst>
          </p:cNvPr>
          <p:cNvSpPr/>
          <p:nvPr userDrawn="1"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2F9DE96-351A-2A43-82B5-22A0A1624B9A}"/>
              </a:ext>
            </a:extLst>
          </p:cNvPr>
          <p:cNvSpPr txBox="1"/>
          <p:nvPr userDrawn="1"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05472EA-BBE2-E540-8C9C-D50DCACE6A4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0" cy="58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5416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ADD5211-9428-7644-856A-C54DF50B2A7E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Inter" panose="020B0502030000000004" pitchFamily="34" charset="0"/>
            </a:endParaRPr>
          </a:p>
        </p:txBody>
      </p:sp>
      <p:sp>
        <p:nvSpPr>
          <p:cNvPr id="18" name="Title 5">
            <a:extLst>
              <a:ext uri="{FF2B5EF4-FFF2-40B4-BE49-F238E27FC236}">
                <a16:creationId xmlns:a16="http://schemas.microsoft.com/office/drawing/2014/main" id="{F2A5F5DC-BF1B-EE46-8D5F-A9FDCED02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772" y="2488010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580E6640-5E71-494F-9ECF-48121CB087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04986" y="3771241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1F63B5D-FA6C-AC47-847C-D88427F872AC}"/>
              </a:ext>
            </a:extLst>
          </p:cNvPr>
          <p:cNvCxnSpPr/>
          <p:nvPr userDrawn="1"/>
        </p:nvCxnSpPr>
        <p:spPr>
          <a:xfrm>
            <a:off x="1378743" y="3486334"/>
            <a:ext cx="934878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460CD6EF-13F6-E246-81F9-36ED00D492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0" cy="58737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1774F2C-40DC-704D-9F9F-A35B0BA26D91}"/>
              </a:ext>
            </a:extLst>
          </p:cNvPr>
          <p:cNvGrpSpPr/>
          <p:nvPr userDrawn="1"/>
        </p:nvGrpSpPr>
        <p:grpSpPr>
          <a:xfrm>
            <a:off x="1724731" y="6501524"/>
            <a:ext cx="1358889" cy="194339"/>
            <a:chOff x="5312974" y="6474630"/>
            <a:chExt cx="1358889" cy="19433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6E5377B-72B7-1B40-B9F7-6F6EB9D674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7733" y="6474630"/>
              <a:ext cx="170473" cy="194339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E6E7465-E0EA-D94F-9A8B-BE3A79B333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2974" y="6511673"/>
              <a:ext cx="1358889" cy="145920"/>
            </a:xfrm>
            <a:prstGeom prst="rect">
              <a:avLst/>
            </a:prstGeom>
          </p:spPr>
        </p:pic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BA0766-53D5-4442-B7F3-17F8956C705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EEBFA7-638C-4ABB-A930-D9E006ED55F3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EDF4E6-A225-4D48-9044-10A9BFE478D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8933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043" y="1241384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19BC32E6-7568-7848-8C11-B2B180368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C9FCBB-E702-A440-BF41-11DFC2527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0AD02-1360-4059-A747-0EC550088F25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52AD4A-A005-9444-AA59-6AE1F62226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6158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573" y="1351748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4573" y="1351748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83307DE2-A934-174B-9179-09C5C9546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32A902-631C-3949-9DB1-24E342FA3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AE99-5861-4823-8497-61969BEB0A12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CC87ED-CDD3-AC42-8B09-2C9D899AAB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0685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p Picture, Botto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DC5401-A479-9E44-A05F-143C256F5525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Inter" panose="020B0502030000000004" pitchFamily="34" charset="0"/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ABE1F87-4F7C-584B-99BD-0A29050F02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43815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673BC88-C17B-6044-A93F-BFB13EA10A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4727575"/>
            <a:ext cx="10698163" cy="10604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264E2F1-7084-BC4A-9986-4F1A76A69E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0" cy="58737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664161C-8BC6-204A-A7C8-4CD45EE03F9B}"/>
              </a:ext>
            </a:extLst>
          </p:cNvPr>
          <p:cNvGrpSpPr/>
          <p:nvPr userDrawn="1"/>
        </p:nvGrpSpPr>
        <p:grpSpPr>
          <a:xfrm>
            <a:off x="1724731" y="6501524"/>
            <a:ext cx="1358889" cy="194339"/>
            <a:chOff x="5312974" y="6474630"/>
            <a:chExt cx="1358889" cy="19433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A4F2A38-7457-154B-BE01-2A1F079039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7733" y="6474630"/>
              <a:ext cx="170473" cy="194339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4EE7718-C346-8C47-B713-B8569C0E29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2974" y="6511673"/>
              <a:ext cx="1358889" cy="145920"/>
            </a:xfrm>
            <a:prstGeom prst="rect">
              <a:avLst/>
            </a:prstGeom>
          </p:spPr>
        </p:pic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77168-DEE8-1A4A-88A4-50AF821998A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5CA0A9A-B251-4E59-A968-4CB7C5F3D866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0EB28E-E50E-FF44-AA1F-D8F5E9E8586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722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625" y="1"/>
            <a:ext cx="11231880" cy="6858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0330" y="1345406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4330" y="134540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ED29454E-D90A-4632-81B4-002FD6B049D6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9819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,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8E8B9C1-7626-5E4E-9A3D-A64DD230C62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15000" y="1"/>
            <a:ext cx="6477000" cy="6006163"/>
          </a:xfrm>
          <a:custGeom>
            <a:avLst/>
            <a:gdLst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0 w 6477000"/>
              <a:gd name="connsiteY3" fmla="*/ 6153150 h 6153150"/>
              <a:gd name="connsiteX4" fmla="*/ 0 w 6477000"/>
              <a:gd name="connsiteY4" fmla="*/ 0 h 6153150"/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982493 w 6477000"/>
              <a:gd name="connsiteY3" fmla="*/ 6153150 h 6153150"/>
              <a:gd name="connsiteX4" fmla="*/ 0 w 6477000"/>
              <a:gd name="connsiteY4" fmla="*/ 0 h 6153150"/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972766 w 6477000"/>
              <a:gd name="connsiteY3" fmla="*/ 6143422 h 6153150"/>
              <a:gd name="connsiteX4" fmla="*/ 0 w 6477000"/>
              <a:gd name="connsiteY4" fmla="*/ 0 h 615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7000" h="6153150">
                <a:moveTo>
                  <a:pt x="0" y="0"/>
                </a:moveTo>
                <a:lnTo>
                  <a:pt x="6477000" y="0"/>
                </a:lnTo>
                <a:lnTo>
                  <a:pt x="6477000" y="6153150"/>
                </a:lnTo>
                <a:lnTo>
                  <a:pt x="972766" y="614342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83" y="2251450"/>
            <a:ext cx="5410117" cy="287188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9A491A0F-6EE4-9049-BC95-65F391FF4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434D85-521D-E741-80D0-55B9B82BD09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992E843-0841-4996-A3A9-E04410F6A647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31C88-CE08-B945-AAEC-4BDE13F7430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7642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hart,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hart Placeholder 21"/>
          <p:cNvSpPr>
            <a:spLocks noGrp="1"/>
          </p:cNvSpPr>
          <p:nvPr>
            <p:ph type="chart" sz="quarter" idx="13"/>
          </p:nvPr>
        </p:nvSpPr>
        <p:spPr>
          <a:xfrm>
            <a:off x="409575" y="1239838"/>
            <a:ext cx="5502275" cy="45100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6489919" y="1239837"/>
            <a:ext cx="4246398" cy="45100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68A9591C-BE1D-9244-AFE2-172453EC4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F8BE7D-A257-DC48-9347-D7DE9032067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FC83054-5B1B-4A67-AB61-10B9E13ACE70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4534F0-4986-FF4A-B87D-49B194ED761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327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Picture, Botto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326FCC9-42FE-D94B-AF13-DF14A5B0F845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54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338DCB-84D5-344C-8516-C77DF50AAD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750" y="6168195"/>
            <a:ext cx="593035" cy="593035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ABE1F87-4F7C-584B-99BD-0A29050F02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43815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B81100-E1B0-4B41-8A31-5463F5EA8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C3B453-44A6-4E8D-A719-1C609A155410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27D59C-97C4-454D-9391-25A2ACF2DC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673BC88-C17B-6044-A93F-BFB13EA10A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4727575"/>
            <a:ext cx="10698163" cy="1060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2E30CE-1B16-6944-9876-A35D793166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550" y="6437312"/>
            <a:ext cx="1358900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405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,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9FE2B562-D27F-774A-B50A-B4CD482162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15000" y="1"/>
            <a:ext cx="6477000" cy="6006163"/>
          </a:xfrm>
          <a:custGeom>
            <a:avLst/>
            <a:gdLst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0 w 6477000"/>
              <a:gd name="connsiteY3" fmla="*/ 6153150 h 6153150"/>
              <a:gd name="connsiteX4" fmla="*/ 0 w 6477000"/>
              <a:gd name="connsiteY4" fmla="*/ 0 h 6153150"/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982493 w 6477000"/>
              <a:gd name="connsiteY3" fmla="*/ 6153150 h 6153150"/>
              <a:gd name="connsiteX4" fmla="*/ 0 w 6477000"/>
              <a:gd name="connsiteY4" fmla="*/ 0 h 6153150"/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972766 w 6477000"/>
              <a:gd name="connsiteY3" fmla="*/ 6143422 h 6153150"/>
              <a:gd name="connsiteX4" fmla="*/ 0 w 6477000"/>
              <a:gd name="connsiteY4" fmla="*/ 0 h 615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7000" h="6153150">
                <a:moveTo>
                  <a:pt x="0" y="0"/>
                </a:moveTo>
                <a:lnTo>
                  <a:pt x="6477000" y="0"/>
                </a:lnTo>
                <a:lnTo>
                  <a:pt x="6477000" y="6153150"/>
                </a:lnTo>
                <a:lnTo>
                  <a:pt x="972766" y="614342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83" y="2251450"/>
            <a:ext cx="5410117" cy="287188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0625" y="1"/>
            <a:ext cx="11231880" cy="6858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22">
            <a:extLst>
              <a:ext uri="{FF2B5EF4-FFF2-40B4-BE49-F238E27FC236}">
                <a16:creationId xmlns:a16="http://schemas.microsoft.com/office/drawing/2014/main" id="{785CA15F-B859-604D-BD5B-6E6EB49DFA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0BFD4B24-DE1D-4C23-8250-FD214070C788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CD71C06D-1D16-F347-9671-5BE6E60E94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17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0625" y="1"/>
            <a:ext cx="11231880" cy="68580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2" name="Chart Placeholder 21"/>
          <p:cNvSpPr>
            <a:spLocks noGrp="1"/>
          </p:cNvSpPr>
          <p:nvPr>
            <p:ph type="chart" sz="quarter" idx="13"/>
          </p:nvPr>
        </p:nvSpPr>
        <p:spPr>
          <a:xfrm>
            <a:off x="409575" y="1239838"/>
            <a:ext cx="5502275" cy="4510087"/>
          </a:xfrm>
        </p:spPr>
        <p:txBody>
          <a:bodyPr/>
          <a:lstStyle/>
          <a:p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6489919" y="1239837"/>
            <a:ext cx="4246398" cy="4510087"/>
          </a:xfrm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C2CB067-9428-41AF-917D-3D259C9C885E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293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A4E8448-6ED0-B640-B06B-B6D8EB30D4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" y="10829"/>
            <a:ext cx="12166612" cy="685085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13DEDF4-CEE7-6D46-8EF5-B1A45A454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2848" y="2335491"/>
            <a:ext cx="855345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CDB0835-CC06-EE4F-B936-7340585351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2848" y="3514468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A4918E4-BAB2-6E40-8508-EDEB23D949C9}"/>
              </a:ext>
            </a:extLst>
          </p:cNvPr>
          <p:cNvGrpSpPr/>
          <p:nvPr userDrawn="1"/>
        </p:nvGrpSpPr>
        <p:grpSpPr>
          <a:xfrm>
            <a:off x="6082393" y="6221480"/>
            <a:ext cx="1655776" cy="267000"/>
            <a:chOff x="5399773" y="6404360"/>
            <a:chExt cx="1655776" cy="2670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DB269D1-DDC5-9C4E-9493-3BFA0C008C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9773" y="6404360"/>
              <a:ext cx="234212" cy="2670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12CA37F-3FEC-2144-B494-566931D720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5549" y="6437312"/>
              <a:ext cx="1270000" cy="2032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47121DBF-41FB-C249-BDE8-13E17707692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616" y="5854314"/>
            <a:ext cx="723484" cy="72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767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0.png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38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image" Target="../media/image27.png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47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image" Target="../media/image2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596043" y="124138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22"/>
          <p:cNvSpPr>
            <a:spLocks noGrp="1"/>
          </p:cNvSpPr>
          <p:nvPr>
            <p:ph type="dt" sz="half" idx="2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54B948"/>
                </a:solidFill>
              </a:defRPr>
            </a:lvl1pPr>
          </a:lstStyle>
          <a:p>
            <a:fld id="{B60E4977-4B6F-4EC9-AB93-40048A22B4E6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rgbClr val="54B948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40625" y="0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Isosceles Triangle 2">
            <a:extLst>
              <a:ext uri="{FF2B5EF4-FFF2-40B4-BE49-F238E27FC236}">
                <a16:creationId xmlns:a16="http://schemas.microsoft.com/office/drawing/2014/main" id="{1622BD0D-5412-4143-84C0-BA72FDC98B4C}"/>
              </a:ext>
            </a:extLst>
          </p:cNvPr>
          <p:cNvSpPr/>
          <p:nvPr userDrawn="1"/>
        </p:nvSpPr>
        <p:spPr>
          <a:xfrm>
            <a:off x="-629" y="6117954"/>
            <a:ext cx="739497" cy="748211"/>
          </a:xfrm>
          <a:custGeom>
            <a:avLst/>
            <a:gdLst>
              <a:gd name="connsiteX0" fmla="*/ 0 w 722539"/>
              <a:gd name="connsiteY0" fmla="*/ 930729 h 930729"/>
              <a:gd name="connsiteX1" fmla="*/ 361270 w 722539"/>
              <a:gd name="connsiteY1" fmla="*/ 0 h 930729"/>
              <a:gd name="connsiteX2" fmla="*/ 722539 w 722539"/>
              <a:gd name="connsiteY2" fmla="*/ 930729 h 930729"/>
              <a:gd name="connsiteX3" fmla="*/ 0 w 722539"/>
              <a:gd name="connsiteY3" fmla="*/ 930729 h 930729"/>
              <a:gd name="connsiteX0" fmla="*/ 6122 w 728661"/>
              <a:gd name="connsiteY0" fmla="*/ 742950 h 742950"/>
              <a:gd name="connsiteX1" fmla="*/ 0 w 728661"/>
              <a:gd name="connsiteY1" fmla="*/ 0 h 742950"/>
              <a:gd name="connsiteX2" fmla="*/ 728661 w 728661"/>
              <a:gd name="connsiteY2" fmla="*/ 742950 h 742950"/>
              <a:gd name="connsiteX3" fmla="*/ 6122 w 728661"/>
              <a:gd name="connsiteY3" fmla="*/ 742950 h 742950"/>
              <a:gd name="connsiteX0" fmla="*/ 6122 w 744990"/>
              <a:gd name="connsiteY0" fmla="*/ 742950 h 751114"/>
              <a:gd name="connsiteX1" fmla="*/ 0 w 744990"/>
              <a:gd name="connsiteY1" fmla="*/ 0 h 751114"/>
              <a:gd name="connsiteX2" fmla="*/ 744990 w 744990"/>
              <a:gd name="connsiteY2" fmla="*/ 751114 h 751114"/>
              <a:gd name="connsiteX3" fmla="*/ 6122 w 744990"/>
              <a:gd name="connsiteY3" fmla="*/ 742950 h 751114"/>
              <a:gd name="connsiteX0" fmla="*/ 629 w 739497"/>
              <a:gd name="connsiteY0" fmla="*/ 740047 h 748211"/>
              <a:gd name="connsiteX1" fmla="*/ 312 w 739497"/>
              <a:gd name="connsiteY1" fmla="*/ 0 h 748211"/>
              <a:gd name="connsiteX2" fmla="*/ 739497 w 739497"/>
              <a:gd name="connsiteY2" fmla="*/ 748211 h 748211"/>
              <a:gd name="connsiteX3" fmla="*/ 629 w 739497"/>
              <a:gd name="connsiteY3" fmla="*/ 740047 h 748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9497" h="748211">
                <a:moveTo>
                  <a:pt x="629" y="740047"/>
                </a:moveTo>
                <a:cubicBezTo>
                  <a:pt x="-1412" y="492397"/>
                  <a:pt x="2353" y="247650"/>
                  <a:pt x="312" y="0"/>
                </a:cubicBezTo>
                <a:lnTo>
                  <a:pt x="739497" y="748211"/>
                </a:lnTo>
                <a:lnTo>
                  <a:pt x="629" y="740047"/>
                </a:lnTo>
                <a:close/>
              </a:path>
            </a:pathLst>
          </a:custGeom>
          <a:solidFill>
            <a:srgbClr val="54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221D9D-44F9-324A-8260-5785BC229739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691" y="6178164"/>
            <a:ext cx="561380" cy="5613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B11256-3AF4-634C-8FA9-B079CF33C601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550" y="6437312"/>
            <a:ext cx="1358900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795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70" r:id="rId2"/>
    <p:sldLayoutId id="2147483680" r:id="rId3"/>
    <p:sldLayoutId id="2147483650" r:id="rId4"/>
    <p:sldLayoutId id="2147483652" r:id="rId5"/>
    <p:sldLayoutId id="2147483677" r:id="rId6"/>
    <p:sldLayoutId id="2147483656" r:id="rId7"/>
    <p:sldLayoutId id="2147483649" r:id="rId8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240625" y="0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596043" y="124138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Isosceles Triangle 2">
            <a:extLst>
              <a:ext uri="{FF2B5EF4-FFF2-40B4-BE49-F238E27FC236}">
                <a16:creationId xmlns:a16="http://schemas.microsoft.com/office/drawing/2014/main" id="{59C2335B-0107-D64B-9E6B-09F96271F4D7}"/>
              </a:ext>
            </a:extLst>
          </p:cNvPr>
          <p:cNvSpPr/>
          <p:nvPr userDrawn="1"/>
        </p:nvSpPr>
        <p:spPr>
          <a:xfrm>
            <a:off x="-629" y="6117954"/>
            <a:ext cx="739497" cy="748211"/>
          </a:xfrm>
          <a:custGeom>
            <a:avLst/>
            <a:gdLst>
              <a:gd name="connsiteX0" fmla="*/ 0 w 722539"/>
              <a:gd name="connsiteY0" fmla="*/ 930729 h 930729"/>
              <a:gd name="connsiteX1" fmla="*/ 361270 w 722539"/>
              <a:gd name="connsiteY1" fmla="*/ 0 h 930729"/>
              <a:gd name="connsiteX2" fmla="*/ 722539 w 722539"/>
              <a:gd name="connsiteY2" fmla="*/ 930729 h 930729"/>
              <a:gd name="connsiteX3" fmla="*/ 0 w 722539"/>
              <a:gd name="connsiteY3" fmla="*/ 930729 h 930729"/>
              <a:gd name="connsiteX0" fmla="*/ 6122 w 728661"/>
              <a:gd name="connsiteY0" fmla="*/ 742950 h 742950"/>
              <a:gd name="connsiteX1" fmla="*/ 0 w 728661"/>
              <a:gd name="connsiteY1" fmla="*/ 0 h 742950"/>
              <a:gd name="connsiteX2" fmla="*/ 728661 w 728661"/>
              <a:gd name="connsiteY2" fmla="*/ 742950 h 742950"/>
              <a:gd name="connsiteX3" fmla="*/ 6122 w 728661"/>
              <a:gd name="connsiteY3" fmla="*/ 742950 h 742950"/>
              <a:gd name="connsiteX0" fmla="*/ 6122 w 744990"/>
              <a:gd name="connsiteY0" fmla="*/ 742950 h 751114"/>
              <a:gd name="connsiteX1" fmla="*/ 0 w 744990"/>
              <a:gd name="connsiteY1" fmla="*/ 0 h 751114"/>
              <a:gd name="connsiteX2" fmla="*/ 744990 w 744990"/>
              <a:gd name="connsiteY2" fmla="*/ 751114 h 751114"/>
              <a:gd name="connsiteX3" fmla="*/ 6122 w 744990"/>
              <a:gd name="connsiteY3" fmla="*/ 742950 h 751114"/>
              <a:gd name="connsiteX0" fmla="*/ 629 w 739497"/>
              <a:gd name="connsiteY0" fmla="*/ 740047 h 748211"/>
              <a:gd name="connsiteX1" fmla="*/ 312 w 739497"/>
              <a:gd name="connsiteY1" fmla="*/ 0 h 748211"/>
              <a:gd name="connsiteX2" fmla="*/ 739497 w 739497"/>
              <a:gd name="connsiteY2" fmla="*/ 748211 h 748211"/>
              <a:gd name="connsiteX3" fmla="*/ 629 w 739497"/>
              <a:gd name="connsiteY3" fmla="*/ 740047 h 748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9497" h="748211">
                <a:moveTo>
                  <a:pt x="629" y="740047"/>
                </a:moveTo>
                <a:cubicBezTo>
                  <a:pt x="-1412" y="492397"/>
                  <a:pt x="2353" y="247650"/>
                  <a:pt x="312" y="0"/>
                </a:cubicBezTo>
                <a:lnTo>
                  <a:pt x="739497" y="748211"/>
                </a:lnTo>
                <a:lnTo>
                  <a:pt x="629" y="740047"/>
                </a:lnTo>
                <a:close/>
              </a:path>
            </a:pathLst>
          </a:custGeom>
          <a:solidFill>
            <a:srgbClr val="54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702B2F-E3BA-5F45-B074-45AD94CF64F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691" y="6178164"/>
            <a:ext cx="561380" cy="56138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53BF7CA-7E10-794F-B7B4-CDF2F7440BDB}"/>
              </a:ext>
            </a:extLst>
          </p:cNvPr>
          <p:cNvGrpSpPr/>
          <p:nvPr userDrawn="1"/>
        </p:nvGrpSpPr>
        <p:grpSpPr>
          <a:xfrm>
            <a:off x="5268112" y="6404360"/>
            <a:ext cx="1655776" cy="267000"/>
            <a:chOff x="5399773" y="6404360"/>
            <a:chExt cx="1655776" cy="2670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E447C6B-AAE8-A746-9EA4-32ED68B94D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9773" y="6404360"/>
              <a:ext cx="234212" cy="267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CFA1176-F86D-F44A-9D76-C35D6B8ACC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5549" y="6437312"/>
              <a:ext cx="1270000" cy="203200"/>
            </a:xfrm>
            <a:prstGeom prst="rect">
              <a:avLst/>
            </a:prstGeom>
          </p:spPr>
        </p:pic>
      </p:grpSp>
      <p:sp>
        <p:nvSpPr>
          <p:cNvPr id="13" name="Date Placeholder 22">
            <a:extLst>
              <a:ext uri="{FF2B5EF4-FFF2-40B4-BE49-F238E27FC236}">
                <a16:creationId xmlns:a16="http://schemas.microsoft.com/office/drawing/2014/main" id="{1924DED7-0225-1C4E-B345-319B55A7F9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EF1D8297-BDB1-493E-B37A-7A4196F82812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15" name="Slide Number Placeholder 9">
            <a:extLst>
              <a:ext uri="{FF2B5EF4-FFF2-40B4-BE49-F238E27FC236}">
                <a16:creationId xmlns:a16="http://schemas.microsoft.com/office/drawing/2014/main" id="{444E87A3-B2DA-264E-8473-B750B5D3FC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086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71" r:id="rId2"/>
    <p:sldLayoutId id="2147483681" r:id="rId3"/>
    <p:sldLayoutId id="2147483660" r:id="rId4"/>
    <p:sldLayoutId id="2147483661" r:id="rId5"/>
    <p:sldLayoutId id="2147483678" r:id="rId6"/>
    <p:sldLayoutId id="2147483675" r:id="rId7"/>
    <p:sldLayoutId id="2147483663" r:id="rId8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240625" y="0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596043" y="124138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Isosceles Triangle 2">
            <a:extLst>
              <a:ext uri="{FF2B5EF4-FFF2-40B4-BE49-F238E27FC236}">
                <a16:creationId xmlns:a16="http://schemas.microsoft.com/office/drawing/2014/main" id="{0F639590-44AB-754C-BE8E-7CCB35DB5EC8}"/>
              </a:ext>
            </a:extLst>
          </p:cNvPr>
          <p:cNvSpPr/>
          <p:nvPr userDrawn="1"/>
        </p:nvSpPr>
        <p:spPr>
          <a:xfrm>
            <a:off x="-629" y="6117954"/>
            <a:ext cx="739497" cy="748211"/>
          </a:xfrm>
          <a:custGeom>
            <a:avLst/>
            <a:gdLst>
              <a:gd name="connsiteX0" fmla="*/ 0 w 722539"/>
              <a:gd name="connsiteY0" fmla="*/ 930729 h 930729"/>
              <a:gd name="connsiteX1" fmla="*/ 361270 w 722539"/>
              <a:gd name="connsiteY1" fmla="*/ 0 h 930729"/>
              <a:gd name="connsiteX2" fmla="*/ 722539 w 722539"/>
              <a:gd name="connsiteY2" fmla="*/ 930729 h 930729"/>
              <a:gd name="connsiteX3" fmla="*/ 0 w 722539"/>
              <a:gd name="connsiteY3" fmla="*/ 930729 h 930729"/>
              <a:gd name="connsiteX0" fmla="*/ 6122 w 728661"/>
              <a:gd name="connsiteY0" fmla="*/ 742950 h 742950"/>
              <a:gd name="connsiteX1" fmla="*/ 0 w 728661"/>
              <a:gd name="connsiteY1" fmla="*/ 0 h 742950"/>
              <a:gd name="connsiteX2" fmla="*/ 728661 w 728661"/>
              <a:gd name="connsiteY2" fmla="*/ 742950 h 742950"/>
              <a:gd name="connsiteX3" fmla="*/ 6122 w 728661"/>
              <a:gd name="connsiteY3" fmla="*/ 742950 h 742950"/>
              <a:gd name="connsiteX0" fmla="*/ 6122 w 744990"/>
              <a:gd name="connsiteY0" fmla="*/ 742950 h 751114"/>
              <a:gd name="connsiteX1" fmla="*/ 0 w 744990"/>
              <a:gd name="connsiteY1" fmla="*/ 0 h 751114"/>
              <a:gd name="connsiteX2" fmla="*/ 744990 w 744990"/>
              <a:gd name="connsiteY2" fmla="*/ 751114 h 751114"/>
              <a:gd name="connsiteX3" fmla="*/ 6122 w 744990"/>
              <a:gd name="connsiteY3" fmla="*/ 742950 h 751114"/>
              <a:gd name="connsiteX0" fmla="*/ 629 w 739497"/>
              <a:gd name="connsiteY0" fmla="*/ 740047 h 748211"/>
              <a:gd name="connsiteX1" fmla="*/ 312 w 739497"/>
              <a:gd name="connsiteY1" fmla="*/ 0 h 748211"/>
              <a:gd name="connsiteX2" fmla="*/ 739497 w 739497"/>
              <a:gd name="connsiteY2" fmla="*/ 748211 h 748211"/>
              <a:gd name="connsiteX3" fmla="*/ 629 w 739497"/>
              <a:gd name="connsiteY3" fmla="*/ 740047 h 748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9497" h="748211">
                <a:moveTo>
                  <a:pt x="629" y="740047"/>
                </a:moveTo>
                <a:cubicBezTo>
                  <a:pt x="-1412" y="492397"/>
                  <a:pt x="2353" y="247650"/>
                  <a:pt x="312" y="0"/>
                </a:cubicBezTo>
                <a:lnTo>
                  <a:pt x="739497" y="748211"/>
                </a:lnTo>
                <a:lnTo>
                  <a:pt x="629" y="740047"/>
                </a:lnTo>
                <a:close/>
              </a:path>
            </a:pathLst>
          </a:custGeom>
          <a:solidFill>
            <a:srgbClr val="54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A675593-1C48-B04E-9579-8B89B66632C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691" y="6178164"/>
            <a:ext cx="561380" cy="56138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CF4B333-EDF5-E64B-AF06-3E3FA5FD6C14}"/>
              </a:ext>
            </a:extLst>
          </p:cNvPr>
          <p:cNvGrpSpPr/>
          <p:nvPr userDrawn="1"/>
        </p:nvGrpSpPr>
        <p:grpSpPr>
          <a:xfrm>
            <a:off x="5445750" y="6398711"/>
            <a:ext cx="1300501" cy="280401"/>
            <a:chOff x="6070639" y="6216984"/>
            <a:chExt cx="1300501" cy="28040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1D162E6-C4B0-4E4A-A429-BE7BDB974D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0639" y="6216984"/>
              <a:ext cx="245966" cy="280401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E576102-EC8B-5544-8470-5704879E45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9440" y="6255817"/>
              <a:ext cx="901700" cy="203200"/>
            </a:xfrm>
            <a:prstGeom prst="rect">
              <a:avLst/>
            </a:prstGeom>
          </p:spPr>
        </p:pic>
      </p:grpSp>
      <p:sp>
        <p:nvSpPr>
          <p:cNvPr id="12" name="Date Placeholder 22">
            <a:extLst>
              <a:ext uri="{FF2B5EF4-FFF2-40B4-BE49-F238E27FC236}">
                <a16:creationId xmlns:a16="http://schemas.microsoft.com/office/drawing/2014/main" id="{ACCDF4D0-6E85-9941-AA6A-34E6799F4C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8CC22C63-324D-4294-8DFE-3360A50C674A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13" name="Slide Number Placeholder 9">
            <a:extLst>
              <a:ext uri="{FF2B5EF4-FFF2-40B4-BE49-F238E27FC236}">
                <a16:creationId xmlns:a16="http://schemas.microsoft.com/office/drawing/2014/main" id="{A45EB248-A725-6149-BA01-24F64E7E25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719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2" r:id="rId2"/>
    <p:sldLayoutId id="2147483682" r:id="rId3"/>
    <p:sldLayoutId id="2147483666" r:id="rId4"/>
    <p:sldLayoutId id="2147483667" r:id="rId5"/>
    <p:sldLayoutId id="2147483679" r:id="rId6"/>
    <p:sldLayoutId id="2147483676" r:id="rId7"/>
    <p:sldLayoutId id="2147483669" r:id="rId8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12AFBEB9-BF40-A741-9F40-7EA06995A997}"/>
              </a:ext>
            </a:extLst>
          </p:cNvPr>
          <p:cNvGrpSpPr/>
          <p:nvPr/>
        </p:nvGrpSpPr>
        <p:grpSpPr>
          <a:xfrm>
            <a:off x="0" y="0"/>
            <a:ext cx="12192000" cy="6483097"/>
            <a:chOff x="0" y="-64009"/>
            <a:chExt cx="12192000" cy="648309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5378A35-4B27-074E-8AC4-381B0B55820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1">
              <a:alphaModFix/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74" t="15036" r="14168" b="36647"/>
            <a:stretch/>
          </p:blipFill>
          <p:spPr>
            <a:xfrm>
              <a:off x="0" y="-64009"/>
              <a:ext cx="12192000" cy="5230283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8B56926-44B8-B640-B88F-675B19408A93}"/>
                </a:ext>
              </a:extLst>
            </p:cNvPr>
            <p:cNvSpPr/>
            <p:nvPr userDrawn="1"/>
          </p:nvSpPr>
          <p:spPr>
            <a:xfrm>
              <a:off x="0" y="3657600"/>
              <a:ext cx="12192000" cy="2761488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  <a:alpha val="0"/>
                  </a:schemeClr>
                </a:gs>
                <a:gs pos="25000">
                  <a:schemeClr val="bg1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6043" y="124138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B11256-3AF4-634C-8FA9-B079CF33C60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959" y="6534709"/>
            <a:ext cx="1358900" cy="1459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F35DFC-66CC-A64B-B0D6-942A4816794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1" cy="587375"/>
          </a:xfrm>
          <a:prstGeom prst="rect">
            <a:avLst/>
          </a:prstGeom>
        </p:spPr>
      </p:pic>
      <p:sp>
        <p:nvSpPr>
          <p:cNvPr id="18" name="Date Placeholder 22">
            <a:extLst>
              <a:ext uri="{FF2B5EF4-FFF2-40B4-BE49-F238E27FC236}">
                <a16:creationId xmlns:a16="http://schemas.microsoft.com/office/drawing/2014/main" id="{3F414ACE-E3EA-4D46-8DC2-CE7F5C50ED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3771" y="6423585"/>
            <a:ext cx="865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fld id="{B22A9B81-B9CA-4B86-B50C-F3A09A18ECA1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19" name="Slide Number Placeholder 9">
            <a:extLst>
              <a:ext uri="{FF2B5EF4-FFF2-40B4-BE49-F238E27FC236}">
                <a16:creationId xmlns:a16="http://schemas.microsoft.com/office/drawing/2014/main" id="{AC744E36-E768-434C-BB0E-D0CF254E3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23585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 b="0" i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C4C0F3A-D083-F247-A606-A977C56BFAC6}"/>
              </a:ext>
            </a:extLst>
          </p:cNvPr>
          <p:cNvSpPr/>
          <p:nvPr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E7EF4B-637C-EB4E-B41D-A74884107831}"/>
              </a:ext>
            </a:extLst>
          </p:cNvPr>
          <p:cNvSpPr txBox="1"/>
          <p:nvPr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A20105-CB68-B54F-BF13-9F373F1A02C3}"/>
              </a:ext>
            </a:extLst>
          </p:cNvPr>
          <p:cNvSpPr/>
          <p:nvPr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E57739-0215-BB45-A69E-33D492863EC4}"/>
              </a:ext>
            </a:extLst>
          </p:cNvPr>
          <p:cNvSpPr txBox="1"/>
          <p:nvPr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595B6A-A3C7-834E-B8CC-C2E48FA23B4B}"/>
              </a:ext>
            </a:extLst>
          </p:cNvPr>
          <p:cNvSpPr/>
          <p:nvPr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158F08A-EF8B-8141-8520-3B5EBE24F9B9}"/>
              </a:ext>
            </a:extLst>
          </p:cNvPr>
          <p:cNvSpPr txBox="1"/>
          <p:nvPr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00626FC-1A4D-8343-8C39-35E5EAEA3D72}"/>
              </a:ext>
            </a:extLst>
          </p:cNvPr>
          <p:cNvSpPr/>
          <p:nvPr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35F10AA-0CF1-9B44-B8F0-0E3A30BCC327}"/>
              </a:ext>
            </a:extLst>
          </p:cNvPr>
          <p:cNvSpPr txBox="1"/>
          <p:nvPr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88171AA-B5B6-FC4B-8C01-E65C732B623B}"/>
              </a:ext>
            </a:extLst>
          </p:cNvPr>
          <p:cNvSpPr/>
          <p:nvPr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F54D192-41A8-AC41-B9F0-20E9D5F41B22}"/>
              </a:ext>
            </a:extLst>
          </p:cNvPr>
          <p:cNvSpPr txBox="1"/>
          <p:nvPr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  <p:sp>
        <p:nvSpPr>
          <p:cNvPr id="26" name="Title Placeholder 1"/>
          <p:cNvSpPr>
            <a:spLocks noGrp="1"/>
          </p:cNvSpPr>
          <p:nvPr>
            <p:ph type="title"/>
          </p:nvPr>
        </p:nvSpPr>
        <p:spPr>
          <a:xfrm>
            <a:off x="240625" y="0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1"/>
          </p:nvPr>
        </p:nvSpPr>
        <p:spPr>
          <a:xfrm>
            <a:off x="596043" y="124138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Isosceles Triangle 2">
            <a:extLst>
              <a:ext uri="{FF2B5EF4-FFF2-40B4-BE49-F238E27FC236}">
                <a16:creationId xmlns:a16="http://schemas.microsoft.com/office/drawing/2014/main" id="{0F639590-44AB-754C-BE8E-7CCB35DB5EC8}"/>
              </a:ext>
            </a:extLst>
          </p:cNvPr>
          <p:cNvSpPr/>
          <p:nvPr userDrawn="1"/>
        </p:nvSpPr>
        <p:spPr>
          <a:xfrm>
            <a:off x="-629" y="6117954"/>
            <a:ext cx="739497" cy="748211"/>
          </a:xfrm>
          <a:custGeom>
            <a:avLst/>
            <a:gdLst>
              <a:gd name="connsiteX0" fmla="*/ 0 w 722539"/>
              <a:gd name="connsiteY0" fmla="*/ 930729 h 930729"/>
              <a:gd name="connsiteX1" fmla="*/ 361270 w 722539"/>
              <a:gd name="connsiteY1" fmla="*/ 0 h 930729"/>
              <a:gd name="connsiteX2" fmla="*/ 722539 w 722539"/>
              <a:gd name="connsiteY2" fmla="*/ 930729 h 930729"/>
              <a:gd name="connsiteX3" fmla="*/ 0 w 722539"/>
              <a:gd name="connsiteY3" fmla="*/ 930729 h 930729"/>
              <a:gd name="connsiteX0" fmla="*/ 6122 w 728661"/>
              <a:gd name="connsiteY0" fmla="*/ 742950 h 742950"/>
              <a:gd name="connsiteX1" fmla="*/ 0 w 728661"/>
              <a:gd name="connsiteY1" fmla="*/ 0 h 742950"/>
              <a:gd name="connsiteX2" fmla="*/ 728661 w 728661"/>
              <a:gd name="connsiteY2" fmla="*/ 742950 h 742950"/>
              <a:gd name="connsiteX3" fmla="*/ 6122 w 728661"/>
              <a:gd name="connsiteY3" fmla="*/ 742950 h 742950"/>
              <a:gd name="connsiteX0" fmla="*/ 6122 w 744990"/>
              <a:gd name="connsiteY0" fmla="*/ 742950 h 751114"/>
              <a:gd name="connsiteX1" fmla="*/ 0 w 744990"/>
              <a:gd name="connsiteY1" fmla="*/ 0 h 751114"/>
              <a:gd name="connsiteX2" fmla="*/ 744990 w 744990"/>
              <a:gd name="connsiteY2" fmla="*/ 751114 h 751114"/>
              <a:gd name="connsiteX3" fmla="*/ 6122 w 744990"/>
              <a:gd name="connsiteY3" fmla="*/ 742950 h 751114"/>
              <a:gd name="connsiteX0" fmla="*/ 629 w 739497"/>
              <a:gd name="connsiteY0" fmla="*/ 740047 h 748211"/>
              <a:gd name="connsiteX1" fmla="*/ 312 w 739497"/>
              <a:gd name="connsiteY1" fmla="*/ 0 h 748211"/>
              <a:gd name="connsiteX2" fmla="*/ 739497 w 739497"/>
              <a:gd name="connsiteY2" fmla="*/ 748211 h 748211"/>
              <a:gd name="connsiteX3" fmla="*/ 629 w 739497"/>
              <a:gd name="connsiteY3" fmla="*/ 740047 h 748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9497" h="748211">
                <a:moveTo>
                  <a:pt x="629" y="740047"/>
                </a:moveTo>
                <a:cubicBezTo>
                  <a:pt x="-1412" y="492397"/>
                  <a:pt x="2353" y="247650"/>
                  <a:pt x="312" y="0"/>
                </a:cubicBezTo>
                <a:lnTo>
                  <a:pt x="739497" y="748211"/>
                </a:lnTo>
                <a:lnTo>
                  <a:pt x="629" y="740047"/>
                </a:lnTo>
                <a:close/>
              </a:path>
            </a:pathLst>
          </a:custGeom>
          <a:solidFill>
            <a:srgbClr val="54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2A675593-1C48-B04E-9579-8B89B66632C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691" y="6178164"/>
            <a:ext cx="561380" cy="561380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0CF4B333-EDF5-E64B-AF06-3E3FA5FD6C14}"/>
              </a:ext>
            </a:extLst>
          </p:cNvPr>
          <p:cNvGrpSpPr/>
          <p:nvPr userDrawn="1"/>
        </p:nvGrpSpPr>
        <p:grpSpPr>
          <a:xfrm>
            <a:off x="5445750" y="6398711"/>
            <a:ext cx="1300501" cy="280401"/>
            <a:chOff x="6070639" y="6216984"/>
            <a:chExt cx="1300501" cy="280401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61D162E6-C4B0-4E4A-A429-BE7BDB974D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0639" y="6216984"/>
              <a:ext cx="245966" cy="280401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CE576102-EC8B-5544-8470-5704879E45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9440" y="6255817"/>
              <a:ext cx="901700" cy="203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23660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baseline="0">
          <a:solidFill>
            <a:schemeClr val="tx2"/>
          </a:solidFill>
          <a:latin typeface="Inter Medium" panose="02000603000000020004" pitchFamily="50" charset="0"/>
          <a:ea typeface="Inter Medium" panose="02000603000000020004" pitchFamily="50" charset="0"/>
          <a:cs typeface="Inter Medium" panose="02000603000000020004" pitchFamily="50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Inter" panose="020B0502030000000004" pitchFamily="34" charset="0"/>
          <a:ea typeface="Inter" panose="020B0502030000000004" pitchFamily="34" charset="0"/>
          <a:cs typeface="Inter" panose="020B05020300000000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b="0" i="0" kern="1200">
          <a:solidFill>
            <a:schemeClr val="accent1"/>
          </a:solidFill>
          <a:latin typeface="Inter" panose="020B0502030000000004" pitchFamily="34" charset="0"/>
          <a:ea typeface="Inter" panose="020B0502030000000004" pitchFamily="34" charset="0"/>
          <a:cs typeface="Inter" panose="020B05020300000000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0" i="0" kern="1200">
          <a:solidFill>
            <a:schemeClr val="accent4"/>
          </a:solidFill>
          <a:latin typeface="Inter" panose="020B0502030000000004" pitchFamily="34" charset="0"/>
          <a:ea typeface="Inter" panose="020B0502030000000004" pitchFamily="34" charset="0"/>
          <a:cs typeface="Inter" panose="020B05020300000000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accent6"/>
          </a:solidFill>
          <a:latin typeface="Inter" panose="020B0502030000000004" pitchFamily="34" charset="0"/>
          <a:ea typeface="Inter" panose="020B0502030000000004" pitchFamily="34" charset="0"/>
          <a:cs typeface="Inter" panose="020B05020300000000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accent2"/>
          </a:solidFill>
          <a:latin typeface="Inter" panose="020B050203000000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7B121A2-2D02-6147-8F85-DCDA6A545634}"/>
              </a:ext>
            </a:extLst>
          </p:cNvPr>
          <p:cNvGrpSpPr/>
          <p:nvPr/>
        </p:nvGrpSpPr>
        <p:grpSpPr>
          <a:xfrm>
            <a:off x="0" y="0"/>
            <a:ext cx="12192000" cy="6483097"/>
            <a:chOff x="0" y="-64009"/>
            <a:chExt cx="12192000" cy="6483097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694CD2C-6A2A-1A43-B9AD-29322DA42F7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1">
              <a:alphaModFix/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74" t="15036" r="14168" b="36647"/>
            <a:stretch/>
          </p:blipFill>
          <p:spPr>
            <a:xfrm>
              <a:off x="0" y="-64009"/>
              <a:ext cx="12192000" cy="5230283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E2B7ED0-79DB-B647-A019-33F4EC6946D1}"/>
                </a:ext>
              </a:extLst>
            </p:cNvPr>
            <p:cNvSpPr/>
            <p:nvPr userDrawn="1"/>
          </p:nvSpPr>
          <p:spPr>
            <a:xfrm>
              <a:off x="0" y="3657600"/>
              <a:ext cx="12192000" cy="2761488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  <a:alpha val="0"/>
                  </a:schemeClr>
                </a:gs>
                <a:gs pos="25000">
                  <a:schemeClr val="bg1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9E95EFC-CD10-0944-97DC-7C7F4B013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6043" y="124138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C925734A-1B97-A043-966C-B4D03178D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76BD9EF-3F5A-7045-A9C6-1678275120A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1" cy="58737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822F6C8-715E-A249-8F25-F01D27F8B25B}"/>
              </a:ext>
            </a:extLst>
          </p:cNvPr>
          <p:cNvGrpSpPr/>
          <p:nvPr/>
        </p:nvGrpSpPr>
        <p:grpSpPr>
          <a:xfrm>
            <a:off x="1776082" y="6501524"/>
            <a:ext cx="1456535" cy="198446"/>
            <a:chOff x="5076757" y="6474630"/>
            <a:chExt cx="1456535" cy="19844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E447C6B-AAE8-A746-9EA4-32ED68B94D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757" y="6474630"/>
              <a:ext cx="174077" cy="198446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B5460AE-FE6B-5141-B0BB-0AD214974E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4394" y="6511673"/>
              <a:ext cx="1358898" cy="145922"/>
            </a:xfrm>
            <a:prstGeom prst="rect">
              <a:avLst/>
            </a:prstGeom>
          </p:spPr>
        </p:pic>
      </p:grpSp>
      <p:sp>
        <p:nvSpPr>
          <p:cNvPr id="14" name="Date Placeholder 22">
            <a:extLst>
              <a:ext uri="{FF2B5EF4-FFF2-40B4-BE49-F238E27FC236}">
                <a16:creationId xmlns:a16="http://schemas.microsoft.com/office/drawing/2014/main" id="{E57123F5-F44A-0249-A133-21B2D00F79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3771" y="6423585"/>
            <a:ext cx="865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fld id="{37252383-F31C-4D41-BBE8-369478E5F5F0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15" name="Slide Number Placeholder 9">
            <a:extLst>
              <a:ext uri="{FF2B5EF4-FFF2-40B4-BE49-F238E27FC236}">
                <a16:creationId xmlns:a16="http://schemas.microsoft.com/office/drawing/2014/main" id="{596B8809-9305-664C-AC86-EEB5645676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23585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 b="0" i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E9568C-2EF3-4A4B-B15A-3A2403F9EFCC}"/>
              </a:ext>
            </a:extLst>
          </p:cNvPr>
          <p:cNvSpPr/>
          <p:nvPr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1CBD4E-730E-8342-8F54-D5BD68CB6D8B}"/>
              </a:ext>
            </a:extLst>
          </p:cNvPr>
          <p:cNvSpPr txBox="1"/>
          <p:nvPr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4C8684-10FA-4A4E-A567-35C007A71949}"/>
              </a:ext>
            </a:extLst>
          </p:cNvPr>
          <p:cNvSpPr/>
          <p:nvPr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3B00223-5A86-A14A-9869-D6AA59E347E4}"/>
              </a:ext>
            </a:extLst>
          </p:cNvPr>
          <p:cNvSpPr txBox="1"/>
          <p:nvPr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1F1EF05-CD80-DA4C-AD1C-A942F557118F}"/>
              </a:ext>
            </a:extLst>
          </p:cNvPr>
          <p:cNvSpPr/>
          <p:nvPr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2CA9997-14E1-2341-BC58-752ABDCD3CA2}"/>
              </a:ext>
            </a:extLst>
          </p:cNvPr>
          <p:cNvSpPr txBox="1"/>
          <p:nvPr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E40CE01-0231-8D4E-9C51-8C8F47123439}"/>
              </a:ext>
            </a:extLst>
          </p:cNvPr>
          <p:cNvSpPr/>
          <p:nvPr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7343881-E339-214C-8B79-DEA4932776F8}"/>
              </a:ext>
            </a:extLst>
          </p:cNvPr>
          <p:cNvSpPr txBox="1"/>
          <p:nvPr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ED140FE-164A-C542-858E-4C44CACEAB0F}"/>
              </a:ext>
            </a:extLst>
          </p:cNvPr>
          <p:cNvSpPr/>
          <p:nvPr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46DF4B5-3992-8944-BEDA-5EEDED49E1FD}"/>
              </a:ext>
            </a:extLst>
          </p:cNvPr>
          <p:cNvSpPr txBox="1"/>
          <p:nvPr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</p:spTree>
    <p:extLst>
      <p:ext uri="{BB962C8B-B14F-4D97-AF65-F5344CB8AC3E}">
        <p14:creationId xmlns:p14="http://schemas.microsoft.com/office/powerpoint/2010/main" val="499857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tx2"/>
          </a:solidFill>
          <a:latin typeface="Inter Medium" panose="02000603000000020004" pitchFamily="50" charset="0"/>
          <a:ea typeface="Inter Medium" panose="02000603000000020004" pitchFamily="50" charset="0"/>
          <a:cs typeface="Inter Medium" panose="02000603000000020004" pitchFamily="50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Inter" panose="020B0502030000000004" pitchFamily="34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b="0" i="0" kern="1200">
          <a:solidFill>
            <a:schemeClr val="accent1"/>
          </a:solidFill>
          <a:latin typeface="Inter" panose="020B0502030000000004" pitchFamily="34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0" i="0" kern="1200">
          <a:solidFill>
            <a:schemeClr val="accent4"/>
          </a:solidFill>
          <a:latin typeface="Inter" panose="020B05020300000000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accent6"/>
          </a:solidFill>
          <a:latin typeface="Inter" panose="020B05020300000000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accent2"/>
          </a:solidFill>
          <a:latin typeface="Inter" panose="020B050203000000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E3B8638D-6F80-1345-8980-AF16EB8B6E35}"/>
              </a:ext>
            </a:extLst>
          </p:cNvPr>
          <p:cNvGrpSpPr/>
          <p:nvPr/>
        </p:nvGrpSpPr>
        <p:grpSpPr>
          <a:xfrm>
            <a:off x="0" y="0"/>
            <a:ext cx="12192000" cy="6483097"/>
            <a:chOff x="0" y="-64009"/>
            <a:chExt cx="12192000" cy="648309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FD3A876-2467-CF4C-BC65-DE65FAEFDC6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1">
              <a:alphaModFix/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74" t="15036" r="14168" b="36647"/>
            <a:stretch/>
          </p:blipFill>
          <p:spPr>
            <a:xfrm>
              <a:off x="0" y="-64009"/>
              <a:ext cx="12192000" cy="5230283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BFBD507-D296-1549-B6AA-FBBE0D9982F4}"/>
                </a:ext>
              </a:extLst>
            </p:cNvPr>
            <p:cNvSpPr/>
            <p:nvPr userDrawn="1"/>
          </p:nvSpPr>
          <p:spPr>
            <a:xfrm>
              <a:off x="0" y="3657600"/>
              <a:ext cx="12192000" cy="2761488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  <a:alpha val="0"/>
                  </a:schemeClr>
                </a:gs>
                <a:gs pos="25000">
                  <a:schemeClr val="bg1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C2F728E8-2F18-6048-82E4-7F0755C14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6043" y="124138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E845311C-50AC-9C4A-BC7A-645BF4214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48FF6F5-18B0-5D40-9D06-8144B7F5F0F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1" cy="58737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22FE0FE-E1E7-2942-85CA-6F7889FB8967}"/>
              </a:ext>
            </a:extLst>
          </p:cNvPr>
          <p:cNvGrpSpPr/>
          <p:nvPr/>
        </p:nvGrpSpPr>
        <p:grpSpPr>
          <a:xfrm>
            <a:off x="1724731" y="6501524"/>
            <a:ext cx="1358889" cy="194339"/>
            <a:chOff x="5312974" y="6474630"/>
            <a:chExt cx="1358889" cy="19433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1D162E6-C4B0-4E4A-A429-BE7BDB974D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7733" y="6474630"/>
              <a:ext cx="170473" cy="194339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7EAD82D2-4B96-7A48-846A-3E15C73487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2974" y="6511673"/>
              <a:ext cx="1358889" cy="145921"/>
            </a:xfrm>
            <a:prstGeom prst="rect">
              <a:avLst/>
            </a:prstGeom>
          </p:spPr>
        </p:pic>
      </p:grpSp>
      <p:sp>
        <p:nvSpPr>
          <p:cNvPr id="19" name="Date Placeholder 22">
            <a:extLst>
              <a:ext uri="{FF2B5EF4-FFF2-40B4-BE49-F238E27FC236}">
                <a16:creationId xmlns:a16="http://schemas.microsoft.com/office/drawing/2014/main" id="{FDE7C15B-E08F-EF43-BCA8-150E028E9E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3771" y="6423585"/>
            <a:ext cx="865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fld id="{EF360FC0-709B-4EF9-9E87-78B931FE9236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26" name="Slide Number Placeholder 9">
            <a:extLst>
              <a:ext uri="{FF2B5EF4-FFF2-40B4-BE49-F238E27FC236}">
                <a16:creationId xmlns:a16="http://schemas.microsoft.com/office/drawing/2014/main" id="{CF301FE2-90DF-F24A-968F-1B32F29EBD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23585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 b="0" i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FC20532-EEEB-5945-98AE-AB246C0BF846}"/>
              </a:ext>
            </a:extLst>
          </p:cNvPr>
          <p:cNvSpPr/>
          <p:nvPr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EF6EA8-BCEB-9B4A-A17F-3396D47D2DAE}"/>
              </a:ext>
            </a:extLst>
          </p:cNvPr>
          <p:cNvSpPr txBox="1"/>
          <p:nvPr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C761EA-4E0C-E846-AE1C-F9756B862B46}"/>
              </a:ext>
            </a:extLst>
          </p:cNvPr>
          <p:cNvSpPr/>
          <p:nvPr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90D5F0-1AFB-D449-A970-5550F1B3099C}"/>
              </a:ext>
            </a:extLst>
          </p:cNvPr>
          <p:cNvSpPr txBox="1"/>
          <p:nvPr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2FDE75C-C15F-2342-BD35-298151D63B7D}"/>
              </a:ext>
            </a:extLst>
          </p:cNvPr>
          <p:cNvSpPr/>
          <p:nvPr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4414DD3-2A89-CA45-85A0-3A060C7C2561}"/>
              </a:ext>
            </a:extLst>
          </p:cNvPr>
          <p:cNvSpPr txBox="1"/>
          <p:nvPr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68F7487-7DDA-3F44-A906-509153DF0169}"/>
              </a:ext>
            </a:extLst>
          </p:cNvPr>
          <p:cNvSpPr/>
          <p:nvPr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F56FBBA-57B7-6D49-B5C1-4B52D0D6F725}"/>
              </a:ext>
            </a:extLst>
          </p:cNvPr>
          <p:cNvSpPr txBox="1"/>
          <p:nvPr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5EC6BC1-67FB-104E-A5F5-8AAF6D77CE16}"/>
              </a:ext>
            </a:extLst>
          </p:cNvPr>
          <p:cNvSpPr/>
          <p:nvPr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B3D0E0D-B07D-FD46-9DDE-089BDCAC30B0}"/>
              </a:ext>
            </a:extLst>
          </p:cNvPr>
          <p:cNvSpPr txBox="1"/>
          <p:nvPr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</p:spTree>
    <p:extLst>
      <p:ext uri="{BB962C8B-B14F-4D97-AF65-F5344CB8AC3E}">
        <p14:creationId xmlns:p14="http://schemas.microsoft.com/office/powerpoint/2010/main" val="3896178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2"/>
          </a:solidFill>
          <a:latin typeface="Inter Medium" panose="02000603000000020004" pitchFamily="50" charset="0"/>
          <a:ea typeface="Inter Medium" panose="02000603000000020004" pitchFamily="50" charset="0"/>
          <a:cs typeface="Inter Medium" panose="02000603000000020004" pitchFamily="50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Inter" panose="020B0502030000000004" pitchFamily="34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b="0" i="0" kern="1200">
          <a:solidFill>
            <a:schemeClr val="accent1"/>
          </a:solidFill>
          <a:latin typeface="Inter" panose="020B0502030000000004" pitchFamily="34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0" i="0" kern="1200">
          <a:solidFill>
            <a:schemeClr val="accent4"/>
          </a:solidFill>
          <a:latin typeface="Inter" panose="020B05020300000000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accent6"/>
          </a:solidFill>
          <a:latin typeface="Inter" panose="020B05020300000000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accent2"/>
          </a:solidFill>
          <a:latin typeface="Inter" panose="020B050203000000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4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nsemi.com/PowerSolutions/newsItem.do?article=1000925&amp;igid=4291" TargetMode="External"/><Relationship Id="rId3" Type="http://schemas.openxmlformats.org/officeDocument/2006/relationships/hyperlink" Target="https://www.onsemi.com/products/power-management/led-drivers/linear-led-drivers/ncl31000" TargetMode="External"/><Relationship Id="rId7" Type="http://schemas.openxmlformats.org/officeDocument/2006/relationships/hyperlink" Target="https://www.onsemi.com/blog/iot/light-the-data-medium-of-the-future" TargetMode="External"/><Relationship Id="rId2" Type="http://schemas.openxmlformats.org/officeDocument/2006/relationships/hyperlink" Target="https://www.onsemi.com/pdf/datasheet/ncl31000-d.pdf" TargetMode="External"/><Relationship Id="rId1" Type="http://schemas.openxmlformats.org/officeDocument/2006/relationships/slideLayout" Target="../slideLayouts/slideLayout47.xml"/><Relationship Id="rId6" Type="http://schemas.openxmlformats.org/officeDocument/2006/relationships/hyperlink" Target="https://www.onsemi.com/products/power-management/led-drivers/linear-led-drivers/ncl31001" TargetMode="External"/><Relationship Id="rId5" Type="http://schemas.openxmlformats.org/officeDocument/2006/relationships/hyperlink" Target="https://www.onsemi.com/support/evaluation-board/ncl31000asgevb" TargetMode="External"/><Relationship Id="rId4" Type="http://schemas.openxmlformats.org/officeDocument/2006/relationships/hyperlink" Target="https://www.onsemi.com/video/ncl31000-smart-led-driver-and-visible-light-communicatio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NCL31000/1</a:t>
            </a:r>
            <a:endParaRPr lang="en-US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819274" y="3683232"/>
            <a:ext cx="8553450" cy="1262837"/>
          </a:xfrm>
        </p:spPr>
        <p:txBody>
          <a:bodyPr>
            <a:normAutofit/>
          </a:bodyPr>
          <a:lstStyle/>
          <a:p>
            <a:r>
              <a:rPr lang="en-US" dirty="0"/>
              <a:t>Intelligent LED </a:t>
            </a:r>
            <a:r>
              <a:rPr lang="en-US" dirty="0" smtClean="0"/>
              <a:t>Driver</a:t>
            </a:r>
          </a:p>
          <a:p>
            <a:r>
              <a:rPr lang="en-US" i="1" dirty="0" smtClean="0"/>
              <a:t>June 2021</a:t>
            </a:r>
            <a:endParaRPr lang="en-US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681" y="3683232"/>
            <a:ext cx="2560320" cy="25603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28" y="699608"/>
            <a:ext cx="3200400" cy="2560320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B57A39E-874C-4D38-9A01-644BDFC567DE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74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6905023" y="3524350"/>
            <a:ext cx="3594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Multi-Channel Example</a:t>
            </a:r>
            <a:endParaRPr lang="en-US" sz="2400" b="1" u="sng" dirty="0">
              <a:solidFill>
                <a:schemeClr val="tx2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40406" y="0"/>
            <a:ext cx="9111188" cy="650887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NCL31000/1 - Intelligent LED Driver</a:t>
            </a:r>
            <a:endParaRPr lang="en-US" sz="2400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2472" y="568091"/>
            <a:ext cx="3340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chemeClr val="tx2"/>
                </a:solidFill>
                <a:latin typeface="Franklin Gothic Book" panose="020B0503020102020204" pitchFamily="34" charset="0"/>
              </a:rPr>
              <a:t>Product Family Overview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57067" y="694915"/>
            <a:ext cx="1763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chemeClr val="tx2"/>
                </a:solidFill>
                <a:latin typeface="Franklin Gothic Book" panose="020B0503020102020204" pitchFamily="34" charset="0"/>
              </a:rPr>
              <a:t>Applications</a:t>
            </a:r>
          </a:p>
        </p:txBody>
      </p:sp>
      <p:sp>
        <p:nvSpPr>
          <p:cNvPr id="82" name="Text Box 15"/>
          <p:cNvSpPr txBox="1">
            <a:spLocks noChangeArrowheads="1"/>
          </p:cNvSpPr>
          <p:nvPr/>
        </p:nvSpPr>
        <p:spPr bwMode="auto">
          <a:xfrm>
            <a:off x="6882516" y="1182467"/>
            <a:ext cx="4320559" cy="1732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marL="57150" indent="-5715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rgbClr val="3C5583"/>
                </a:solidFill>
                <a:latin typeface="Franklin Gothic Medium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595959"/>
                </a:solidFill>
                <a:latin typeface="Franklin Gothic Medium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7F7F7F"/>
                </a:solidFill>
                <a:latin typeface="Franklin Gothic Medium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7F7F7F"/>
                </a:solidFill>
                <a:latin typeface="Franklin Gothic Medium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7F7F7F"/>
                </a:solidFill>
                <a:latin typeface="Franklin Gothic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7F7F7F"/>
                </a:solidFill>
                <a:latin typeface="Franklin Gothic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7F7F7F"/>
                </a:solidFill>
                <a:latin typeface="Franklin Gothic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7F7F7F"/>
                </a:solidFill>
                <a:latin typeface="Franklin Gothic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7F7F7F"/>
                </a:solidFill>
                <a:latin typeface="Franklin Gothic Medium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Pct val="80000"/>
            </a:pPr>
            <a:r>
              <a:rPr lang="en-US" altLang="en-US" sz="1400" dirty="0">
                <a:solidFill>
                  <a:schemeClr val="tx2"/>
                </a:solidFill>
                <a:latin typeface="Franklin Gothic Book" panose="020B0503020102020204" pitchFamily="34" charset="0"/>
                <a:cs typeface="Arial" pitchFamily="34" charset="0"/>
              </a:rPr>
              <a:t>Smart LED Lighting</a:t>
            </a:r>
          </a:p>
          <a:p>
            <a:pPr lvl="1">
              <a:spcBef>
                <a:spcPct val="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chemeClr val="tx2"/>
                </a:solidFill>
                <a:latin typeface="Franklin Gothic Book" panose="020B0503020102020204" pitchFamily="34" charset="0"/>
                <a:cs typeface="Arial" pitchFamily="34" charset="0"/>
              </a:rPr>
              <a:t>Energy saving lighting </a:t>
            </a:r>
            <a:r>
              <a:rPr lang="en-US" altLang="en-US" sz="1400" dirty="0" smtClean="0">
                <a:solidFill>
                  <a:schemeClr val="tx2"/>
                </a:solidFill>
                <a:latin typeface="Franklin Gothic Book" panose="020B0503020102020204" pitchFamily="34" charset="0"/>
                <a:cs typeface="Arial" pitchFamily="34" charset="0"/>
              </a:rPr>
              <a:t>Systems</a:t>
            </a:r>
          </a:p>
          <a:p>
            <a:pPr lvl="1">
              <a:spcBef>
                <a:spcPct val="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altLang="en-US" sz="1400" dirty="0" smtClean="0">
                <a:solidFill>
                  <a:schemeClr val="tx2"/>
                </a:solidFill>
                <a:latin typeface="Franklin Gothic Book" panose="020B0503020102020204" pitchFamily="34" charset="0"/>
                <a:cs typeface="Arial" pitchFamily="34" charset="0"/>
              </a:rPr>
              <a:t>Human </a:t>
            </a:r>
            <a:r>
              <a:rPr lang="en-US" altLang="en-US" sz="1400" dirty="0">
                <a:solidFill>
                  <a:schemeClr val="tx2"/>
                </a:solidFill>
                <a:latin typeface="Franklin Gothic Book" panose="020B0503020102020204" pitchFamily="34" charset="0"/>
                <a:cs typeface="Arial" pitchFamily="34" charset="0"/>
              </a:rPr>
              <a:t>Centric Lighting</a:t>
            </a:r>
          </a:p>
          <a:p>
            <a:pPr lvl="1">
              <a:spcBef>
                <a:spcPct val="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chemeClr val="tx2"/>
                </a:solidFill>
                <a:latin typeface="Franklin Gothic Book" panose="020B0503020102020204" pitchFamily="34" charset="0"/>
                <a:cs typeface="Arial" pitchFamily="34" charset="0"/>
              </a:rPr>
              <a:t>Communication Lighting</a:t>
            </a:r>
          </a:p>
          <a:p>
            <a:pPr>
              <a:spcBef>
                <a:spcPct val="0"/>
              </a:spcBef>
              <a:buClr>
                <a:schemeClr val="tx1"/>
              </a:buClr>
              <a:buSzPct val="80000"/>
            </a:pPr>
            <a:r>
              <a:rPr lang="en-US" altLang="en-US" sz="1400" dirty="0" err="1" smtClean="0">
                <a:solidFill>
                  <a:schemeClr val="tx2"/>
                </a:solidFill>
                <a:latin typeface="Franklin Gothic Book" panose="020B0503020102020204" pitchFamily="34" charset="0"/>
                <a:cs typeface="Arial" pitchFamily="34" charset="0"/>
              </a:rPr>
              <a:t>IoT</a:t>
            </a:r>
            <a:r>
              <a:rPr lang="en-US" altLang="en-US" sz="1400" dirty="0" smtClean="0">
                <a:solidFill>
                  <a:schemeClr val="tx2"/>
                </a:solidFill>
                <a:latin typeface="Franklin Gothic Book" panose="020B0503020102020204" pitchFamily="34" charset="0"/>
                <a:cs typeface="Arial" pitchFamily="34" charset="0"/>
              </a:rPr>
              <a:t> </a:t>
            </a:r>
            <a:r>
              <a:rPr lang="en-US" altLang="en-US" sz="1400" dirty="0">
                <a:solidFill>
                  <a:schemeClr val="tx2"/>
                </a:solidFill>
                <a:latin typeface="Franklin Gothic Book" panose="020B0503020102020204" pitchFamily="34" charset="0"/>
                <a:cs typeface="Arial" pitchFamily="34" charset="0"/>
              </a:rPr>
              <a:t>Home appliances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72439" y="999710"/>
            <a:ext cx="5063837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2"/>
                </a:solidFill>
                <a:latin typeface="Franklin Gothic Book" panose="020B0503020102020204" pitchFamily="34" charset="0"/>
              </a:rPr>
              <a:t>Input Voltage from 35V to 57V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200" b="1" dirty="0">
                <a:solidFill>
                  <a:schemeClr val="tx2"/>
                </a:solidFill>
                <a:latin typeface="Franklin Gothic Book" panose="020B0503020102020204" pitchFamily="34" charset="0"/>
              </a:rPr>
              <a:t>97% efficient Buck Controller LED driver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200" b="1" dirty="0">
                <a:solidFill>
                  <a:schemeClr val="tx2"/>
                </a:solidFill>
                <a:latin typeface="Franklin Gothic Book" panose="020B0503020102020204" pitchFamily="34" charset="0"/>
              </a:rPr>
              <a:t>Integrated 3V3 Buck Converter (150mA) for companion MCU.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200" b="1" dirty="0">
                <a:solidFill>
                  <a:schemeClr val="tx2"/>
                </a:solidFill>
                <a:latin typeface="Franklin Gothic Book" panose="020B0503020102020204" pitchFamily="34" charset="0"/>
              </a:rPr>
              <a:t>Integrated Adjustable Buck Converter 2.5-24V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2"/>
                </a:solidFill>
                <a:latin typeface="Franklin Gothic Book" panose="020B0503020102020204" pitchFamily="34" charset="0"/>
              </a:rPr>
              <a:t>SPI or I2C interface for RF connectivity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200" b="1" dirty="0">
                <a:solidFill>
                  <a:schemeClr val="tx2"/>
                </a:solidFill>
                <a:latin typeface="Franklin Gothic Book" panose="020B0503020102020204" pitchFamily="34" charset="0"/>
              </a:rPr>
              <a:t>Active Fault protection and diagnosis for LED shorts/opens,..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2"/>
                </a:solidFill>
                <a:latin typeface="Franklin Gothic Book" panose="020B0503020102020204" pitchFamily="34" charset="0"/>
              </a:rPr>
              <a:t>Over/Under Voltage, Over Current, LED Temperature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200" b="1" dirty="0">
                <a:solidFill>
                  <a:schemeClr val="tx2"/>
                </a:solidFill>
                <a:latin typeface="Franklin Gothic Book" panose="020B0503020102020204" pitchFamily="34" charset="0"/>
              </a:rPr>
              <a:t>Visual Light Communication </a:t>
            </a:r>
            <a:r>
              <a:rPr lang="en-US" altLang="ko-KR" sz="1200" dirty="0">
                <a:solidFill>
                  <a:schemeClr val="tx2"/>
                </a:solidFill>
                <a:latin typeface="Franklin Gothic Book" panose="020B0503020102020204" pitchFamily="34" charset="0"/>
              </a:rPr>
              <a:t>capable, </a:t>
            </a:r>
            <a:r>
              <a:rPr lang="en-US" altLang="ko-KR" sz="1200" b="1" dirty="0">
                <a:solidFill>
                  <a:schemeClr val="tx2"/>
                </a:solidFill>
                <a:latin typeface="Franklin Gothic Book" panose="020B0503020102020204" pitchFamily="34" charset="0"/>
              </a:rPr>
              <a:t>Yellow-Dot ready, </a:t>
            </a:r>
            <a:r>
              <a:rPr lang="en-US" altLang="ko-KR" sz="1200" dirty="0">
                <a:solidFill>
                  <a:schemeClr val="tx2"/>
                </a:solidFill>
                <a:latin typeface="Franklin Gothic Book" panose="020B0503020102020204" pitchFamily="34" charset="0"/>
              </a:rPr>
              <a:t>up to 10kb/s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200" b="1" dirty="0">
                <a:solidFill>
                  <a:schemeClr val="tx2"/>
                </a:solidFill>
                <a:latin typeface="Franklin Gothic Book" panose="020B0503020102020204" pitchFamily="34" charset="0"/>
              </a:rPr>
              <a:t>Linear, high bandwidth dimming to zero </a:t>
            </a:r>
            <a:r>
              <a:rPr lang="en-US" sz="1200" dirty="0">
                <a:solidFill>
                  <a:schemeClr val="tx2"/>
                </a:solidFill>
                <a:latin typeface="Franklin Gothic Book" panose="020B0503020102020204" pitchFamily="34" charset="0"/>
              </a:rPr>
              <a:t>(full range linearity 0.05% INL)</a:t>
            </a:r>
            <a:endParaRPr lang="en-US" altLang="ko-KR" sz="1200" b="1" dirty="0">
              <a:solidFill>
                <a:schemeClr val="tx2"/>
              </a:solidFill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200" b="1" dirty="0">
                <a:solidFill>
                  <a:schemeClr val="tx2"/>
                </a:solidFill>
                <a:latin typeface="Franklin Gothic Book" panose="020B0503020102020204" pitchFamily="34" charset="0"/>
              </a:rPr>
              <a:t>Deep dimming down to 1mA or 0.033% @3A full scale current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200" b="1" dirty="0">
                <a:solidFill>
                  <a:schemeClr val="tx2"/>
                </a:solidFill>
                <a:latin typeface="Franklin Gothic Book" panose="020B0503020102020204" pitchFamily="34" charset="0"/>
              </a:rPr>
              <a:t>Digital Dimming over I2C/SPI  (Warm Boot)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2"/>
                </a:solidFill>
                <a:latin typeface="Franklin Gothic Book" panose="020B0503020102020204" pitchFamily="34" charset="0"/>
              </a:rPr>
              <a:t>High accuracy diagnostic functions to measure voltages/currents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200" b="1" dirty="0">
                <a:solidFill>
                  <a:schemeClr val="tx2"/>
                </a:solidFill>
                <a:latin typeface="Franklin Gothic Book" panose="020B0503020102020204" pitchFamily="34" charset="0"/>
              </a:rPr>
              <a:t>Junction temperature range of -40°C to +125°C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latin typeface="Franklin Gothic Book" panose="020B0503020102020204" pitchFamily="34" charset="0"/>
              </a:rPr>
              <a:t>Available in 48-pin QFN </a:t>
            </a:r>
            <a:r>
              <a:rPr lang="en-US" sz="1200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7x7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b="1" u="sng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NCL31001 enables multi-channel operation</a:t>
            </a:r>
            <a:endParaRPr lang="en-US" altLang="ko-KR" sz="1400" b="1" u="sng" dirty="0">
              <a:solidFill>
                <a:schemeClr val="tx2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2078" y="3802550"/>
            <a:ext cx="4975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System Block Diagram</a:t>
            </a:r>
            <a:endParaRPr lang="en-US" sz="2400" b="1" u="sng" dirty="0">
              <a:solidFill>
                <a:schemeClr val="tx2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14" y="4260399"/>
            <a:ext cx="4869452" cy="26766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0172" y="3990693"/>
            <a:ext cx="3349638" cy="2809116"/>
          </a:xfrm>
          <a:prstGeom prst="rect">
            <a:avLst/>
          </a:prstGeom>
        </p:spPr>
      </p:pic>
      <p:pic>
        <p:nvPicPr>
          <p:cNvPr id="2050" name="Picture 2" descr="Technology trends in foc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572" y="1688160"/>
            <a:ext cx="2413652" cy="1645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ome Smart IoT Home: Domesticating IoT | Topt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334" y="2310933"/>
            <a:ext cx="2253426" cy="126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Wireless Technology is Accelerating the Adoption of Commercial Connected  Lighti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94" r="33388"/>
          <a:stretch/>
        </p:blipFill>
        <p:spPr bwMode="auto">
          <a:xfrm>
            <a:off x="5525445" y="1291477"/>
            <a:ext cx="1345396" cy="223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2F24-F063-4061-A482-56DF7DB4FEB0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0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094935" y="5630301"/>
            <a:ext cx="1964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Integrated DCDC’s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490491" y="5512792"/>
            <a:ext cx="3201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DCDC’s </a:t>
            </a:r>
            <a:r>
              <a:rPr lang="en-US" dirty="0"/>
              <a:t>r</a:t>
            </a:r>
            <a:r>
              <a:rPr lang="en-US" dirty="0" smtClean="0"/>
              <a:t>emoved for </a:t>
            </a:r>
            <a:br>
              <a:rPr lang="en-US" dirty="0" smtClean="0"/>
            </a:br>
            <a:r>
              <a:rPr lang="en-US" dirty="0" smtClean="0"/>
              <a:t>Multi Channel Applications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1071368" y="5652824"/>
            <a:ext cx="2011198" cy="366268"/>
          </a:xfrm>
          <a:prstGeom prst="roundRect">
            <a:avLst/>
          </a:prstGeom>
          <a:solidFill>
            <a:schemeClr val="accent5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499" y="1"/>
            <a:ext cx="5557851" cy="68580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NCL3100x VLC Family Summary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428809" y="5252281"/>
            <a:ext cx="1296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NCL31000: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7557" y="1673610"/>
            <a:ext cx="3847442" cy="35873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47512" y="5252281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NCL31001: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120422" y="1342973"/>
            <a:ext cx="0" cy="525040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102274" y="1790820"/>
            <a:ext cx="3949386" cy="3431111"/>
            <a:chOff x="102274" y="1740018"/>
            <a:chExt cx="3949386" cy="343111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2274" y="1740018"/>
              <a:ext cx="3949386" cy="3431111"/>
            </a:xfrm>
            <a:prstGeom prst="rect">
              <a:avLst/>
            </a:prstGeom>
          </p:spPr>
        </p:pic>
        <p:sp>
          <p:nvSpPr>
            <p:cNvPr id="16" name="Rounded Rectangle 15"/>
            <p:cNvSpPr/>
            <p:nvPr/>
          </p:nvSpPr>
          <p:spPr>
            <a:xfrm>
              <a:off x="631596" y="2383331"/>
              <a:ext cx="952107" cy="1329179"/>
            </a:xfrm>
            <a:prstGeom prst="roundRect">
              <a:avLst/>
            </a:prstGeom>
            <a:solidFill>
              <a:schemeClr val="accent5">
                <a:alpha val="1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102274" y="1269854"/>
            <a:ext cx="1724127" cy="290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4346" tIns="47173" rIns="94346" bIns="47173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200" b="1" dirty="0" smtClean="0">
                <a:solidFill>
                  <a:prstClr val="white"/>
                </a:solidFill>
                <a:latin typeface="Calibri" pitchFamily="34" charset="0"/>
              </a:rPr>
              <a:t>    Production/ON Target</a:t>
            </a:r>
            <a:endParaRPr lang="en-US" sz="1200" b="1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4213903" y="1269854"/>
            <a:ext cx="1724127" cy="290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4346" tIns="47173" rIns="94346" bIns="47173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200" b="1" dirty="0" smtClean="0">
                <a:solidFill>
                  <a:prstClr val="white"/>
                </a:solidFill>
                <a:latin typeface="Calibri" pitchFamily="34" charset="0"/>
              </a:rPr>
              <a:t>    Production/ON Target</a:t>
            </a:r>
            <a:endParaRPr lang="en-US" sz="1200" b="1" dirty="0">
              <a:solidFill>
                <a:prstClr val="white"/>
              </a:solidFill>
              <a:latin typeface="Calibri" pitchFamily="34" charset="0"/>
            </a:endParaRPr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807378"/>
              </p:ext>
            </p:extLst>
          </p:nvPr>
        </p:nvGraphicFramePr>
        <p:xfrm>
          <a:off x="8121535" y="1740539"/>
          <a:ext cx="4008479" cy="441999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084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768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7950" algn="l"/>
                          <a:tab pos="288290" algn="l"/>
                        </a:tabLst>
                      </a:pPr>
                      <a:r>
                        <a:rPr lang="en-US" sz="1800" b="1" noProof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NCL31000</a:t>
                      </a:r>
                      <a:r>
                        <a:rPr lang="en-US" sz="1800" noProof="0" dirty="0" smtClean="0">
                          <a:effectLst/>
                        </a:rPr>
                        <a:t> Family Key Features</a:t>
                      </a:r>
                      <a:endParaRPr lang="en-US" sz="1800" b="0" noProof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427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7950" algn="l"/>
                          <a:tab pos="288290" algn="l"/>
                        </a:tabLst>
                      </a:pPr>
                      <a:r>
                        <a:rPr lang="en-US" sz="1600" b="1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Power Supply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87371249"/>
                  </a:ext>
                </a:extLst>
              </a:tr>
              <a:tr h="2649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7950" algn="l"/>
                          <a:tab pos="288290" algn="l"/>
                        </a:tabLst>
                      </a:pPr>
                      <a:r>
                        <a:rPr lang="en-US" sz="14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High Input Voltage (24 ~ 57V)</a:t>
                      </a:r>
                      <a:endParaRPr lang="en-US" sz="14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71374583"/>
                  </a:ext>
                </a:extLst>
              </a:tr>
              <a:tr h="2649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7950" algn="l"/>
                          <a:tab pos="288290" algn="l"/>
                        </a:tabLst>
                      </a:pPr>
                      <a:r>
                        <a:rPr lang="en-US" sz="1400" i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Integrated</a:t>
                      </a:r>
                      <a:r>
                        <a:rPr lang="en-US" sz="1400" i="1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 3.3V Buck (NCL31000 only)</a:t>
                      </a:r>
                      <a:endParaRPr lang="en-US" sz="1400" i="1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79331090"/>
                  </a:ext>
                </a:extLst>
              </a:tr>
              <a:tr h="2393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07950" algn="l"/>
                          <a:tab pos="288290" algn="l"/>
                        </a:tabLst>
                        <a:defRPr/>
                      </a:pPr>
                      <a:r>
                        <a:rPr lang="en-US" sz="1400" i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Adjustable 2.5-24V Buck </a:t>
                      </a:r>
                      <a:r>
                        <a:rPr lang="en-US" sz="1400" i="1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(NCL31000 only)</a:t>
                      </a:r>
                      <a:endParaRPr lang="en-US" sz="1400" i="1" noProof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77182370"/>
                  </a:ext>
                </a:extLst>
              </a:tr>
              <a:tr h="2649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7950" algn="l"/>
                          <a:tab pos="288290" algn="l"/>
                        </a:tabLst>
                      </a:pPr>
                      <a:r>
                        <a:rPr lang="en-US" sz="14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Accurate Voltage (2.4V+/-0.3%)</a:t>
                      </a:r>
                      <a:endParaRPr lang="en-US" sz="14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78555326"/>
                  </a:ext>
                </a:extLst>
              </a:tr>
              <a:tr h="24334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7950" algn="l"/>
                          <a:tab pos="288290" algn="l"/>
                        </a:tabLst>
                      </a:pPr>
                      <a:r>
                        <a:rPr lang="en-US" sz="16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Buck LED</a:t>
                      </a:r>
                      <a:r>
                        <a:rPr lang="en-US" sz="1600" b="1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 Driver</a:t>
                      </a:r>
                      <a:endParaRPr lang="en-US" sz="1600" b="1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3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7950" algn="l"/>
                          <a:tab pos="288290" algn="l"/>
                        </a:tabLst>
                      </a:pPr>
                      <a:r>
                        <a:rPr lang="en-US" sz="14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Linearity (full range) 0.05%</a:t>
                      </a:r>
                      <a:r>
                        <a:rPr lang="en-US" sz="14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INL</a:t>
                      </a:r>
                      <a:endParaRPr lang="en-US" sz="14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51005461"/>
                  </a:ext>
                </a:extLst>
              </a:tr>
              <a:tr h="3041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7950" algn="l"/>
                          <a:tab pos="288290" algn="l"/>
                        </a:tabLst>
                      </a:pPr>
                      <a:r>
                        <a:rPr lang="en-US" sz="14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Deep Dimming to 1mA = 0.066%</a:t>
                      </a:r>
                      <a:r>
                        <a:rPr lang="en-US" sz="14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1.5A or 0.033% of 3A</a:t>
                      </a:r>
                      <a:endParaRPr lang="en-US" sz="14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52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7950" algn="l"/>
                          <a:tab pos="288290" algn="l"/>
                        </a:tabLst>
                      </a:pPr>
                      <a:r>
                        <a:rPr lang="en-US" sz="14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Efficiency (97%)</a:t>
                      </a:r>
                      <a:endParaRPr lang="en-US" sz="14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314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7950" algn="l"/>
                          <a:tab pos="288290" algn="l"/>
                        </a:tabLst>
                      </a:pPr>
                      <a:r>
                        <a:rPr lang="en-US" sz="14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Spread</a:t>
                      </a:r>
                      <a:r>
                        <a:rPr lang="en-US" sz="14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Spectrum PWM</a:t>
                      </a:r>
                      <a:endParaRPr lang="en-US" sz="14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334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07950" algn="l"/>
                          <a:tab pos="288290" algn="l"/>
                        </a:tabLst>
                        <a:defRPr/>
                      </a:pPr>
                      <a:r>
                        <a:rPr lang="en-US" sz="16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Connectivity</a:t>
                      </a:r>
                      <a:endParaRPr lang="en-US" sz="1600" b="1" noProof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33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7950" algn="l"/>
                          <a:tab pos="288290" algn="l"/>
                        </a:tabLst>
                      </a:pPr>
                      <a:r>
                        <a:rPr lang="en-US" sz="1400" noProof="0" dirty="0" smtClean="0">
                          <a:solidFill>
                            <a:schemeClr val="tx1"/>
                          </a:solidFill>
                          <a:effectLst/>
                        </a:rPr>
                        <a:t>Serial Interface</a:t>
                      </a:r>
                      <a:r>
                        <a:rPr lang="en-US" sz="1400" baseline="0" noProof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noProof="0" dirty="0" smtClean="0">
                          <a:solidFill>
                            <a:schemeClr val="tx1"/>
                          </a:solidFill>
                          <a:effectLst/>
                        </a:rPr>
                        <a:t>SPI</a:t>
                      </a:r>
                      <a:r>
                        <a:rPr lang="en-US" sz="14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or </a:t>
                      </a:r>
                      <a:r>
                        <a:rPr lang="en-US" sz="14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I2C</a:t>
                      </a:r>
                      <a:endParaRPr lang="en-US" sz="14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31046809"/>
                  </a:ext>
                </a:extLst>
              </a:tr>
              <a:tr h="2154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7950" algn="l"/>
                          <a:tab pos="288290" algn="l"/>
                        </a:tabLst>
                      </a:pPr>
                      <a:r>
                        <a:rPr lang="en-US" sz="14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Protections/Diagnostics - LED Temperature, Over/Under Voltage and Over Current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54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7950" algn="l"/>
                          <a:tab pos="288290" algn="l"/>
                        </a:tabLst>
                      </a:pPr>
                      <a:r>
                        <a:rPr lang="en-US" sz="14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Power Metrology</a:t>
                      </a:r>
                      <a:r>
                        <a:rPr lang="en-US" sz="14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 Accuracy (</a:t>
                      </a:r>
                      <a:r>
                        <a:rPr lang="en-US" sz="14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1%)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7019075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813882"/>
              </p:ext>
            </p:extLst>
          </p:nvPr>
        </p:nvGraphicFramePr>
        <p:xfrm>
          <a:off x="6635690" y="1"/>
          <a:ext cx="5556310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9076">
                  <a:extLst>
                    <a:ext uri="{9D8B030D-6E8A-4147-A177-3AD203B41FA5}">
                      <a16:colId xmlns:a16="http://schemas.microsoft.com/office/drawing/2014/main" val="81972239"/>
                    </a:ext>
                  </a:extLst>
                </a:gridCol>
                <a:gridCol w="1291905">
                  <a:extLst>
                    <a:ext uri="{9D8B030D-6E8A-4147-A177-3AD203B41FA5}">
                      <a16:colId xmlns:a16="http://schemas.microsoft.com/office/drawing/2014/main" val="723083883"/>
                    </a:ext>
                  </a:extLst>
                </a:gridCol>
                <a:gridCol w="473978">
                  <a:extLst>
                    <a:ext uri="{9D8B030D-6E8A-4147-A177-3AD203B41FA5}">
                      <a16:colId xmlns:a16="http://schemas.microsoft.com/office/drawing/2014/main" val="2564395349"/>
                    </a:ext>
                  </a:extLst>
                </a:gridCol>
                <a:gridCol w="473978">
                  <a:extLst>
                    <a:ext uri="{9D8B030D-6E8A-4147-A177-3AD203B41FA5}">
                      <a16:colId xmlns:a16="http://schemas.microsoft.com/office/drawing/2014/main" val="45244630"/>
                    </a:ext>
                  </a:extLst>
                </a:gridCol>
                <a:gridCol w="1697373">
                  <a:extLst>
                    <a:ext uri="{9D8B030D-6E8A-4147-A177-3AD203B41FA5}">
                      <a16:colId xmlns:a16="http://schemas.microsoft.com/office/drawing/2014/main" val="3213248664"/>
                    </a:ext>
                  </a:extLst>
                </a:gridCol>
              </a:tblGrid>
              <a:tr h="353478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Part Number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Integrated DCDC1 DCDC2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200" b="1" kern="1200" baseline="300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SPI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Adjustable UVLO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9652119"/>
                  </a:ext>
                </a:extLst>
              </a:tr>
              <a:tr h="186041"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>
                          <a:solidFill>
                            <a:schemeClr val="tx2"/>
                          </a:solidFill>
                        </a:rPr>
                        <a:t>NCL31000MNIYWG</a:t>
                      </a:r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✓ 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✓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>
                          <a:solidFill>
                            <a:schemeClr val="tx2"/>
                          </a:solidFill>
                        </a:rPr>
                        <a:t>&gt;100W LED</a:t>
                      </a:r>
                      <a:r>
                        <a:rPr lang="en-US" sz="1100" baseline="0" dirty="0" smtClean="0">
                          <a:solidFill>
                            <a:schemeClr val="tx2"/>
                          </a:solidFill>
                        </a:rPr>
                        <a:t> Driver</a:t>
                      </a:r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3449423"/>
                  </a:ext>
                </a:extLst>
              </a:tr>
              <a:tr h="186041"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>
                          <a:solidFill>
                            <a:schemeClr val="tx2"/>
                          </a:solidFill>
                        </a:rPr>
                        <a:t>NCL310000MNSTWG</a:t>
                      </a:r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✓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✓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>
                          <a:solidFill>
                            <a:schemeClr val="tx2"/>
                          </a:solidFill>
                        </a:rPr>
                        <a:t>&gt;100W LED Driver</a:t>
                      </a:r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25282985"/>
                  </a:ext>
                </a:extLst>
              </a:tr>
              <a:tr h="186041"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>
                          <a:solidFill>
                            <a:schemeClr val="tx2"/>
                          </a:solidFill>
                        </a:rPr>
                        <a:t>NCL31001MNITWG</a:t>
                      </a:r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✓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>
                          <a:solidFill>
                            <a:schemeClr val="tx2"/>
                          </a:solidFill>
                        </a:rPr>
                        <a:t>Multi Channel Enabler</a:t>
                      </a:r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6364985"/>
                  </a:ext>
                </a:extLst>
              </a:tr>
              <a:tr h="186041"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>
                          <a:solidFill>
                            <a:schemeClr val="tx2"/>
                          </a:solidFill>
                        </a:rPr>
                        <a:t>NCL31001MNSTWG</a:t>
                      </a:r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✓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>
                          <a:solidFill>
                            <a:schemeClr val="tx2"/>
                          </a:solidFill>
                        </a:rPr>
                        <a:t>Multi Channel Enabler</a:t>
                      </a:r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3183752"/>
                  </a:ext>
                </a:extLst>
              </a:tr>
            </a:tbl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8CEF5-505F-4298-AA60-65AA491852E9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71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96043" y="1241384"/>
            <a:ext cx="7563219" cy="4351338"/>
          </a:xfrm>
        </p:spPr>
        <p:txBody>
          <a:bodyPr>
            <a:normAutofit fontScale="92500" lnSpcReduction="10000"/>
          </a:bodyPr>
          <a:lstStyle/>
          <a:p>
            <a:pPr marL="274320" indent="-27432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tx2"/>
                </a:solidFill>
              </a:rPr>
              <a:t>YellowDot</a:t>
            </a:r>
            <a:r>
              <a:rPr lang="en-US" dirty="0" smtClean="0">
                <a:solidFill>
                  <a:schemeClr val="tx2"/>
                </a:solidFill>
              </a:rPr>
              <a:t> is an </a:t>
            </a:r>
            <a:r>
              <a:rPr lang="en-US" b="1" dirty="0" smtClean="0">
                <a:solidFill>
                  <a:schemeClr val="tx2"/>
                </a:solidFill>
              </a:rPr>
              <a:t>indoor position location technology </a:t>
            </a:r>
          </a:p>
          <a:p>
            <a:pPr marL="274320" indent="-27432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Each LED ballast has a unique identifier </a:t>
            </a:r>
            <a:r>
              <a:rPr lang="en-US" dirty="0" smtClean="0">
                <a:solidFill>
                  <a:schemeClr val="tx2"/>
                </a:solidFill>
              </a:rPr>
              <a:t>that indicates the position within a building </a:t>
            </a:r>
          </a:p>
          <a:p>
            <a:pPr marL="274320" indent="-27432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LED ballast signals through </a:t>
            </a:r>
            <a:r>
              <a:rPr lang="en-US" b="1" dirty="0" smtClean="0">
                <a:solidFill>
                  <a:schemeClr val="tx2"/>
                </a:solidFill>
              </a:rPr>
              <a:t>visible light communication </a:t>
            </a:r>
            <a:r>
              <a:rPr lang="en-US" dirty="0" smtClean="0">
                <a:solidFill>
                  <a:schemeClr val="tx2"/>
                </a:solidFill>
              </a:rPr>
              <a:t>(VLC) to a camera on a phone or tablet</a:t>
            </a:r>
          </a:p>
          <a:p>
            <a:pPr marL="274320" indent="-27432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Phone’s camera </a:t>
            </a:r>
            <a:r>
              <a:rPr lang="en-US" b="1" dirty="0" smtClean="0">
                <a:solidFill>
                  <a:schemeClr val="tx2"/>
                </a:solidFill>
              </a:rPr>
              <a:t>detects the code </a:t>
            </a:r>
            <a:r>
              <a:rPr lang="en-US" dirty="0" smtClean="0">
                <a:solidFill>
                  <a:schemeClr val="tx2"/>
                </a:solidFill>
              </a:rPr>
              <a:t>and </a:t>
            </a:r>
            <a:r>
              <a:rPr lang="en-US" b="1" dirty="0" smtClean="0">
                <a:solidFill>
                  <a:schemeClr val="tx2"/>
                </a:solidFill>
              </a:rPr>
              <a:t>reveals the position</a:t>
            </a:r>
          </a:p>
          <a:p>
            <a:pPr marL="274320" indent="-27432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Accuracy to within 30cm</a:t>
            </a:r>
            <a:r>
              <a:rPr lang="en-US" dirty="0" smtClean="0">
                <a:solidFill>
                  <a:schemeClr val="tx2"/>
                </a:solidFill>
              </a:rPr>
              <a:t>;</a:t>
            </a:r>
            <a:r>
              <a:rPr lang="en-US" b="1" dirty="0" smtClean="0">
                <a:solidFill>
                  <a:schemeClr val="tx2"/>
                </a:solidFill>
              </a:rPr>
              <a:t> BLE accuracy is 3 meters</a:t>
            </a:r>
          </a:p>
          <a:p>
            <a:pPr marL="274320" indent="-27432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C</a:t>
            </a:r>
            <a:r>
              <a:rPr lang="en-US" dirty="0" smtClean="0">
                <a:solidFill>
                  <a:schemeClr val="tx2"/>
                </a:solidFill>
              </a:rPr>
              <a:t>ertification requires a range of tests; passing allows the use of the </a:t>
            </a:r>
            <a:r>
              <a:rPr lang="en-US" dirty="0" err="1" smtClean="0">
                <a:solidFill>
                  <a:schemeClr val="tx2"/>
                </a:solidFill>
              </a:rPr>
              <a:t>YellowDot</a:t>
            </a:r>
            <a:r>
              <a:rPr lang="en-US" dirty="0" smtClean="0">
                <a:solidFill>
                  <a:schemeClr val="tx2"/>
                </a:solidFill>
              </a:rPr>
              <a:t> trademark to a luminaire</a:t>
            </a:r>
          </a:p>
          <a:p>
            <a:pPr marL="274320" indent="-27432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Has two defined data rates: 1kb/s and 2kb/s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err="1" smtClean="0"/>
              <a:t>YellowDot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831" y="69188"/>
            <a:ext cx="4069285" cy="14643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1860" y="1370064"/>
            <a:ext cx="3925743" cy="21930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782" y="3799580"/>
            <a:ext cx="2533046" cy="237262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9FF13-1157-4F16-9695-6F5875456BD1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64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Rounded Rectangle 255"/>
          <p:cNvSpPr/>
          <p:nvPr/>
        </p:nvSpPr>
        <p:spPr>
          <a:xfrm>
            <a:off x="728502" y="3390672"/>
            <a:ext cx="2556641" cy="13716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</a:rPr>
              <a:t>Data Sheets</a:t>
            </a:r>
          </a:p>
          <a:p>
            <a:pPr algn="ctr"/>
            <a:r>
              <a:rPr lang="en-US" sz="2000" b="1" dirty="0" smtClean="0">
                <a:solidFill>
                  <a:schemeClr val="tx2"/>
                </a:solidFill>
                <a:hlinkClick r:id="rId2"/>
              </a:rPr>
              <a:t>Click Here</a:t>
            </a:r>
            <a:endParaRPr lang="en-US" sz="2000" b="1" dirty="0" smtClean="0">
              <a:solidFill>
                <a:schemeClr val="tx2"/>
              </a:solidFill>
            </a:endParaRPr>
          </a:p>
        </p:txBody>
      </p:sp>
      <p:sp>
        <p:nvSpPr>
          <p:cNvPr id="257" name="Rounded Rectangle 256"/>
          <p:cNvSpPr/>
          <p:nvPr/>
        </p:nvSpPr>
        <p:spPr>
          <a:xfrm>
            <a:off x="3454622" y="3390672"/>
            <a:ext cx="2556641" cy="13716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</a:rPr>
              <a:t>Product Page URL</a:t>
            </a:r>
          </a:p>
          <a:p>
            <a:pPr algn="ctr">
              <a:tabLst>
                <a:tab pos="568325" algn="l"/>
              </a:tabLst>
            </a:pPr>
            <a:r>
              <a:rPr lang="en-US" sz="2000" b="1" dirty="0">
                <a:solidFill>
                  <a:schemeClr val="tx2"/>
                </a:solidFill>
                <a:hlinkClick r:id="rId3"/>
              </a:rPr>
              <a:t>Click Here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258" name="Rounded Rectangle 257"/>
          <p:cNvSpPr/>
          <p:nvPr/>
        </p:nvSpPr>
        <p:spPr>
          <a:xfrm>
            <a:off x="728502" y="4927154"/>
            <a:ext cx="2556641" cy="13716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</a:rPr>
              <a:t>Videos</a:t>
            </a:r>
          </a:p>
          <a:p>
            <a:pPr algn="ctr">
              <a:tabLst>
                <a:tab pos="568325" algn="l"/>
              </a:tabLst>
            </a:pPr>
            <a:r>
              <a:rPr lang="en-US" sz="2000" b="1" dirty="0">
                <a:solidFill>
                  <a:schemeClr val="tx2"/>
                </a:solidFill>
                <a:hlinkClick r:id="rId4"/>
              </a:rPr>
              <a:t>Click Here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259" name="Rounded Rectangle 258"/>
          <p:cNvSpPr/>
          <p:nvPr/>
        </p:nvSpPr>
        <p:spPr>
          <a:xfrm>
            <a:off x="3454622" y="4927154"/>
            <a:ext cx="2556641" cy="13716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</a:rPr>
              <a:t>Evaluation Boards</a:t>
            </a:r>
          </a:p>
          <a:p>
            <a:pPr algn="ctr">
              <a:tabLst>
                <a:tab pos="568325" algn="l"/>
              </a:tabLst>
            </a:pPr>
            <a:r>
              <a:rPr lang="en-US" b="1" dirty="0" smtClean="0">
                <a:solidFill>
                  <a:schemeClr val="tx2"/>
                </a:solidFill>
                <a:hlinkClick r:id="rId5"/>
              </a:rPr>
              <a:t>NCL31000ASGEVB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263" name="TextBox 262"/>
          <p:cNvSpPr txBox="1"/>
          <p:nvPr/>
        </p:nvSpPr>
        <p:spPr>
          <a:xfrm>
            <a:off x="5362354" y="2573490"/>
            <a:ext cx="1412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olidFill>
                  <a:schemeClr val="tx2"/>
                </a:solidFill>
              </a:rPr>
              <a:t>Collateral</a:t>
            </a:r>
            <a:endParaRPr lang="en-US" sz="2400" b="1" u="sng" dirty="0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66047" y="36278"/>
            <a:ext cx="1059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olidFill>
                  <a:schemeClr val="tx2"/>
                </a:solidFill>
              </a:rPr>
              <a:t>Pricing</a:t>
            </a:r>
            <a:endParaRPr lang="en-US" sz="2400" b="1" u="sng" dirty="0">
              <a:solidFill>
                <a:schemeClr val="tx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00365" y="497943"/>
            <a:ext cx="399127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2"/>
                </a:solidFill>
              </a:rPr>
              <a:t>NCL31000ASGEVB: $</a:t>
            </a:r>
            <a:r>
              <a:rPr lang="en-US" sz="1200" b="1" dirty="0" smtClean="0">
                <a:solidFill>
                  <a:schemeClr val="tx2"/>
                </a:solidFill>
              </a:rPr>
              <a:t>65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2"/>
                </a:solidFill>
              </a:rPr>
              <a:t>MPQ: 1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2"/>
                </a:solidFill>
              </a:rPr>
              <a:t>Evaluation Board</a:t>
            </a:r>
            <a:endParaRPr lang="en-US" sz="1200" dirty="0">
              <a:solidFill>
                <a:schemeClr val="tx2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2"/>
                </a:solidFill>
              </a:rPr>
              <a:t>NCL31001MNITWG: $3.42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2"/>
                </a:solidFill>
              </a:rPr>
              <a:t>NCL31001MNSTWG: $3.42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2"/>
                </a:solidFill>
              </a:rPr>
              <a:t>NCL31000MNITWG: $3.64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2"/>
                </a:solidFill>
              </a:rPr>
              <a:t>NCL31000MNSTWG: $</a:t>
            </a:r>
            <a:r>
              <a:rPr lang="en-US" sz="1200" b="1" dirty="0" smtClean="0">
                <a:solidFill>
                  <a:schemeClr val="tx2"/>
                </a:solidFill>
              </a:rPr>
              <a:t>3.64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2"/>
                </a:solidFill>
              </a:rPr>
              <a:t>MPQ: 2,500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2"/>
                </a:solidFill>
              </a:rPr>
              <a:t>QFN-48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180742" y="3390672"/>
            <a:ext cx="2556641" cy="13716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</a:rPr>
              <a:t>Data Sheets</a:t>
            </a:r>
          </a:p>
          <a:p>
            <a:pPr algn="ctr"/>
            <a:r>
              <a:rPr lang="en-US" sz="2000" b="1" dirty="0" smtClean="0">
                <a:solidFill>
                  <a:schemeClr val="tx2"/>
                </a:solidFill>
                <a:hlinkClick r:id="rId2"/>
              </a:rPr>
              <a:t>Click Here</a:t>
            </a:r>
            <a:endParaRPr lang="en-US" sz="2000" b="1" dirty="0" smtClean="0">
              <a:solidFill>
                <a:schemeClr val="tx2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906862" y="3390672"/>
            <a:ext cx="2556641" cy="13716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</a:rPr>
              <a:t>Product Page URL</a:t>
            </a:r>
          </a:p>
          <a:p>
            <a:pPr algn="ctr">
              <a:tabLst>
                <a:tab pos="568325" algn="l"/>
              </a:tabLst>
            </a:pPr>
            <a:r>
              <a:rPr lang="en-US" sz="2000" b="1" dirty="0">
                <a:solidFill>
                  <a:schemeClr val="tx2"/>
                </a:solidFill>
                <a:hlinkClick r:id="rId6"/>
              </a:rPr>
              <a:t>Click Here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180742" y="4927154"/>
            <a:ext cx="2556641" cy="13716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</a:rPr>
              <a:t>Blog</a:t>
            </a:r>
          </a:p>
          <a:p>
            <a:pPr algn="ctr">
              <a:tabLst>
                <a:tab pos="568325" algn="l"/>
              </a:tabLst>
            </a:pPr>
            <a:r>
              <a:rPr lang="en-US" sz="2000" b="1" dirty="0">
                <a:solidFill>
                  <a:schemeClr val="tx2"/>
                </a:solidFill>
                <a:hlinkClick r:id="rId7"/>
              </a:rPr>
              <a:t>Click Here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8906862" y="4927154"/>
            <a:ext cx="2556641" cy="13716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</a:rPr>
              <a:t>Press Release</a:t>
            </a:r>
          </a:p>
          <a:p>
            <a:pPr algn="ctr">
              <a:tabLst>
                <a:tab pos="568325" algn="l"/>
              </a:tabLst>
            </a:pPr>
            <a:r>
              <a:rPr lang="en-US" b="1" dirty="0" smtClean="0">
                <a:solidFill>
                  <a:schemeClr val="tx2"/>
                </a:solidFill>
                <a:hlinkClick r:id="rId8"/>
              </a:rPr>
              <a:t>Click Here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49880" y="2987840"/>
            <a:ext cx="1405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tx2"/>
                </a:solidFill>
              </a:rPr>
              <a:t>NCL31000</a:t>
            </a:r>
            <a:endParaRPr lang="en-US" b="1" u="sng" dirty="0">
              <a:solidFill>
                <a:schemeClr val="tx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04165" y="3021340"/>
            <a:ext cx="1405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tx2"/>
                </a:solidFill>
              </a:rPr>
              <a:t>NCL31001</a:t>
            </a:r>
            <a:endParaRPr lang="en-US" b="1" u="sng" dirty="0">
              <a:solidFill>
                <a:schemeClr val="tx2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66750" y="3020705"/>
            <a:ext cx="5401663" cy="1828040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6130165" y="3020705"/>
            <a:ext cx="5401663" cy="1828040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E72F8-C86E-4DB4-8843-6E2490BEE816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44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ublic Information">
  <a:themeElements>
    <a:clrScheme name="ON Semiconductor">
      <a:dk1>
        <a:srgbClr val="133455"/>
      </a:dk1>
      <a:lt1>
        <a:srgbClr val="FFFFFF"/>
      </a:lt1>
      <a:dk2>
        <a:srgbClr val="2C5985"/>
      </a:dk2>
      <a:lt2>
        <a:srgbClr val="F2F2F2"/>
      </a:lt2>
      <a:accent1>
        <a:srgbClr val="2C5985"/>
      </a:accent1>
      <a:accent2>
        <a:srgbClr val="5B8FCB"/>
      </a:accent2>
      <a:accent3>
        <a:srgbClr val="FFC000"/>
      </a:accent3>
      <a:accent4>
        <a:srgbClr val="428FE0"/>
      </a:accent4>
      <a:accent5>
        <a:srgbClr val="54B948"/>
      </a:accent5>
      <a:accent6>
        <a:srgbClr val="14477D"/>
      </a:accent6>
      <a:hlink>
        <a:srgbClr val="54B948"/>
      </a:hlink>
      <a:folHlink>
        <a:srgbClr val="5B8FCB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rnal Use Only">
  <a:themeElements>
    <a:clrScheme name="ON Semiconductor">
      <a:dk1>
        <a:srgbClr val="133455"/>
      </a:dk1>
      <a:lt1>
        <a:srgbClr val="FFFFFF"/>
      </a:lt1>
      <a:dk2>
        <a:srgbClr val="2C5985"/>
      </a:dk2>
      <a:lt2>
        <a:srgbClr val="F2F2F2"/>
      </a:lt2>
      <a:accent1>
        <a:srgbClr val="2C5985"/>
      </a:accent1>
      <a:accent2>
        <a:srgbClr val="5B8FCB"/>
      </a:accent2>
      <a:accent3>
        <a:srgbClr val="FFC000"/>
      </a:accent3>
      <a:accent4>
        <a:srgbClr val="428FE0"/>
      </a:accent4>
      <a:accent5>
        <a:srgbClr val="54B948"/>
      </a:accent5>
      <a:accent6>
        <a:srgbClr val="14477D"/>
      </a:accent6>
      <a:hlink>
        <a:srgbClr val="54B948"/>
      </a:hlink>
      <a:folHlink>
        <a:srgbClr val="5B8FCB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fidential">
  <a:themeElements>
    <a:clrScheme name="ON Semiconductor">
      <a:dk1>
        <a:srgbClr val="133455"/>
      </a:dk1>
      <a:lt1>
        <a:srgbClr val="FFFFFF"/>
      </a:lt1>
      <a:dk2>
        <a:srgbClr val="2C5985"/>
      </a:dk2>
      <a:lt2>
        <a:srgbClr val="F2F2F2"/>
      </a:lt2>
      <a:accent1>
        <a:srgbClr val="2C5985"/>
      </a:accent1>
      <a:accent2>
        <a:srgbClr val="5B8FCB"/>
      </a:accent2>
      <a:accent3>
        <a:srgbClr val="FFC000"/>
      </a:accent3>
      <a:accent4>
        <a:srgbClr val="428FE0"/>
      </a:accent4>
      <a:accent5>
        <a:srgbClr val="54B948"/>
      </a:accent5>
      <a:accent6>
        <a:srgbClr val="14477D"/>
      </a:accent6>
      <a:hlink>
        <a:srgbClr val="54B948"/>
      </a:hlink>
      <a:folHlink>
        <a:srgbClr val="5B8FCB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Public Information">
  <a:themeElements>
    <a:clrScheme name="onsemi colors">
      <a:dk1>
        <a:srgbClr val="000000"/>
      </a:dk1>
      <a:lt1>
        <a:srgbClr val="FFFFFF"/>
      </a:lt1>
      <a:dk2>
        <a:srgbClr val="3A4D54"/>
      </a:dk2>
      <a:lt2>
        <a:srgbClr val="B6BABF"/>
      </a:lt2>
      <a:accent1>
        <a:srgbClr val="E97D2E"/>
      </a:accent1>
      <a:accent2>
        <a:srgbClr val="6F8090"/>
      </a:accent2>
      <a:accent3>
        <a:srgbClr val="B6BABF"/>
      </a:accent3>
      <a:accent4>
        <a:srgbClr val="3A4D54"/>
      </a:accent4>
      <a:accent5>
        <a:srgbClr val="FFFFFF"/>
      </a:accent5>
      <a:accent6>
        <a:srgbClr val="276990"/>
      </a:accent6>
      <a:hlink>
        <a:srgbClr val="E97D2E"/>
      </a:hlink>
      <a:folHlink>
        <a:srgbClr val="E97D2E"/>
      </a:folHlink>
    </a:clrScheme>
    <a:fontScheme name="Inter">
      <a:majorFont>
        <a:latin typeface="Inter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Inter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Internal Use Only">
  <a:themeElements>
    <a:clrScheme name="onsemi colors">
      <a:dk1>
        <a:srgbClr val="000000"/>
      </a:dk1>
      <a:lt1>
        <a:srgbClr val="FFFFFF"/>
      </a:lt1>
      <a:dk2>
        <a:srgbClr val="3A4D54"/>
      </a:dk2>
      <a:lt2>
        <a:srgbClr val="B6BABF"/>
      </a:lt2>
      <a:accent1>
        <a:srgbClr val="E97D2E"/>
      </a:accent1>
      <a:accent2>
        <a:srgbClr val="6F8090"/>
      </a:accent2>
      <a:accent3>
        <a:srgbClr val="B6BABF"/>
      </a:accent3>
      <a:accent4>
        <a:srgbClr val="3A4D54"/>
      </a:accent4>
      <a:accent5>
        <a:srgbClr val="FFFFFF"/>
      </a:accent5>
      <a:accent6>
        <a:srgbClr val="276990"/>
      </a:accent6>
      <a:hlink>
        <a:srgbClr val="E97D2E"/>
      </a:hlink>
      <a:folHlink>
        <a:srgbClr val="E97D2E"/>
      </a:folHlink>
    </a:clrScheme>
    <a:fontScheme name="Inter">
      <a:majorFont>
        <a:latin typeface="Inter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Inter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Confidential">
  <a:themeElements>
    <a:clrScheme name="onsemi colors">
      <a:dk1>
        <a:srgbClr val="000000"/>
      </a:dk1>
      <a:lt1>
        <a:srgbClr val="FFFFFF"/>
      </a:lt1>
      <a:dk2>
        <a:srgbClr val="3A4D54"/>
      </a:dk2>
      <a:lt2>
        <a:srgbClr val="B6BABF"/>
      </a:lt2>
      <a:accent1>
        <a:srgbClr val="E97D2E"/>
      </a:accent1>
      <a:accent2>
        <a:srgbClr val="6F8090"/>
      </a:accent2>
      <a:accent3>
        <a:srgbClr val="B6BABF"/>
      </a:accent3>
      <a:accent4>
        <a:srgbClr val="3A4D54"/>
      </a:accent4>
      <a:accent5>
        <a:srgbClr val="FFFFFF"/>
      </a:accent5>
      <a:accent6>
        <a:srgbClr val="276990"/>
      </a:accent6>
      <a:hlink>
        <a:srgbClr val="E97D2E"/>
      </a:hlink>
      <a:folHlink>
        <a:srgbClr val="E97D2E"/>
      </a:folHlink>
    </a:clrScheme>
    <a:fontScheme name="Inter">
      <a:majorFont>
        <a:latin typeface="Inter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Inter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>
        <a:no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4678c56-0b70-41a7-9cf0-17b28b6c32bd">F4YVM2C5QEYC-631468080-50</_dlc_DocId>
    <_dlc_DocIdUrl xmlns="e4678c56-0b70-41a7-9cf0-17b28b6c32bd">
      <Url>http://theconnection.onsemi.com/sm/mc/_layouts/15/DocIdRedir.aspx?ID=F4YVM2C5QEYC-631468080-50</Url>
      <Description>F4YVM2C5QEYC-631468080-50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2A9054086F0942B3853AFC0E787513" ma:contentTypeVersion="3" ma:contentTypeDescription="Create a new document." ma:contentTypeScope="" ma:versionID="4c7a760a323f5a68a6512d89a72e4fe4">
  <xsd:schema xmlns:xsd="http://www.w3.org/2001/XMLSchema" xmlns:xs="http://www.w3.org/2001/XMLSchema" xmlns:p="http://schemas.microsoft.com/office/2006/metadata/properties" xmlns:ns2="e4678c56-0b70-41a7-9cf0-17b28b6c32bd" targetNamespace="http://schemas.microsoft.com/office/2006/metadata/properties" ma:root="true" ma:fieldsID="08cc4399a8feb847a802c6ab2e823d6b" ns2:_="">
    <xsd:import namespace="e4678c56-0b70-41a7-9cf0-17b28b6c32b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678c56-0b70-41a7-9cf0-17b28b6c32b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CC6E6404-E1B9-4809-898E-D71D7C3E1EB3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e4678c56-0b70-41a7-9cf0-17b28b6c32bd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45F33DB-83AF-4B88-9493-66D9606D53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F0455E5-6EF0-46C9-81A0-9F59CFBFDF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678c56-0b70-41a7-9cf0-17b28b6c32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8D154922-4117-4276-B8C7-65F8F125637C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484</Words>
  <Application>Microsoft Office PowerPoint</Application>
  <PresentationFormat>Widescreen</PresentationFormat>
  <Paragraphs>121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5</vt:i4>
      </vt:variant>
    </vt:vector>
  </HeadingPairs>
  <TitlesOfParts>
    <vt:vector size="19" baseType="lpstr">
      <vt:lpstr>Arial</vt:lpstr>
      <vt:lpstr>Calibri</vt:lpstr>
      <vt:lpstr>Franklin Gothic Book</vt:lpstr>
      <vt:lpstr>Franklin Gothic Medium</vt:lpstr>
      <vt:lpstr>굴림</vt:lpstr>
      <vt:lpstr>Inter</vt:lpstr>
      <vt:lpstr>Inter Medium</vt:lpstr>
      <vt:lpstr>Times New Roman</vt:lpstr>
      <vt:lpstr>Public Information</vt:lpstr>
      <vt:lpstr>Internal Use Only</vt:lpstr>
      <vt:lpstr>Confidential</vt:lpstr>
      <vt:lpstr>1_Public Information</vt:lpstr>
      <vt:lpstr>1_Internal Use Only</vt:lpstr>
      <vt:lpstr>1_Confidential</vt:lpstr>
      <vt:lpstr>NCL31000/1</vt:lpstr>
      <vt:lpstr>NCL31000/1 - Intelligent LED Driver</vt:lpstr>
      <vt:lpstr>NCL3100x VLC Family Summary</vt:lpstr>
      <vt:lpstr>What is YellowDot?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2018-03-12T17:42:36Z</dcterms:created>
  <dcterms:modified xsi:type="dcterms:W3CDTF">2021-08-09T22:52:06Z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3906978f-2b29-4cbb-b6dd-66940db2966e</vt:lpwstr>
  </property>
  <property fmtid="{D5CDD505-2E9C-101B-9397-08002B2CF9AE}" pid="3" name="ContentTypeId">
    <vt:lpwstr>0x010100E82A9054086F0942B3853AFC0E787513</vt:lpwstr>
  </property>
</Properties>
</file>