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1"/>
  </p:notesMasterIdLst>
  <p:handoutMasterIdLst>
    <p:handoutMasterId r:id="rId12"/>
  </p:handoutMasterIdLst>
  <p:sldIdLst>
    <p:sldId id="289" r:id="rId6"/>
    <p:sldId id="285" r:id="rId7"/>
    <p:sldId id="303" r:id="rId8"/>
    <p:sldId id="291" r:id="rId9"/>
    <p:sldId id="287"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orient="horz">
          <p15:clr>
            <a:srgbClr val="A4A3A4"/>
          </p15:clr>
        </p15:guide>
        <p15:guide id="3">
          <p15:clr>
            <a:srgbClr val="A4A3A4"/>
          </p15:clr>
        </p15:guide>
        <p15:guide id="4" pos="7677">
          <p15:clr>
            <a:srgbClr val="A4A3A4"/>
          </p15:clr>
        </p15:guide>
        <p15:guide id="5" pos="276">
          <p15:clr>
            <a:srgbClr val="A4A3A4"/>
          </p15:clr>
        </p15:guide>
        <p15:guide id="6" pos="74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E2"/>
    <a:srgbClr val="00E6E1"/>
    <a:srgbClr val="4EB3D2"/>
    <a:srgbClr val="536F79"/>
    <a:srgbClr val="00C8C3"/>
    <a:srgbClr val="60DAD7"/>
    <a:srgbClr val="00B8B4"/>
    <a:srgbClr val="55B5D3"/>
    <a:srgbClr val="48B0D0"/>
    <a:srgbClr val="50D6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72" autoAdjust="0"/>
    <p:restoredTop sz="99770" autoAdjust="0"/>
  </p:normalViewPr>
  <p:slideViewPr>
    <p:cSldViewPr snapToGrid="0" showGuides="1">
      <p:cViewPr varScale="1">
        <p:scale>
          <a:sx n="114" d="100"/>
          <a:sy n="114" d="100"/>
        </p:scale>
        <p:origin x="936" y="102"/>
      </p:cViewPr>
      <p:guideLst>
        <p:guide orient="horz" pos="4319"/>
        <p:guide orient="horz"/>
        <p:guide/>
        <p:guide pos="7677"/>
        <p:guide pos="276"/>
        <p:guide pos="740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75" d="100"/>
        <a:sy n="75" d="100"/>
      </p:scale>
      <p:origin x="0" y="350"/>
    </p:cViewPr>
  </p:sorterViewPr>
  <p:notesViewPr>
    <p:cSldViewPr snapToGrid="0" showGuides="1">
      <p:cViewPr varScale="1">
        <p:scale>
          <a:sx n="45" d="100"/>
          <a:sy n="45" d="100"/>
        </p:scale>
        <p:origin x="-2198"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640D6C-1509-461A-9185-1626D59496CD}" type="datetimeFigureOut">
              <a:rPr lang="en-US" smtClean="0"/>
              <a:pPr/>
              <a:t>1/3/2022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DC655-0784-4A2E-8C7D-DBF0CCC96F50}" type="slidenum">
              <a:rPr lang="en-US" smtClean="0"/>
              <a:pPr/>
              <a:t>‹#›</a:t>
            </a:fld>
            <a:endParaRPr lang="en-US"/>
          </a:p>
        </p:txBody>
      </p:sp>
    </p:spTree>
    <p:extLst>
      <p:ext uri="{BB962C8B-B14F-4D97-AF65-F5344CB8AC3E}">
        <p14:creationId xmlns:p14="http://schemas.microsoft.com/office/powerpoint/2010/main" val="4224982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7C9424-103E-43A3-8EFD-4D9D20DD50B7}" type="datetimeFigureOut">
              <a:rPr lang="en-US" smtClean="0"/>
              <a:pPr/>
              <a:t>1/3/2022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CF7EA6-3292-4DAA-AFBB-79FC38658245}" type="slidenum">
              <a:rPr lang="en-US" smtClean="0"/>
              <a:pPr/>
              <a:t>‹#›</a:t>
            </a:fld>
            <a:endParaRPr lang="en-US"/>
          </a:p>
        </p:txBody>
      </p:sp>
    </p:spTree>
    <p:extLst>
      <p:ext uri="{BB962C8B-B14F-4D97-AF65-F5344CB8AC3E}">
        <p14:creationId xmlns:p14="http://schemas.microsoft.com/office/powerpoint/2010/main" val="3262391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*Mandatory </a:t>
            </a:r>
            <a:r>
              <a:rPr lang="en-US" baseline="0" dirty="0"/>
              <a:t>Slide*</a:t>
            </a:r>
            <a:endParaRPr lang="en-US" dirty="0"/>
          </a:p>
          <a:p>
            <a:endParaRPr lang="en-US" dirty="0"/>
          </a:p>
          <a:p>
            <a:r>
              <a:rPr lang="en-US" dirty="0"/>
              <a:t>Above information</a:t>
            </a:r>
            <a:r>
              <a:rPr lang="en-US" baseline="0" dirty="0"/>
              <a:t> can be pulled from onsemi.com if needed.</a:t>
            </a:r>
            <a:endParaRPr lang="en-US" dirty="0"/>
          </a:p>
        </p:txBody>
      </p:sp>
      <p:sp>
        <p:nvSpPr>
          <p:cNvPr id="4" name="Slide Number Placeholder 3"/>
          <p:cNvSpPr>
            <a:spLocks noGrp="1"/>
          </p:cNvSpPr>
          <p:nvPr>
            <p:ph type="sldNum" sz="quarter" idx="10"/>
          </p:nvPr>
        </p:nvSpPr>
        <p:spPr/>
        <p:txBody>
          <a:bodyPr/>
          <a:lstStyle/>
          <a:p>
            <a:fld id="{C694F50B-1AF7-455B-9344-7FFBF72D630E}" type="slidenum">
              <a:rPr lang="en-US" smtClean="0"/>
              <a:t>1</a:t>
            </a:fld>
            <a:endParaRPr lang="en-US"/>
          </a:p>
        </p:txBody>
      </p:sp>
    </p:spTree>
    <p:extLst>
      <p:ext uri="{BB962C8B-B14F-4D97-AF65-F5344CB8AC3E}">
        <p14:creationId xmlns:p14="http://schemas.microsoft.com/office/powerpoint/2010/main" val="906041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pp_cover_v10_ora_gry_clean_hood.jpg"/>
          <p:cNvPicPr preferRelativeResize="0">
            <a:picLocks noChangeAspect="1"/>
          </p:cNvPicPr>
          <p:nvPr userDrawn="1"/>
        </p:nvPicPr>
        <p:blipFill>
          <a:blip r:embed="rId2"/>
          <a:stretch>
            <a:fillRect/>
          </a:stretch>
        </p:blipFill>
        <p:spPr>
          <a:xfrm>
            <a:off x="-64" y="2107"/>
            <a:ext cx="12188952" cy="6855893"/>
          </a:xfrm>
          <a:prstGeom prst="rect">
            <a:avLst/>
          </a:prstGeom>
        </p:spPr>
      </p:pic>
      <p:sp>
        <p:nvSpPr>
          <p:cNvPr id="2" name="Title 1"/>
          <p:cNvSpPr>
            <a:spLocks noGrp="1"/>
          </p:cNvSpPr>
          <p:nvPr userDrawn="1">
            <p:ph type="ctrTitle"/>
          </p:nvPr>
        </p:nvSpPr>
        <p:spPr>
          <a:xfrm>
            <a:off x="914162" y="2679098"/>
            <a:ext cx="10360501" cy="810920"/>
          </a:xfrm>
        </p:spPr>
        <p:txBody>
          <a:bodyPr anchor="b" anchorCtr="0"/>
          <a:lstStyle>
            <a:lvl1pPr algn="ctr">
              <a:lnSpc>
                <a:spcPct val="96000"/>
              </a:lnSpc>
              <a:defRPr sz="3200" baseline="0">
                <a:solidFill>
                  <a:schemeClr val="bg1"/>
                </a:solidFill>
                <a:latin typeface="+mj-lt"/>
              </a:defRPr>
            </a:lvl1pPr>
          </a:lstStyle>
          <a:p>
            <a:r>
              <a:rPr lang="en-US"/>
              <a:t>Click to edit Master title style</a:t>
            </a:r>
          </a:p>
        </p:txBody>
      </p:sp>
      <p:sp>
        <p:nvSpPr>
          <p:cNvPr id="13" name="Text Placeholder 3">
            <a:extLst>
              <a:ext uri="{FF2B5EF4-FFF2-40B4-BE49-F238E27FC236}">
                <a16:creationId xmlns:a16="http://schemas.microsoft.com/office/drawing/2014/main" id="{B8030EE1-64F0-EE41-B4AD-B849CAF72B79}"/>
              </a:ext>
            </a:extLst>
          </p:cNvPr>
          <p:cNvSpPr>
            <a:spLocks noGrp="1"/>
          </p:cNvSpPr>
          <p:nvPr userDrawn="1">
            <p:ph type="body" sz="quarter" idx="11" hasCustomPrompt="1"/>
          </p:nvPr>
        </p:nvSpPr>
        <p:spPr>
          <a:xfrm>
            <a:off x="2108200" y="3482114"/>
            <a:ext cx="7972425" cy="1898378"/>
          </a:xfrm>
          <a:noFill/>
        </p:spPr>
        <p:txBody>
          <a:bodyPr anchor="t" anchorCtr="0">
            <a:noAutofit/>
          </a:bodyPr>
          <a:lstStyle>
            <a:lvl1pPr marL="0" indent="0" algn="ctr">
              <a:spcBef>
                <a:spcPts val="900"/>
              </a:spcBef>
              <a:buNone/>
              <a:defRPr sz="2400" b="1" i="0" baseline="0">
                <a:solidFill>
                  <a:schemeClr val="bg1"/>
                </a:solidFill>
                <a:latin typeface="+mj-lt"/>
                <a:ea typeface="Inter" panose="020B05020300000000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15" name="TextBox 14"/>
          <p:cNvSpPr txBox="1"/>
          <p:nvPr userDrawn="1"/>
        </p:nvSpPr>
        <p:spPr>
          <a:xfrm>
            <a:off x="5133642" y="6601688"/>
            <a:ext cx="1921680" cy="153888"/>
          </a:xfrm>
          <a:prstGeom prst="rect">
            <a:avLst/>
          </a:prstGeom>
        </p:spPr>
        <p:txBody>
          <a:bodyPr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700" cap="none" spc="10" normalizeH="0" baseline="0" noProof="0">
                <a:ln>
                  <a:noFill/>
                </a:ln>
                <a:solidFill>
                  <a:schemeClr val="bg1">
                    <a:lumMod val="85000"/>
                  </a:schemeClr>
                </a:solidFill>
                <a:effectLst/>
                <a:uLnTx/>
                <a:uFillTx/>
                <a:latin typeface="Arial"/>
                <a:ea typeface="Inter" panose="020B0502030000000004" pitchFamily="34" charset="0"/>
                <a:cs typeface="Arial" panose="020B0604020202020204" pitchFamily="34" charset="0"/>
              </a:rPr>
              <a:t>Confidential     © onsemi 2021</a:t>
            </a:r>
          </a:p>
        </p:txBody>
      </p:sp>
      <p:pic>
        <p:nvPicPr>
          <p:cNvPr id="16" name="Picture 15">
            <a:extLst>
              <a:ext uri="{FF2B5EF4-FFF2-40B4-BE49-F238E27FC236}">
                <a16:creationId xmlns:a16="http://schemas.microsoft.com/office/drawing/2014/main" id="{63AD8E52-43D2-4F06-A83A-E75DA3B2CED2}"/>
              </a:ext>
            </a:extLst>
          </p:cNvPr>
          <p:cNvPicPr>
            <a:picLocks noChangeAspect="1"/>
          </p:cNvPicPr>
          <p:nvPr userDrawn="1"/>
        </p:nvPicPr>
        <p:blipFill>
          <a:blip r:embed="rId3"/>
          <a:stretch>
            <a:fillRect/>
          </a:stretch>
        </p:blipFill>
        <p:spPr>
          <a:xfrm>
            <a:off x="10318735" y="6441146"/>
            <a:ext cx="1490469" cy="274320"/>
          </a:xfrm>
          <a:prstGeom prst="rect">
            <a:avLst/>
          </a:prstGeom>
        </p:spPr>
      </p:pic>
    </p:spTree>
    <p:extLst>
      <p:ext uri="{BB962C8B-B14F-4D97-AF65-F5344CB8AC3E}">
        <p14:creationId xmlns:p14="http://schemas.microsoft.com/office/powerpoint/2010/main" val="341619447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Line Title + Subtitle">
    <p:spTree>
      <p:nvGrpSpPr>
        <p:cNvPr id="1" name=""/>
        <p:cNvGrpSpPr/>
        <p:nvPr/>
      </p:nvGrpSpPr>
      <p:grpSpPr>
        <a:xfrm>
          <a:off x="0" y="0"/>
          <a:ext cx="0" cy="0"/>
          <a:chOff x="0" y="0"/>
          <a:chExt cx="0" cy="0"/>
        </a:xfrm>
      </p:grpSpPr>
      <p:sp>
        <p:nvSpPr>
          <p:cNvPr id="2" name="Title 1"/>
          <p:cNvSpPr>
            <a:spLocks noGrp="1"/>
          </p:cNvSpPr>
          <p:nvPr userDrawn="1">
            <p:ph type="title"/>
          </p:nvPr>
        </p:nvSpPr>
        <p:spPr>
          <a:xfrm>
            <a:off x="330713" y="138606"/>
            <a:ext cx="11527400" cy="943532"/>
          </a:xfrm>
        </p:spPr>
        <p:txBody>
          <a:bodyPr anchor="b" anchorCtr="0"/>
          <a:lstStyle/>
          <a:p>
            <a:r>
              <a:rPr lang="en-US"/>
              <a:t>Click to edit Master title style</a:t>
            </a:r>
          </a:p>
        </p:txBody>
      </p:sp>
      <p:sp>
        <p:nvSpPr>
          <p:cNvPr id="4" name="Content Placeholder 6"/>
          <p:cNvSpPr>
            <a:spLocks noGrp="1"/>
          </p:cNvSpPr>
          <p:nvPr>
            <p:ph sz="quarter" idx="11" hasCustomPrompt="1"/>
          </p:nvPr>
        </p:nvSpPr>
        <p:spPr>
          <a:xfrm>
            <a:off x="330713" y="963614"/>
            <a:ext cx="11527400" cy="535531"/>
          </a:xfrm>
          <a:noFill/>
        </p:spPr>
        <p:txBody>
          <a:bodyPr vert="horz" wrap="square" lIns="109728" tIns="91440" rIns="91440" bIns="9144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dirty="0"/>
              <a:t>Click to edit </a:t>
            </a:r>
            <a:r>
              <a:rPr lang="en-US"/>
              <a:t>Master subtitle styles</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Line Title and Content + Subtitle">
    <p:spTree>
      <p:nvGrpSpPr>
        <p:cNvPr id="1" name=""/>
        <p:cNvGrpSpPr/>
        <p:nvPr/>
      </p:nvGrpSpPr>
      <p:grpSpPr>
        <a:xfrm>
          <a:off x="0" y="0"/>
          <a:ext cx="0" cy="0"/>
          <a:chOff x="0" y="0"/>
          <a:chExt cx="0" cy="0"/>
        </a:xfrm>
      </p:grpSpPr>
      <p:sp>
        <p:nvSpPr>
          <p:cNvPr id="2" name="Title 1"/>
          <p:cNvSpPr>
            <a:spLocks noGrp="1"/>
          </p:cNvSpPr>
          <p:nvPr>
            <p:ph type="title"/>
          </p:nvPr>
        </p:nvSpPr>
        <p:spPr>
          <a:xfrm>
            <a:off x="331225" y="138606"/>
            <a:ext cx="11530584" cy="943532"/>
          </a:xfrm>
        </p:spPr>
        <p:txBody>
          <a:bodyPr anchor="b" anchorCtr="0"/>
          <a:lstStyle/>
          <a:p>
            <a:r>
              <a:rPr lang="en-US"/>
              <a:t>Click to edit Master title style</a:t>
            </a:r>
          </a:p>
        </p:txBody>
      </p:sp>
      <p:sp>
        <p:nvSpPr>
          <p:cNvPr id="12" name="Content Placeholder 6"/>
          <p:cNvSpPr>
            <a:spLocks noGrp="1"/>
          </p:cNvSpPr>
          <p:nvPr>
            <p:ph sz="quarter" idx="11" hasCustomPrompt="1"/>
          </p:nvPr>
        </p:nvSpPr>
        <p:spPr>
          <a:xfrm>
            <a:off x="330713" y="963614"/>
            <a:ext cx="11527400" cy="535531"/>
          </a:xfrm>
          <a:noFill/>
        </p:spPr>
        <p:txBody>
          <a:bodyPr vert="horz" wrap="square" lIns="109728" tIns="91440" rIns="91440" bIns="9144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dirty="0"/>
              <a:t>Click to edit </a:t>
            </a:r>
            <a:r>
              <a:rPr lang="en-US"/>
              <a:t>Master subtitle styles</a:t>
            </a:r>
            <a:endParaRPr lang="en-US" dirty="0"/>
          </a:p>
        </p:txBody>
      </p:sp>
      <p:sp>
        <p:nvSpPr>
          <p:cNvPr id="8" name="Content Placeholder 7"/>
          <p:cNvSpPr>
            <a:spLocks noGrp="1"/>
          </p:cNvSpPr>
          <p:nvPr>
            <p:ph sz="quarter" idx="12"/>
          </p:nvPr>
        </p:nvSpPr>
        <p:spPr>
          <a:xfrm>
            <a:off x="330712" y="1600201"/>
            <a:ext cx="11530584" cy="4863974"/>
          </a:xfrm>
        </p:spPr>
        <p:txBody>
          <a:bodyPr lIns="109728"/>
          <a:lstStyle>
            <a:lvl3pPr>
              <a:spcBef>
                <a:spcPts val="60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469148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y Box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7666" y="941343"/>
            <a:ext cx="5233794" cy="5359566"/>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324600" y="941343"/>
            <a:ext cx="5235850" cy="5359566"/>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y Boxes + 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7666" y="1168401"/>
            <a:ext cx="5233794" cy="5096123"/>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324600" y="1168401"/>
            <a:ext cx="5235850" cy="5096123"/>
          </a:xfrm>
          <a:gradFill>
            <a:gsLst>
              <a:gs pos="0">
                <a:srgbClr val="E2E2E2"/>
              </a:gs>
              <a:gs pos="50000">
                <a:srgbClr val="E2E2E2">
                  <a:alpha val="65000"/>
                </a:srgbClr>
              </a:gs>
              <a:gs pos="100000">
                <a:srgbClr val="E2E2E2">
                  <a:alpha val="0"/>
                </a:srgbClr>
              </a:gs>
            </a:gsLst>
            <a:lin ang="5400000" scaled="1"/>
          </a:gradFill>
        </p:spPr>
        <p:txBody>
          <a:bodyPr tIns="100584" anchor="t" anchorCtr="0"/>
          <a:lstStyle>
            <a:lvl1pPr marL="0" indent="0" algn="ctr">
              <a:buNone/>
              <a:defRPr sz="20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
        <p:nvSpPr>
          <p:cNvPr id="6" name="Content Placeholder 6"/>
          <p:cNvSpPr>
            <a:spLocks noGrp="1"/>
          </p:cNvSpPr>
          <p:nvPr>
            <p:ph sz="quarter" idx="11" hasCustomPrompt="1"/>
          </p:nvPr>
        </p:nvSpPr>
        <p:spPr>
          <a:xfrm>
            <a:off x="330713" y="593476"/>
            <a:ext cx="11527400"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30715" y="785167"/>
            <a:ext cx="5564673" cy="5497938"/>
          </a:xfrm>
        </p:spPr>
        <p:txBody>
          <a:bodyPr lIns="109728"/>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1756" y="785167"/>
            <a:ext cx="5566859" cy="5497938"/>
          </a:xfrm>
        </p:spPr>
        <p:txBody>
          <a:bodyPr lIns="109728"/>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Gre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38150" y="828711"/>
            <a:ext cx="5486400" cy="5456828"/>
          </a:xfrm>
          <a:gradFill>
            <a:gsLst>
              <a:gs pos="0">
                <a:srgbClr val="E2E2E2"/>
              </a:gs>
              <a:gs pos="50000">
                <a:srgbClr val="E2E2E2">
                  <a:alpha val="65000"/>
                </a:srgbClr>
              </a:gs>
              <a:gs pos="100000">
                <a:srgbClr val="E2E2E2">
                  <a:alpha val="0"/>
                </a:srgbClr>
              </a:gs>
            </a:gsLst>
            <a:lin ang="5400000" scaled="1"/>
          </a:gradFill>
        </p:spPr>
        <p:txBody>
          <a:bodyPr lIns="182880" tIns="91440" rIns="182880"/>
          <a:lstStyle>
            <a:lvl1pPr marL="228600" indent="-228600">
              <a:buFont typeface="Arial" pitchFamily="34" charset="0"/>
              <a:buChar char="•"/>
              <a:defRPr sz="2200" b="0"/>
            </a:lvl1pPr>
            <a:lvl2pPr marL="515938" indent="-233363">
              <a:spcBef>
                <a:spcPts val="600"/>
              </a:spcBef>
              <a:defRPr sz="2000">
                <a:solidFill>
                  <a:schemeClr val="tx1"/>
                </a:solidFill>
              </a:defRPr>
            </a:lvl2pPr>
            <a:lvl3pPr marL="739775" indent="-223838">
              <a:defRPr sz="1800">
                <a:solidFill>
                  <a:schemeClr val="tx1"/>
                </a:solidFill>
              </a:defRPr>
            </a:lvl3pPr>
            <a:lvl4pPr marL="1031875" indent="-206375">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72213" y="828711"/>
            <a:ext cx="5486400" cy="5456828"/>
          </a:xfrm>
          <a:gradFill>
            <a:gsLst>
              <a:gs pos="0">
                <a:srgbClr val="E2E2E2"/>
              </a:gs>
              <a:gs pos="50000">
                <a:srgbClr val="E2E2E2">
                  <a:alpha val="65000"/>
                </a:srgbClr>
              </a:gs>
              <a:gs pos="100000">
                <a:srgbClr val="E2E2E2">
                  <a:alpha val="0"/>
                </a:srgbClr>
              </a:gs>
            </a:gsLst>
            <a:lin ang="5400000" scaled="1"/>
          </a:gradFill>
        </p:spPr>
        <p:txBody>
          <a:bodyPr lIns="182880" tIns="91440" rIns="182880"/>
          <a:lstStyle>
            <a:lvl1pPr marL="230188" indent="-230188">
              <a:buFont typeface="Arial" pitchFamily="34" charset="0"/>
              <a:buChar char="•"/>
              <a:defRPr sz="2200" b="0"/>
            </a:lvl1pPr>
            <a:lvl2pPr marL="515938" indent="-233363">
              <a:spcBef>
                <a:spcPts val="600"/>
              </a:spcBef>
              <a:defRPr sz="2000">
                <a:solidFill>
                  <a:schemeClr val="tx1"/>
                </a:solidFill>
              </a:defRPr>
            </a:lvl2pPr>
            <a:lvl3pPr marL="739775" indent="-223838">
              <a:defRPr sz="1800">
                <a:solidFill>
                  <a:schemeClr val="tx1"/>
                </a:solidFill>
              </a:defRPr>
            </a:lvl3pPr>
            <a:lvl4pPr marL="1031875" indent="-206375">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0715" y="808039"/>
            <a:ext cx="5564673" cy="63976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30715" y="1278467"/>
            <a:ext cx="5564673" cy="5099281"/>
          </a:xfrm>
        </p:spPr>
        <p:txBody>
          <a:bodyPr lIns="109728"/>
          <a:lstStyle>
            <a:lvl1pPr>
              <a:lnSpc>
                <a:spcPct val="95000"/>
              </a:lnSpc>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808039"/>
            <a:ext cx="5566859" cy="63976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6" y="1278467"/>
            <a:ext cx="5566859" cy="5099281"/>
          </a:xfrm>
        </p:spPr>
        <p:txBody>
          <a:bodyPr/>
          <a:lstStyle>
            <a:lvl1pPr>
              <a:lnSpc>
                <a:spcPct val="95000"/>
              </a:lnSpc>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Gre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150" y="827087"/>
            <a:ext cx="5499595" cy="5527609"/>
          </a:xfrm>
          <a:gradFill>
            <a:gsLst>
              <a:gs pos="0">
                <a:srgbClr val="E2E2E2"/>
              </a:gs>
              <a:gs pos="50000">
                <a:srgbClr val="E2E2E2">
                  <a:alpha val="65000"/>
                </a:srgbClr>
              </a:gs>
              <a:gs pos="100000">
                <a:srgbClr val="E2E2E2">
                  <a:alpha val="0"/>
                </a:srgbClr>
              </a:gs>
            </a:gsLst>
            <a:lin ang="5400000" scaled="1"/>
          </a:gradFill>
        </p:spPr>
        <p:txBody>
          <a:bodyPr lIns="228600" tIns="82296" rIns="22860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56860" y="827087"/>
            <a:ext cx="5501756" cy="5527609"/>
          </a:xfrm>
          <a:gradFill>
            <a:gsLst>
              <a:gs pos="0">
                <a:srgbClr val="E2E2E2"/>
              </a:gs>
              <a:gs pos="50000">
                <a:srgbClr val="E2E2E2">
                  <a:alpha val="65000"/>
                </a:srgbClr>
              </a:gs>
              <a:gs pos="100000">
                <a:srgbClr val="E2E2E2">
                  <a:alpha val="0"/>
                </a:srgbClr>
              </a:gs>
            </a:gsLst>
            <a:lin ang="5400000" scaled="1"/>
          </a:gradFill>
        </p:spPr>
        <p:txBody>
          <a:bodyPr lIns="228600" tIns="82296" rIns="22860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8154" y="1305730"/>
            <a:ext cx="5499596" cy="4845745"/>
          </a:xfrm>
        </p:spPr>
        <p:txBody>
          <a:bodyPr lIns="228600" rIns="228600"/>
          <a:lstStyle>
            <a:lvl1pPr marL="228600" indent="-228600">
              <a:lnSpc>
                <a:spcPct val="98000"/>
              </a:lnSpc>
              <a:spcBef>
                <a:spcPts val="900"/>
              </a:spcBef>
              <a:buClr>
                <a:schemeClr val="bg1">
                  <a:lumMod val="50000"/>
                </a:schemeClr>
              </a:buClr>
              <a:defRPr sz="2000">
                <a:solidFill>
                  <a:srgbClr val="000000"/>
                </a:solidFill>
              </a:defRPr>
            </a:lvl1pPr>
            <a:lvl2pPr marL="457200" indent="-228600">
              <a:lnSpc>
                <a:spcPct val="98000"/>
              </a:lnSpc>
              <a:spcBef>
                <a:spcPts val="600"/>
              </a:spcBef>
              <a:buClr>
                <a:schemeClr val="bg1">
                  <a:lumMod val="50000"/>
                </a:schemeClr>
              </a:buClr>
              <a:defRPr sz="1800">
                <a:solidFill>
                  <a:schemeClr val="tx1"/>
                </a:solidFill>
              </a:defRPr>
            </a:lvl2pPr>
            <a:lvl3pPr marL="657225" indent="-203200">
              <a:lnSpc>
                <a:spcPct val="98000"/>
              </a:lnSpc>
              <a:spcBef>
                <a:spcPts val="600"/>
              </a:spcBef>
              <a:buClr>
                <a:schemeClr val="bg1">
                  <a:lumMod val="50000"/>
                </a:schemeClr>
              </a:buClr>
              <a:defRPr sz="1600">
                <a:solidFill>
                  <a:schemeClr val="tx1"/>
                </a:solidFill>
              </a:defRPr>
            </a:lvl3pPr>
            <a:lvl4pPr marL="915988" indent="-206375">
              <a:lnSpc>
                <a:spcPct val="98000"/>
              </a:lnSpc>
              <a:buClr>
                <a:schemeClr val="bg1">
                  <a:lumMod val="50000"/>
                </a:schemeClr>
              </a:buClr>
              <a:defRPr sz="1600">
                <a:solidFill>
                  <a:schemeClr val="tx1"/>
                </a:solidFill>
              </a:defRPr>
            </a:lvl4pPr>
            <a:lvl5pPr>
              <a:lnSpc>
                <a:spcPct val="98000"/>
              </a:lnSpc>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56861" y="1305730"/>
            <a:ext cx="5501756" cy="4845745"/>
          </a:xfrm>
        </p:spPr>
        <p:txBody>
          <a:bodyPr lIns="228600" rIns="228600"/>
          <a:lstStyle>
            <a:lvl1pPr marL="228600" indent="-228600">
              <a:lnSpc>
                <a:spcPct val="98000"/>
              </a:lnSpc>
              <a:spcBef>
                <a:spcPts val="900"/>
              </a:spcBef>
              <a:buClr>
                <a:schemeClr val="bg1">
                  <a:lumMod val="50000"/>
                </a:schemeClr>
              </a:buClr>
              <a:defRPr sz="2000"/>
            </a:lvl1pPr>
            <a:lvl2pPr marL="457200" indent="-228600">
              <a:lnSpc>
                <a:spcPct val="98000"/>
              </a:lnSpc>
              <a:spcBef>
                <a:spcPts val="600"/>
              </a:spcBef>
              <a:buClr>
                <a:schemeClr val="bg1">
                  <a:lumMod val="50000"/>
                </a:schemeClr>
              </a:buClr>
              <a:defRPr sz="1800">
                <a:solidFill>
                  <a:schemeClr val="tx1"/>
                </a:solidFill>
              </a:defRPr>
            </a:lvl2pPr>
            <a:lvl3pPr marL="644525" indent="-192088">
              <a:lnSpc>
                <a:spcPct val="98000"/>
              </a:lnSpc>
              <a:spcBef>
                <a:spcPts val="600"/>
              </a:spcBef>
              <a:buClr>
                <a:schemeClr val="bg1">
                  <a:lumMod val="50000"/>
                </a:schemeClr>
              </a:buClr>
              <a:defRPr sz="1600">
                <a:solidFill>
                  <a:schemeClr val="tx1"/>
                </a:solidFill>
              </a:defRPr>
            </a:lvl3pPr>
            <a:lvl4pPr marL="915988" indent="-206375">
              <a:lnSpc>
                <a:spcPct val="98000"/>
              </a:lnSpc>
              <a:buClr>
                <a:schemeClr val="bg1">
                  <a:lumMod val="50000"/>
                </a:schemeClr>
              </a:buClr>
              <a:defRPr sz="1600">
                <a:solidFill>
                  <a:schemeClr val="tx1"/>
                </a:solidFill>
              </a:defRPr>
            </a:lvl4pPr>
            <a:lvl5pPr>
              <a:lnSpc>
                <a:spcPct val="98000"/>
              </a:lnSpc>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Grey + 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150" y="1208575"/>
            <a:ext cx="5499595" cy="5123069"/>
          </a:xfrm>
          <a:gradFill>
            <a:gsLst>
              <a:gs pos="0">
                <a:srgbClr val="E2E2E2"/>
              </a:gs>
              <a:gs pos="50000">
                <a:srgbClr val="E2E2E2">
                  <a:alpha val="65000"/>
                </a:srgbClr>
              </a:gs>
              <a:gs pos="100000">
                <a:srgbClr val="E2E2E2">
                  <a:alpha val="0"/>
                </a:srgbClr>
              </a:gs>
            </a:gsLst>
            <a:lin ang="5400000" scaled="1"/>
          </a:gradFill>
        </p:spPr>
        <p:txBody>
          <a:bodyPr lIns="182880" tIns="82296" rIns="18288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56860" y="1208575"/>
            <a:ext cx="5501756" cy="5123069"/>
          </a:xfrm>
          <a:gradFill>
            <a:gsLst>
              <a:gs pos="0">
                <a:srgbClr val="E2E2E2"/>
              </a:gs>
              <a:gs pos="50000">
                <a:srgbClr val="E2E2E2">
                  <a:alpha val="65000"/>
                </a:srgbClr>
              </a:gs>
              <a:gs pos="100000">
                <a:srgbClr val="E2E2E2">
                  <a:alpha val="0"/>
                </a:srgbClr>
              </a:gs>
            </a:gsLst>
            <a:lin ang="5400000" scaled="1"/>
          </a:gradFill>
        </p:spPr>
        <p:txBody>
          <a:bodyPr lIns="182880" tIns="82296" rIns="182880" anchor="t" anchorCtr="0"/>
          <a:lstStyle>
            <a:lvl1pPr marL="0" indent="0">
              <a:buNone/>
              <a:defRPr sz="2300" b="1"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8153" y="1677901"/>
            <a:ext cx="5499596" cy="4396245"/>
          </a:xfrm>
        </p:spPr>
        <p:txBody>
          <a:bodyPr lIns="228600" rIns="228600"/>
          <a:lstStyle>
            <a:lvl1pPr marL="231775" indent="-231775">
              <a:spcBef>
                <a:spcPts val="900"/>
              </a:spcBef>
              <a:buClr>
                <a:schemeClr val="bg1">
                  <a:lumMod val="50000"/>
                </a:schemeClr>
              </a:buClr>
              <a:defRPr sz="2000">
                <a:solidFill>
                  <a:schemeClr val="tx1"/>
                </a:solidFill>
              </a:defRPr>
            </a:lvl1pPr>
            <a:lvl2pPr marL="519113" indent="-230188">
              <a:spcBef>
                <a:spcPts val="600"/>
              </a:spcBef>
              <a:buClr>
                <a:schemeClr val="bg1">
                  <a:lumMod val="50000"/>
                </a:schemeClr>
              </a:buClr>
              <a:defRPr sz="1800">
                <a:solidFill>
                  <a:schemeClr val="tx1"/>
                </a:solidFill>
              </a:defRPr>
            </a:lvl2pPr>
            <a:lvl3pPr>
              <a:spcBef>
                <a:spcPts val="600"/>
              </a:spcBef>
              <a:buClr>
                <a:schemeClr val="bg1">
                  <a:lumMod val="50000"/>
                </a:schemeClr>
              </a:buClr>
              <a:defRPr sz="1800">
                <a:solidFill>
                  <a:schemeClr val="tx1"/>
                </a:solidFill>
              </a:defRPr>
            </a:lvl3pPr>
            <a:lvl4pPr>
              <a:buClr>
                <a:schemeClr val="bg1">
                  <a:lumMod val="50000"/>
                </a:schemeClr>
              </a:buClr>
              <a:defRPr sz="1600">
                <a:solidFill>
                  <a:schemeClr val="tx1"/>
                </a:solidFill>
              </a:defRPr>
            </a:lvl4pPr>
            <a:lvl5pPr>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56860" y="1677901"/>
            <a:ext cx="5501756" cy="4396245"/>
          </a:xfrm>
        </p:spPr>
        <p:txBody>
          <a:bodyPr lIns="228600" rIns="228600"/>
          <a:lstStyle>
            <a:lvl1pPr marL="231775" indent="-231775">
              <a:spcBef>
                <a:spcPts val="900"/>
              </a:spcBef>
              <a:buClr>
                <a:schemeClr val="bg1">
                  <a:lumMod val="50000"/>
                </a:schemeClr>
              </a:buClr>
              <a:defRPr sz="2000">
                <a:solidFill>
                  <a:schemeClr val="tx1"/>
                </a:solidFill>
              </a:defRPr>
            </a:lvl1pPr>
            <a:lvl2pPr marL="517525" indent="-228600">
              <a:spcBef>
                <a:spcPts val="600"/>
              </a:spcBef>
              <a:buClr>
                <a:schemeClr val="bg1">
                  <a:lumMod val="50000"/>
                </a:schemeClr>
              </a:buClr>
              <a:defRPr sz="1800">
                <a:solidFill>
                  <a:schemeClr val="tx1"/>
                </a:solidFill>
              </a:defRPr>
            </a:lvl2pPr>
            <a:lvl3pPr>
              <a:spcBef>
                <a:spcPts val="600"/>
              </a:spcBef>
              <a:buClr>
                <a:schemeClr val="bg1">
                  <a:lumMod val="50000"/>
                </a:schemeClr>
              </a:buClr>
              <a:defRPr sz="1800">
                <a:solidFill>
                  <a:schemeClr val="tx1"/>
                </a:solidFill>
              </a:defRPr>
            </a:lvl3pPr>
            <a:lvl4pPr>
              <a:buClr>
                <a:schemeClr val="bg1">
                  <a:lumMod val="50000"/>
                </a:schemeClr>
              </a:buClr>
              <a:defRPr sz="1600">
                <a:solidFill>
                  <a:schemeClr val="tx1"/>
                </a:solidFill>
              </a:defRPr>
            </a:lvl4pPr>
            <a:lvl5pPr>
              <a:buClr>
                <a:schemeClr val="bg1">
                  <a:lumMod val="50000"/>
                </a:schemeClr>
              </a:buCl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330713" y="149012"/>
            <a:ext cx="11527400" cy="512064"/>
          </a:xfrm>
        </p:spPr>
        <p:txBody>
          <a:bodyPr/>
          <a:lstStyle/>
          <a:p>
            <a:r>
              <a:rPr lang="en-US"/>
              <a:t>Click to edit Master title style</a:t>
            </a:r>
          </a:p>
        </p:txBody>
      </p:sp>
      <p:sp>
        <p:nvSpPr>
          <p:cNvPr id="7" name="Content Placeholder 6"/>
          <p:cNvSpPr>
            <a:spLocks noGrp="1"/>
          </p:cNvSpPr>
          <p:nvPr>
            <p:ph sz="quarter" idx="11" hasCustomPrompt="1"/>
          </p:nvPr>
        </p:nvSpPr>
        <p:spPr>
          <a:xfrm>
            <a:off x="330713" y="593476"/>
            <a:ext cx="11527400"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Tree>
    <p:extLst>
      <p:ext uri="{BB962C8B-B14F-4D97-AF65-F5344CB8AC3E}">
        <p14:creationId xmlns:p14="http://schemas.microsoft.com/office/powerpoint/2010/main" val="5690338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361950" y="623138"/>
            <a:ext cx="11826876" cy="140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965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Option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1" y="894"/>
            <a:ext cx="12182477" cy="6858001"/>
          </a:xfrm>
          <a:prstGeom prst="rect">
            <a:avLst/>
          </a:prstGeom>
        </p:spPr>
      </p:pic>
      <p:sp>
        <p:nvSpPr>
          <p:cNvPr id="2" name="Title 1"/>
          <p:cNvSpPr>
            <a:spLocks noGrp="1"/>
          </p:cNvSpPr>
          <p:nvPr>
            <p:ph type="title"/>
          </p:nvPr>
        </p:nvSpPr>
        <p:spPr>
          <a:xfrm>
            <a:off x="744686" y="3110755"/>
            <a:ext cx="10699454" cy="1080939"/>
          </a:xfrm>
          <a:noFill/>
        </p:spPr>
        <p:txBody>
          <a:bodyPr wrap="square" tIns="91440" bIns="91440" anchor="b" anchorCtr="0">
            <a:noAutofit/>
          </a:bodyPr>
          <a:lstStyle>
            <a:lvl1pPr algn="ctr">
              <a:lnSpc>
                <a:spcPct val="95000"/>
              </a:lnSpc>
              <a:defRPr sz="3000" b="1" cap="none" baseline="0">
                <a:solidFill>
                  <a:schemeClr val="tx2"/>
                </a:solidFill>
              </a:defRPr>
            </a:lvl1pPr>
          </a:lstStyle>
          <a:p>
            <a:r>
              <a:rPr lang="en-US"/>
              <a:t>Click to edit Master title style</a:t>
            </a:r>
          </a:p>
        </p:txBody>
      </p:sp>
      <p:sp>
        <p:nvSpPr>
          <p:cNvPr id="3" name="Text Placeholder 2"/>
          <p:cNvSpPr>
            <a:spLocks noGrp="1"/>
          </p:cNvSpPr>
          <p:nvPr>
            <p:ph type="body" idx="1" hasCustomPrompt="1"/>
          </p:nvPr>
        </p:nvSpPr>
        <p:spPr>
          <a:xfrm>
            <a:off x="748006" y="4460329"/>
            <a:ext cx="10692814" cy="1500187"/>
          </a:xfrm>
        </p:spPr>
        <p:txBody>
          <a:bodyPr anchor="t" anchorCtr="0">
            <a:normAutofit/>
          </a:bodyPr>
          <a:lstStyle>
            <a:lvl1pPr marL="0" indent="0" algn="ctr">
              <a:buNone/>
              <a:defRPr sz="2200" b="1" i="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subtitle</a:t>
            </a:r>
          </a:p>
        </p:txBody>
      </p:sp>
      <p:cxnSp>
        <p:nvCxnSpPr>
          <p:cNvPr id="8" name="Straight Connector 7"/>
          <p:cNvCxnSpPr/>
          <p:nvPr userDrawn="1"/>
        </p:nvCxnSpPr>
        <p:spPr>
          <a:xfrm>
            <a:off x="1420019" y="4328174"/>
            <a:ext cx="934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133642" y="6601688"/>
            <a:ext cx="1921680" cy="153888"/>
          </a:xfrm>
          <a:prstGeom prst="rect">
            <a:avLst/>
          </a:prstGeom>
        </p:spPr>
        <p:txBody>
          <a:bodyPr wrap="none" lIns="0" tIns="0" rIns="0" bIns="0" rtlCol="0" anchor="ctr" anchorCtr="0">
            <a:spAutoFit/>
          </a:bodyPr>
          <a:lstStyle/>
          <a:p>
            <a:pPr algn="ctr">
              <a:defRPr/>
            </a:pPr>
            <a:r>
              <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rPr>
              <a:t>Confidential     © onsemi 2021</a:t>
            </a:r>
          </a:p>
        </p:txBody>
      </p:sp>
      <p:pic>
        <p:nvPicPr>
          <p:cNvPr id="9" name="Picture 8">
            <a:extLst>
              <a:ext uri="{FF2B5EF4-FFF2-40B4-BE49-F238E27FC236}">
                <a16:creationId xmlns:a16="http://schemas.microsoft.com/office/drawing/2014/main" id="{7E58CCDD-9A8D-4AFD-95A4-1C92A94A4075}"/>
              </a:ext>
            </a:extLst>
          </p:cNvPr>
          <p:cNvPicPr>
            <a:picLocks noChangeAspect="1"/>
          </p:cNvPicPr>
          <p:nvPr userDrawn="1"/>
        </p:nvPicPr>
        <p:blipFill>
          <a:blip r:embed="rId3"/>
          <a:stretch>
            <a:fillRect/>
          </a:stretch>
        </p:blipFill>
        <p:spPr>
          <a:xfrm>
            <a:off x="10289238" y="6421226"/>
            <a:ext cx="1490469" cy="260454"/>
          </a:xfrm>
          <a:prstGeom prst="rect">
            <a:avLst/>
          </a:prstGeom>
        </p:spPr>
      </p:pic>
      <p:sp>
        <p:nvSpPr>
          <p:cNvPr id="11" name="TextBox 10"/>
          <p:cNvSpPr txBox="1"/>
          <p:nvPr userDrawn="1"/>
        </p:nvSpPr>
        <p:spPr>
          <a:xfrm>
            <a:off x="138357" y="6601688"/>
            <a:ext cx="157094" cy="153888"/>
          </a:xfrm>
          <a:prstGeom prst="rect">
            <a:avLst/>
          </a:prstGeom>
        </p:spPr>
        <p:txBody>
          <a:bodyPr wrap="none" lIns="0" tIns="0" rIns="0" bIns="0" rtlCol="0" anchor="ctr" anchorCtr="0">
            <a:spAutoFit/>
          </a:bodyPr>
          <a:lstStyle/>
          <a:p>
            <a:pPr algn="ctr">
              <a:defRPr/>
            </a:pPr>
            <a:fld id="{5853B473-0271-47CF-900A-D77E281FB591}" type="slidenum">
              <a:rPr lang="en-US" sz="1000" b="1" smtClean="0">
                <a:solidFill>
                  <a:schemeClr val="tx2"/>
                </a:solidFill>
                <a:latin typeface="+mj-lt"/>
                <a:ea typeface="Inter" panose="020B0502030000000004" pitchFamily="34" charset="0"/>
                <a:cs typeface="Arial" panose="020B0604020202020204" pitchFamily="34" charset="0"/>
              </a:rPr>
              <a:pPr algn="ctr">
                <a:defRPr/>
              </a:pPr>
              <a:t>‹#›</a:t>
            </a:fld>
            <a:endParaRPr lang="en-US" sz="1000" b="1">
              <a:solidFill>
                <a:schemeClr val="tx2"/>
              </a:solidFill>
              <a:latin typeface="+mj-lt"/>
              <a:ea typeface="Inter" panose="020B0502030000000004" pitchFamily="34" charset="0"/>
              <a:cs typeface="Arial" panose="020B0604020202020204" pitchFamily="34" charset="0"/>
            </a:endParaRPr>
          </a:p>
        </p:txBody>
      </p:sp>
    </p:spTree>
    <p:extLst>
      <p:ext uri="{BB962C8B-B14F-4D97-AF65-F5344CB8AC3E}">
        <p14:creationId xmlns:p14="http://schemas.microsoft.com/office/powerpoint/2010/main" val="228669705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65584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7" name="Picture 6" descr="onsemi_logo_tagline.png"/>
          <p:cNvPicPr>
            <a:picLocks noChangeAspect="1"/>
          </p:cNvPicPr>
          <p:nvPr/>
        </p:nvPicPr>
        <p:blipFill>
          <a:blip r:embed="rId2"/>
          <a:stretch>
            <a:fillRect/>
          </a:stretch>
        </p:blipFill>
        <p:spPr>
          <a:xfrm>
            <a:off x="3624003" y="2544566"/>
            <a:ext cx="4940818" cy="1441303"/>
          </a:xfrm>
          <a:prstGeom prst="rect">
            <a:avLst/>
          </a:prstGeom>
        </p:spPr>
      </p:pic>
      <p:sp>
        <p:nvSpPr>
          <p:cNvPr id="15" name="TextBox 14"/>
          <p:cNvSpPr txBox="1"/>
          <p:nvPr userDrawn="1"/>
        </p:nvSpPr>
        <p:spPr>
          <a:xfrm>
            <a:off x="4908831" y="5059903"/>
            <a:ext cx="2371162" cy="369332"/>
          </a:xfrm>
          <a:prstGeom prst="rect">
            <a:avLst/>
          </a:prstGeom>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tx2"/>
                </a:solidFill>
                <a:effectLst/>
                <a:uLnTx/>
                <a:uFillTx/>
              </a:rPr>
              <a:t>Follow Us @onsemi</a:t>
            </a:r>
          </a:p>
        </p:txBody>
      </p:sp>
      <p:grpSp>
        <p:nvGrpSpPr>
          <p:cNvPr id="23" name="Group 22"/>
          <p:cNvGrpSpPr/>
          <p:nvPr userDrawn="1"/>
        </p:nvGrpSpPr>
        <p:grpSpPr>
          <a:xfrm>
            <a:off x="4155239" y="5634960"/>
            <a:ext cx="3878346" cy="398110"/>
            <a:chOff x="4235925" y="5527380"/>
            <a:chExt cx="3878346" cy="398110"/>
          </a:xfrm>
        </p:grpSpPr>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8330" y="5527380"/>
              <a:ext cx="468052" cy="379903"/>
            </a:xfrm>
            <a:prstGeom prst="rect">
              <a:avLst/>
            </a:prstGeom>
            <a:ln>
              <a:noFill/>
            </a:ln>
            <a:effectLst>
              <a:outerShdw blurRad="114300" dist="25400" dir="5400000" algn="t" rotWithShape="0">
                <a:prstClr val="black">
                  <a:alpha val="40000"/>
                </a:prstClr>
              </a:outerShdw>
            </a:effectLst>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17277" y="5527380"/>
              <a:ext cx="379903" cy="379903"/>
            </a:xfrm>
            <a:prstGeom prst="rect">
              <a:avLst/>
            </a:prstGeom>
            <a:ln>
              <a:noFill/>
            </a:ln>
            <a:effectLst>
              <a:outerShdw blurRad="114300" dist="25400" dir="5400000" algn="t" rotWithShape="0">
                <a:prstClr val="black">
                  <a:alpha val="40000"/>
                </a:prstClr>
              </a:outerShdw>
            </a:effectLst>
          </p:spPr>
        </p:pic>
        <p:pic>
          <p:nvPicPr>
            <p:cNvPr id="18" name="Picture 17"/>
            <p:cNvPicPr>
              <a:picLocks noChangeAspect="1"/>
            </p:cNvPicPr>
            <p:nvPr userDrawn="1"/>
          </p:nvPicPr>
          <p:blipFill rotWithShape="1">
            <a:blip r:embed="rId5">
              <a:extLst>
                <a:ext uri="{28A0092B-C50C-407E-A947-70E740481C1C}">
                  <a14:useLocalDpi xmlns:a14="http://schemas.microsoft.com/office/drawing/2010/main" val="0"/>
                </a:ext>
              </a:extLst>
            </a:blip>
            <a:srcRect l="13244" t="14024" r="14386" b="14591"/>
            <a:stretch/>
          </p:blipFill>
          <p:spPr>
            <a:xfrm>
              <a:off x="4235925" y="5542904"/>
              <a:ext cx="385142" cy="379903"/>
            </a:xfrm>
            <a:prstGeom prst="rect">
              <a:avLst/>
            </a:prstGeom>
            <a:ln>
              <a:noFill/>
            </a:ln>
            <a:effectLst>
              <a:outerShdw blurRad="114300" dist="25400" dir="5400000" algn="t" rotWithShape="0">
                <a:prstClr val="black">
                  <a:alpha val="40000"/>
                </a:prstClr>
              </a:outerShdw>
            </a:effectLst>
          </p:spPr>
        </p:pic>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rcRect l="17177" r="15128"/>
            <a:stretch>
              <a:fillRect/>
            </a:stretch>
          </p:blipFill>
          <p:spPr>
            <a:xfrm>
              <a:off x="5070021" y="5545587"/>
              <a:ext cx="457200" cy="379903"/>
            </a:xfrm>
            <a:prstGeom prst="rect">
              <a:avLst/>
            </a:prstGeom>
            <a:ln>
              <a:noFill/>
            </a:ln>
            <a:effectLst>
              <a:outerShdw blurRad="114300" dist="25400" dir="5400000" algn="t" rotWithShape="0">
                <a:prstClr val="black">
                  <a:alpha val="40000"/>
                </a:prstClr>
              </a:outerShdw>
            </a:effectLst>
          </p:spPr>
        </p:pic>
        <p:pic>
          <p:nvPicPr>
            <p:cNvPr id="20" name="Picture 1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34368" y="5542904"/>
              <a:ext cx="379903" cy="379903"/>
            </a:xfrm>
            <a:prstGeom prst="rect">
              <a:avLst/>
            </a:prstGeom>
            <a:ln>
              <a:noFill/>
            </a:ln>
            <a:effectLst>
              <a:outerShdw blurRad="114300" dist="25400" dir="5400000" algn="t" rotWithShape="0">
                <a:prstClr val="black">
                  <a:alpha val="40000"/>
                </a:prstClr>
              </a:outerShdw>
            </a:effectLst>
          </p:spPr>
        </p:pic>
      </p:grpSp>
      <p:sp>
        <p:nvSpPr>
          <p:cNvPr id="22" name="TextBox 21"/>
          <p:cNvSpPr txBox="1"/>
          <p:nvPr userDrawn="1"/>
        </p:nvSpPr>
        <p:spPr>
          <a:xfrm>
            <a:off x="5296757" y="6190684"/>
            <a:ext cx="1595310" cy="369332"/>
          </a:xfrm>
          <a:prstGeom prst="rect">
            <a:avLst/>
          </a:prstGeom>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tx2"/>
                </a:solidFill>
                <a:effectLst/>
                <a:uLnTx/>
                <a:uFillTx/>
              </a:rPr>
              <a:t>www.onsemi</a:t>
            </a:r>
          </a:p>
        </p:txBody>
      </p:sp>
    </p:spTree>
    <p:extLst>
      <p:ext uri="{BB962C8B-B14F-4D97-AF65-F5344CB8AC3E}">
        <p14:creationId xmlns:p14="http://schemas.microsoft.com/office/powerpoint/2010/main" val="23516558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Section Title">
    <p:bg>
      <p:bgPr>
        <a:blipFill dpi="0" rotWithShape="1">
          <a:blip r:embed="rId2">
            <a:alphaModFix amt="72000"/>
            <a:lum/>
          </a:blip>
          <a:srcRect/>
          <a:stretch>
            <a:fillRect r="-1000"/>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BD22CBC-C06A-0741-BD62-103104F1AA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33504" y="6245225"/>
            <a:ext cx="1658039" cy="587375"/>
          </a:xfrm>
          <a:prstGeom prst="rect">
            <a:avLst/>
          </a:prstGeom>
        </p:spPr>
      </p:pic>
      <p:cxnSp>
        <p:nvCxnSpPr>
          <p:cNvPr id="15" name="Straight Connector 14">
            <a:extLst>
              <a:ext uri="{FF2B5EF4-FFF2-40B4-BE49-F238E27FC236}">
                <a16:creationId xmlns:a16="http://schemas.microsoft.com/office/drawing/2014/main" id="{8BF7CFA9-00B9-EC4C-8671-1F4212593E45}"/>
              </a:ext>
            </a:extLst>
          </p:cNvPr>
          <p:cNvCxnSpPr/>
          <p:nvPr userDrawn="1"/>
        </p:nvCxnSpPr>
        <p:spPr>
          <a:xfrm>
            <a:off x="1435522" y="3472044"/>
            <a:ext cx="9346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5">
            <a:extLst>
              <a:ext uri="{FF2B5EF4-FFF2-40B4-BE49-F238E27FC236}">
                <a16:creationId xmlns:a16="http://schemas.microsoft.com/office/drawing/2014/main" id="{262349DD-A1D8-DF4D-B288-8672CC2C8205}"/>
              </a:ext>
            </a:extLst>
          </p:cNvPr>
          <p:cNvSpPr>
            <a:spLocks noGrp="1"/>
          </p:cNvSpPr>
          <p:nvPr>
            <p:ph type="title"/>
          </p:nvPr>
        </p:nvSpPr>
        <p:spPr>
          <a:xfrm>
            <a:off x="494220" y="2516583"/>
            <a:ext cx="11228955" cy="685800"/>
          </a:xfrm>
          <a:prstGeom prst="rect">
            <a:avLst/>
          </a:prstGeom>
        </p:spPr>
        <p:txBody>
          <a:bodyPr anchor="ctr"/>
          <a:lstStyle>
            <a:lvl1pPr algn="ctr">
              <a:defRPr b="0">
                <a:solidFill>
                  <a:schemeClr val="tx2"/>
                </a:solidFill>
                <a:latin typeface="Inter Medium" panose="02000603000000020004" pitchFamily="50" charset="0"/>
                <a:ea typeface="Inter Medium" panose="02000603000000020004" pitchFamily="50" charset="0"/>
                <a:cs typeface="Inter Medium" panose="02000603000000020004" pitchFamily="50" charset="0"/>
              </a:defRPr>
            </a:lvl1pPr>
          </a:lstStyle>
          <a:p>
            <a:r>
              <a:rPr lang="en-US"/>
              <a:t>Click to edit Master title style</a:t>
            </a:r>
            <a:endParaRPr lang="en-US" dirty="0"/>
          </a:p>
        </p:txBody>
      </p:sp>
      <p:sp>
        <p:nvSpPr>
          <p:cNvPr id="17" name="Text Placeholder 3">
            <a:extLst>
              <a:ext uri="{FF2B5EF4-FFF2-40B4-BE49-F238E27FC236}">
                <a16:creationId xmlns:a16="http://schemas.microsoft.com/office/drawing/2014/main" id="{E8A7A75C-4AD1-8346-9721-C377C8F094EE}"/>
              </a:ext>
            </a:extLst>
          </p:cNvPr>
          <p:cNvSpPr>
            <a:spLocks noGrp="1"/>
          </p:cNvSpPr>
          <p:nvPr>
            <p:ph type="body" sz="quarter" idx="13" hasCustomPrompt="1"/>
          </p:nvPr>
        </p:nvSpPr>
        <p:spPr>
          <a:xfrm>
            <a:off x="1833085" y="3799814"/>
            <a:ext cx="8551223" cy="557212"/>
          </a:xfrm>
        </p:spPr>
        <p:txBody>
          <a:bodyPr anchor="ctr"/>
          <a:lstStyle>
            <a:lvl1pPr marL="0" indent="0" algn="ctr">
              <a:buNone/>
              <a:defRPr>
                <a:solidFill>
                  <a:schemeClr val="tx1"/>
                </a:solidFill>
              </a:defRPr>
            </a:lvl1pPr>
            <a:lvl2pPr marL="457063" indent="0" algn="ctr">
              <a:buNone/>
              <a:defRPr/>
            </a:lvl2pPr>
            <a:lvl3pPr marL="914126" indent="0" algn="ctr">
              <a:buNone/>
              <a:defRPr/>
            </a:lvl3pPr>
            <a:lvl4pPr marL="1371189" indent="0" algn="ctr">
              <a:buNone/>
              <a:defRPr/>
            </a:lvl4pPr>
            <a:lvl5pPr marL="1828251" indent="0" algn="ctr">
              <a:buNone/>
              <a:defRPr/>
            </a:lvl5pPr>
          </a:lstStyle>
          <a:p>
            <a:pPr lvl="0"/>
            <a:r>
              <a:rPr lang="en-US" dirty="0"/>
              <a:t>Click to add subtitle</a:t>
            </a:r>
          </a:p>
        </p:txBody>
      </p:sp>
      <p:sp>
        <p:nvSpPr>
          <p:cNvPr id="4" name="Date Placeholder 3">
            <a:extLst>
              <a:ext uri="{FF2B5EF4-FFF2-40B4-BE49-F238E27FC236}">
                <a16:creationId xmlns:a16="http://schemas.microsoft.com/office/drawing/2014/main" id="{EAD48E3F-5C09-3648-B9DB-7186475030B5}"/>
              </a:ext>
            </a:extLst>
          </p:cNvPr>
          <p:cNvSpPr>
            <a:spLocks noGrp="1"/>
          </p:cNvSpPr>
          <p:nvPr>
            <p:ph type="dt" sz="half" idx="14"/>
          </p:nvPr>
        </p:nvSpPr>
        <p:spPr/>
        <p:txBody>
          <a:bodyPr/>
          <a:lstStyle/>
          <a:p>
            <a:r>
              <a:rPr lang="en-US"/>
              <a:t>6/17/21</a:t>
            </a:r>
            <a:endParaRPr lang="en-US" dirty="0"/>
          </a:p>
        </p:txBody>
      </p:sp>
      <p:sp>
        <p:nvSpPr>
          <p:cNvPr id="5" name="Slide Number Placeholder 4">
            <a:extLst>
              <a:ext uri="{FF2B5EF4-FFF2-40B4-BE49-F238E27FC236}">
                <a16:creationId xmlns:a16="http://schemas.microsoft.com/office/drawing/2014/main" id="{E22A4CA1-F56A-CF49-85C9-CCE728B16797}"/>
              </a:ext>
            </a:extLst>
          </p:cNvPr>
          <p:cNvSpPr>
            <a:spLocks noGrp="1"/>
          </p:cNvSpPr>
          <p:nvPr>
            <p:ph type="sldNum" sz="quarter" idx="15"/>
          </p:nvPr>
        </p:nvSpPr>
        <p:spPr/>
        <p:txBody>
          <a:bodyPr/>
          <a:lstStyle/>
          <a:p>
            <a:fld id="{5853B473-0271-47CF-900A-D77E281FB591}" type="slidenum">
              <a:rPr lang="en-US" smtClean="0"/>
              <a:pPr/>
              <a:t>‹#›</a:t>
            </a:fld>
            <a:endParaRPr lang="en-US" dirty="0"/>
          </a:p>
        </p:txBody>
      </p:sp>
      <p:grpSp>
        <p:nvGrpSpPr>
          <p:cNvPr id="13" name="Group 12">
            <a:extLst>
              <a:ext uri="{FF2B5EF4-FFF2-40B4-BE49-F238E27FC236}">
                <a16:creationId xmlns:a16="http://schemas.microsoft.com/office/drawing/2014/main" id="{1DDBB7CC-9CDC-C647-A852-DAE7D6B90875}"/>
              </a:ext>
            </a:extLst>
          </p:cNvPr>
          <p:cNvGrpSpPr/>
          <p:nvPr userDrawn="1"/>
        </p:nvGrpSpPr>
        <p:grpSpPr>
          <a:xfrm>
            <a:off x="1724282" y="6501525"/>
            <a:ext cx="1358535" cy="194339"/>
            <a:chOff x="5312974" y="6474630"/>
            <a:chExt cx="1358889" cy="194339"/>
          </a:xfrm>
        </p:grpSpPr>
        <p:pic>
          <p:nvPicPr>
            <p:cNvPr id="21" name="Picture 20">
              <a:extLst>
                <a:ext uri="{FF2B5EF4-FFF2-40B4-BE49-F238E27FC236}">
                  <a16:creationId xmlns:a16="http://schemas.microsoft.com/office/drawing/2014/main" id="{E65EC129-3DD0-564A-A10D-21C7B791A98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7733" y="6474630"/>
              <a:ext cx="170473" cy="194339"/>
            </a:xfrm>
            <a:prstGeom prst="rect">
              <a:avLst/>
            </a:prstGeom>
          </p:spPr>
        </p:pic>
        <p:pic>
          <p:nvPicPr>
            <p:cNvPr id="22" name="Picture 21">
              <a:extLst>
                <a:ext uri="{FF2B5EF4-FFF2-40B4-BE49-F238E27FC236}">
                  <a16:creationId xmlns:a16="http://schemas.microsoft.com/office/drawing/2014/main" id="{C1E04424-4FB5-C04A-9F73-21047300903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12974" y="6511673"/>
              <a:ext cx="1358889" cy="145921"/>
            </a:xfrm>
            <a:prstGeom prst="rect">
              <a:avLst/>
            </a:prstGeom>
          </p:spPr>
        </p:pic>
      </p:grpSp>
      <p:sp>
        <p:nvSpPr>
          <p:cNvPr id="11" name="Rectangle 10">
            <a:extLst>
              <a:ext uri="{FF2B5EF4-FFF2-40B4-BE49-F238E27FC236}">
                <a16:creationId xmlns:a16="http://schemas.microsoft.com/office/drawing/2014/main" id="{2D0CE3EE-BFA1-F944-B461-35BD499D76D7}"/>
              </a:ext>
            </a:extLst>
          </p:cNvPr>
          <p:cNvSpPr/>
          <p:nvPr userDrawn="1"/>
        </p:nvSpPr>
        <p:spPr>
          <a:xfrm>
            <a:off x="-1129259" y="376518"/>
            <a:ext cx="967936" cy="739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2" name="TextBox 11">
            <a:extLst>
              <a:ext uri="{FF2B5EF4-FFF2-40B4-BE49-F238E27FC236}">
                <a16:creationId xmlns:a16="http://schemas.microsoft.com/office/drawing/2014/main" id="{3593AE71-040B-BF49-B6B2-0F3E5E866F3C}"/>
              </a:ext>
            </a:extLst>
          </p:cNvPr>
          <p:cNvSpPr txBox="1"/>
          <p:nvPr userDrawn="1"/>
        </p:nvSpPr>
        <p:spPr>
          <a:xfrm>
            <a:off x="-1209920" y="1116107"/>
            <a:ext cx="1129259" cy="264687"/>
          </a:xfrm>
          <a:prstGeom prst="rect">
            <a:avLst/>
          </a:prstGeom>
        </p:spPr>
        <p:txBody>
          <a:bodyPr vert="horz" wrap="square" lIns="91416" tIns="45708" rIns="91416" bIns="45708" rtlCol="0">
            <a:noAutofit/>
          </a:bodyPr>
          <a:lstStyle/>
          <a:p>
            <a:pPr algn="ctr"/>
            <a:r>
              <a:rPr lang="en-US" sz="1000" dirty="0" err="1"/>
              <a:t>onsemi</a:t>
            </a:r>
            <a:r>
              <a:rPr lang="en-US" sz="1000" dirty="0"/>
              <a:t> orange</a:t>
            </a:r>
          </a:p>
        </p:txBody>
      </p:sp>
      <p:sp>
        <p:nvSpPr>
          <p:cNvPr id="18" name="Rectangle 17">
            <a:extLst>
              <a:ext uri="{FF2B5EF4-FFF2-40B4-BE49-F238E27FC236}">
                <a16:creationId xmlns:a16="http://schemas.microsoft.com/office/drawing/2014/main" id="{C042C8D5-7000-5B4C-A870-C55AF1D031F2}"/>
              </a:ext>
            </a:extLst>
          </p:cNvPr>
          <p:cNvSpPr/>
          <p:nvPr userDrawn="1"/>
        </p:nvSpPr>
        <p:spPr>
          <a:xfrm>
            <a:off x="-1129259" y="1519518"/>
            <a:ext cx="967936" cy="739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9" name="TextBox 18">
            <a:extLst>
              <a:ext uri="{FF2B5EF4-FFF2-40B4-BE49-F238E27FC236}">
                <a16:creationId xmlns:a16="http://schemas.microsoft.com/office/drawing/2014/main" id="{484B91D6-D593-EA47-B329-8339A1AC34AB}"/>
              </a:ext>
            </a:extLst>
          </p:cNvPr>
          <p:cNvSpPr txBox="1"/>
          <p:nvPr userDrawn="1"/>
        </p:nvSpPr>
        <p:spPr>
          <a:xfrm>
            <a:off x="-1209920" y="2259107"/>
            <a:ext cx="1129259" cy="264687"/>
          </a:xfrm>
          <a:prstGeom prst="rect">
            <a:avLst/>
          </a:prstGeom>
        </p:spPr>
        <p:txBody>
          <a:bodyPr vert="horz" wrap="square" lIns="91416" tIns="45708" rIns="91416" bIns="45708" rtlCol="0">
            <a:noAutofit/>
          </a:bodyPr>
          <a:lstStyle/>
          <a:p>
            <a:pPr algn="ctr"/>
            <a:r>
              <a:rPr lang="en-US" sz="1000" dirty="0"/>
              <a:t>primary grey</a:t>
            </a:r>
          </a:p>
        </p:txBody>
      </p:sp>
      <p:sp>
        <p:nvSpPr>
          <p:cNvPr id="20" name="Rectangle 19">
            <a:extLst>
              <a:ext uri="{FF2B5EF4-FFF2-40B4-BE49-F238E27FC236}">
                <a16:creationId xmlns:a16="http://schemas.microsoft.com/office/drawing/2014/main" id="{E59387A3-8B31-9945-91AF-6FAF482BAF10}"/>
              </a:ext>
            </a:extLst>
          </p:cNvPr>
          <p:cNvSpPr/>
          <p:nvPr userDrawn="1"/>
        </p:nvSpPr>
        <p:spPr>
          <a:xfrm>
            <a:off x="-1129259" y="2672067"/>
            <a:ext cx="967936" cy="73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3" name="TextBox 22">
            <a:extLst>
              <a:ext uri="{FF2B5EF4-FFF2-40B4-BE49-F238E27FC236}">
                <a16:creationId xmlns:a16="http://schemas.microsoft.com/office/drawing/2014/main" id="{F0B3F6B0-9B49-4E4D-B582-E95B4B73DF73}"/>
              </a:ext>
            </a:extLst>
          </p:cNvPr>
          <p:cNvSpPr txBox="1"/>
          <p:nvPr userDrawn="1"/>
        </p:nvSpPr>
        <p:spPr>
          <a:xfrm>
            <a:off x="-1209920" y="3411656"/>
            <a:ext cx="1129259" cy="264687"/>
          </a:xfrm>
          <a:prstGeom prst="rect">
            <a:avLst/>
          </a:prstGeom>
        </p:spPr>
        <p:txBody>
          <a:bodyPr vert="horz" wrap="square" lIns="91416" tIns="45708" rIns="91416" bIns="45708" rtlCol="0">
            <a:noAutofit/>
          </a:bodyPr>
          <a:lstStyle/>
          <a:p>
            <a:pPr algn="ctr"/>
            <a:r>
              <a:rPr lang="en-US" sz="1000" dirty="0"/>
              <a:t>slate grey</a:t>
            </a:r>
          </a:p>
        </p:txBody>
      </p:sp>
      <p:sp>
        <p:nvSpPr>
          <p:cNvPr id="24" name="Rectangle 23">
            <a:extLst>
              <a:ext uri="{FF2B5EF4-FFF2-40B4-BE49-F238E27FC236}">
                <a16:creationId xmlns:a16="http://schemas.microsoft.com/office/drawing/2014/main" id="{99C42E71-9883-7B41-A42E-F033731C2CB1}"/>
              </a:ext>
            </a:extLst>
          </p:cNvPr>
          <p:cNvSpPr/>
          <p:nvPr userDrawn="1"/>
        </p:nvSpPr>
        <p:spPr>
          <a:xfrm>
            <a:off x="-1129259" y="3824616"/>
            <a:ext cx="967936" cy="739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5" name="TextBox 24">
            <a:extLst>
              <a:ext uri="{FF2B5EF4-FFF2-40B4-BE49-F238E27FC236}">
                <a16:creationId xmlns:a16="http://schemas.microsoft.com/office/drawing/2014/main" id="{A42ED2B2-94C1-2045-BBE2-D4E7335F2EA9}"/>
              </a:ext>
            </a:extLst>
          </p:cNvPr>
          <p:cNvSpPr txBox="1"/>
          <p:nvPr userDrawn="1"/>
        </p:nvSpPr>
        <p:spPr>
          <a:xfrm>
            <a:off x="-1209920" y="4564205"/>
            <a:ext cx="1129259" cy="264687"/>
          </a:xfrm>
          <a:prstGeom prst="rect">
            <a:avLst/>
          </a:prstGeom>
        </p:spPr>
        <p:txBody>
          <a:bodyPr vert="horz" wrap="square" lIns="91416" tIns="45708" rIns="91416" bIns="45708" rtlCol="0">
            <a:noAutofit/>
          </a:bodyPr>
          <a:lstStyle/>
          <a:p>
            <a:pPr algn="ctr"/>
            <a:r>
              <a:rPr lang="en-US" sz="1000" dirty="0"/>
              <a:t>deep grey</a:t>
            </a:r>
          </a:p>
        </p:txBody>
      </p:sp>
      <p:sp>
        <p:nvSpPr>
          <p:cNvPr id="26" name="Rectangle 25">
            <a:extLst>
              <a:ext uri="{FF2B5EF4-FFF2-40B4-BE49-F238E27FC236}">
                <a16:creationId xmlns:a16="http://schemas.microsoft.com/office/drawing/2014/main" id="{5CFB14BF-6A9F-3741-A2E2-B727F6BDD898}"/>
              </a:ext>
            </a:extLst>
          </p:cNvPr>
          <p:cNvSpPr/>
          <p:nvPr userDrawn="1"/>
        </p:nvSpPr>
        <p:spPr>
          <a:xfrm>
            <a:off x="-1129259" y="4977165"/>
            <a:ext cx="967936" cy="739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7" name="TextBox 26">
            <a:extLst>
              <a:ext uri="{FF2B5EF4-FFF2-40B4-BE49-F238E27FC236}">
                <a16:creationId xmlns:a16="http://schemas.microsoft.com/office/drawing/2014/main" id="{85A30E5E-F4CD-6541-B789-441B1ABAC919}"/>
              </a:ext>
            </a:extLst>
          </p:cNvPr>
          <p:cNvSpPr txBox="1"/>
          <p:nvPr userDrawn="1"/>
        </p:nvSpPr>
        <p:spPr>
          <a:xfrm>
            <a:off x="-1209920" y="5716754"/>
            <a:ext cx="1129259" cy="264687"/>
          </a:xfrm>
          <a:prstGeom prst="rect">
            <a:avLst/>
          </a:prstGeom>
        </p:spPr>
        <p:txBody>
          <a:bodyPr vert="horz" wrap="square" lIns="91416" tIns="45708" rIns="91416" bIns="45708" rtlCol="0">
            <a:noAutofit/>
          </a:bodyPr>
          <a:lstStyle/>
          <a:p>
            <a:pPr algn="ctr"/>
            <a:r>
              <a:rPr lang="en-US" sz="1000" dirty="0"/>
              <a:t>slate blue</a:t>
            </a:r>
          </a:p>
        </p:txBody>
      </p:sp>
    </p:spTree>
    <p:extLst>
      <p:ext uri="{BB962C8B-B14F-4D97-AF65-F5344CB8AC3E}">
        <p14:creationId xmlns:p14="http://schemas.microsoft.com/office/powerpoint/2010/main" val="1801852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888" y="1241384"/>
            <a:ext cx="10512862" cy="4351338"/>
          </a:xfrm>
          <a:prstGeom prst="rect">
            <a:avLst/>
          </a:prstGeom>
        </p:spPr>
        <p:txBody>
          <a:bodyPr/>
          <a:lstStyle>
            <a:lvl1pPr>
              <a:defRPr>
                <a:solidFill>
                  <a:schemeClr val="tx1"/>
                </a:solidFill>
              </a:defRPr>
            </a:lvl1pPr>
            <a:lvl2pPr>
              <a:defRPr>
                <a:solidFill>
                  <a:schemeClr val="accent1"/>
                </a:solidFill>
              </a:defRPr>
            </a:lvl2pPr>
            <a:lvl3pPr>
              <a:defRPr>
                <a:solidFill>
                  <a:schemeClr val="tx2"/>
                </a:solidFill>
              </a:defRPr>
            </a:lvl3pPr>
            <a:lvl4pPr>
              <a:defRPr>
                <a:solidFill>
                  <a:schemeClr val="accent6"/>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a:extLst>
              <a:ext uri="{FF2B5EF4-FFF2-40B4-BE49-F238E27FC236}">
                <a16:creationId xmlns:a16="http://schemas.microsoft.com/office/drawing/2014/main" id="{19BC32E6-7568-7848-8C11-B2B180368E65}"/>
              </a:ext>
            </a:extLst>
          </p:cNvPr>
          <p:cNvSpPr>
            <a:spLocks noGrp="1"/>
          </p:cNvSpPr>
          <p:nvPr>
            <p:ph type="title"/>
          </p:nvPr>
        </p:nvSpPr>
        <p:spPr>
          <a:xfrm>
            <a:off x="237841" y="120605"/>
            <a:ext cx="11228955" cy="698485"/>
          </a:xfrm>
          <a:prstGeom prst="rect">
            <a:avLst/>
          </a:prstGeom>
        </p:spPr>
        <p:txBody>
          <a:bodyPr vert="horz" lIns="91440" tIns="45720" rIns="91440" bIns="45720" rtlCol="0" anchor="ctr">
            <a:normAutofit/>
          </a:bodyPr>
          <a:lstStyle>
            <a:lvl1pPr>
              <a:defRPr b="0"/>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5C9FCBB-E702-A440-BF41-11DFC2527A57}"/>
              </a:ext>
            </a:extLst>
          </p:cNvPr>
          <p:cNvSpPr>
            <a:spLocks noGrp="1"/>
          </p:cNvSpPr>
          <p:nvPr>
            <p:ph type="dt" sz="half" idx="10"/>
          </p:nvPr>
        </p:nvSpPr>
        <p:spPr/>
        <p:txBody>
          <a:bodyPr/>
          <a:lstStyle/>
          <a:p>
            <a:r>
              <a:rPr lang="en-US"/>
              <a:t>6/17/21</a:t>
            </a:r>
            <a:endParaRPr lang="en-US" dirty="0"/>
          </a:p>
        </p:txBody>
      </p:sp>
      <p:sp>
        <p:nvSpPr>
          <p:cNvPr id="7" name="Slide Number Placeholder 6">
            <a:extLst>
              <a:ext uri="{FF2B5EF4-FFF2-40B4-BE49-F238E27FC236}">
                <a16:creationId xmlns:a16="http://schemas.microsoft.com/office/drawing/2014/main" id="{1652AD4A-A005-9444-AA59-6AE1F6222655}"/>
              </a:ext>
            </a:extLst>
          </p:cNvPr>
          <p:cNvSpPr>
            <a:spLocks noGrp="1"/>
          </p:cNvSpPr>
          <p:nvPr>
            <p:ph type="sldNum" sz="quarter" idx="11"/>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166051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888" y="1241384"/>
            <a:ext cx="10512862" cy="4351338"/>
          </a:xfrm>
          <a:prstGeom prst="rect">
            <a:avLst/>
          </a:prstGeom>
        </p:spPr>
        <p:txBody>
          <a:bodyPr/>
          <a:lstStyle>
            <a:lvl1pPr>
              <a:defRPr>
                <a:solidFill>
                  <a:schemeClr val="tx1"/>
                </a:solidFill>
              </a:defRPr>
            </a:lvl1pPr>
            <a:lvl2pPr>
              <a:defRPr>
                <a:solidFill>
                  <a:schemeClr val="accent1"/>
                </a:solidFill>
              </a:defRPr>
            </a:lvl2pPr>
            <a:lvl3pPr>
              <a:defRPr>
                <a:solidFill>
                  <a:schemeClr val="tx2"/>
                </a:solidFill>
              </a:defRPr>
            </a:lvl3pPr>
            <a:lvl4pPr>
              <a:defRPr>
                <a:solidFill>
                  <a:schemeClr val="accent6"/>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a:extLst>
              <a:ext uri="{FF2B5EF4-FFF2-40B4-BE49-F238E27FC236}">
                <a16:creationId xmlns:a16="http://schemas.microsoft.com/office/drawing/2014/main" id="{19BC32E6-7568-7848-8C11-B2B180368E65}"/>
              </a:ext>
            </a:extLst>
          </p:cNvPr>
          <p:cNvSpPr>
            <a:spLocks noGrp="1"/>
          </p:cNvSpPr>
          <p:nvPr>
            <p:ph type="title"/>
          </p:nvPr>
        </p:nvSpPr>
        <p:spPr>
          <a:xfrm>
            <a:off x="237841" y="120605"/>
            <a:ext cx="11228955" cy="698485"/>
          </a:xfrm>
          <a:prstGeom prst="rect">
            <a:avLst/>
          </a:prstGeom>
        </p:spPr>
        <p:txBody>
          <a:bodyPr vert="horz" lIns="91440" tIns="45720" rIns="91440" bIns="45720" rtlCol="0" anchor="ctr">
            <a:normAutofit/>
          </a:bodyPr>
          <a:lstStyle>
            <a:lvl1pPr>
              <a:defRPr b="0"/>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5C9FCBB-E702-A440-BF41-11DFC2527A57}"/>
              </a:ext>
            </a:extLst>
          </p:cNvPr>
          <p:cNvSpPr>
            <a:spLocks noGrp="1"/>
          </p:cNvSpPr>
          <p:nvPr>
            <p:ph type="dt" sz="half" idx="10"/>
          </p:nvPr>
        </p:nvSpPr>
        <p:spPr/>
        <p:txBody>
          <a:bodyPr/>
          <a:lstStyle/>
          <a:p>
            <a:r>
              <a:rPr lang="en-US"/>
              <a:t>6/17/21</a:t>
            </a:r>
            <a:endParaRPr lang="en-US" dirty="0"/>
          </a:p>
        </p:txBody>
      </p:sp>
      <p:sp>
        <p:nvSpPr>
          <p:cNvPr id="7" name="Slide Number Placeholder 6">
            <a:extLst>
              <a:ext uri="{FF2B5EF4-FFF2-40B4-BE49-F238E27FC236}">
                <a16:creationId xmlns:a16="http://schemas.microsoft.com/office/drawing/2014/main" id="{1652AD4A-A005-9444-AA59-6AE1F6222655}"/>
              </a:ext>
            </a:extLst>
          </p:cNvPr>
          <p:cNvSpPr>
            <a:spLocks noGrp="1"/>
          </p:cNvSpPr>
          <p:nvPr>
            <p:ph type="sldNum" sz="quarter" idx="11"/>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482462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888" y="1241384"/>
            <a:ext cx="10512862" cy="4351338"/>
          </a:xfrm>
          <a:prstGeom prst="rect">
            <a:avLst/>
          </a:prstGeom>
        </p:spPr>
        <p:txBody>
          <a:bodyPr/>
          <a:lstStyle>
            <a:lvl1pPr>
              <a:defRPr>
                <a:solidFill>
                  <a:schemeClr val="tx1"/>
                </a:solidFill>
              </a:defRPr>
            </a:lvl1pPr>
            <a:lvl2pPr>
              <a:defRPr>
                <a:solidFill>
                  <a:schemeClr val="accent1"/>
                </a:solidFill>
              </a:defRPr>
            </a:lvl2pPr>
            <a:lvl3pPr>
              <a:defRPr>
                <a:solidFill>
                  <a:schemeClr val="tx2"/>
                </a:solidFill>
              </a:defRPr>
            </a:lvl3pPr>
            <a:lvl4pPr>
              <a:defRPr>
                <a:solidFill>
                  <a:schemeClr val="accent6"/>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a:extLst>
              <a:ext uri="{FF2B5EF4-FFF2-40B4-BE49-F238E27FC236}">
                <a16:creationId xmlns:a16="http://schemas.microsoft.com/office/drawing/2014/main" id="{19BC32E6-7568-7848-8C11-B2B180368E65}"/>
              </a:ext>
            </a:extLst>
          </p:cNvPr>
          <p:cNvSpPr>
            <a:spLocks noGrp="1"/>
          </p:cNvSpPr>
          <p:nvPr>
            <p:ph type="title"/>
          </p:nvPr>
        </p:nvSpPr>
        <p:spPr>
          <a:xfrm>
            <a:off x="237841" y="120605"/>
            <a:ext cx="11228955" cy="698485"/>
          </a:xfrm>
          <a:prstGeom prst="rect">
            <a:avLst/>
          </a:prstGeom>
        </p:spPr>
        <p:txBody>
          <a:bodyPr vert="horz" lIns="91440" tIns="45720" rIns="91440" bIns="45720" rtlCol="0" anchor="ctr">
            <a:normAutofit/>
          </a:bodyPr>
          <a:lstStyle>
            <a:lvl1pPr>
              <a:defRPr b="0"/>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5C9FCBB-E702-A440-BF41-11DFC2527A57}"/>
              </a:ext>
            </a:extLst>
          </p:cNvPr>
          <p:cNvSpPr>
            <a:spLocks noGrp="1"/>
          </p:cNvSpPr>
          <p:nvPr>
            <p:ph type="dt" sz="half" idx="10"/>
          </p:nvPr>
        </p:nvSpPr>
        <p:spPr/>
        <p:txBody>
          <a:bodyPr/>
          <a:lstStyle/>
          <a:p>
            <a:r>
              <a:rPr lang="en-US"/>
              <a:t>6/17/21</a:t>
            </a:r>
            <a:endParaRPr lang="en-US" dirty="0"/>
          </a:p>
        </p:txBody>
      </p:sp>
      <p:sp>
        <p:nvSpPr>
          <p:cNvPr id="7" name="Slide Number Placeholder 6">
            <a:extLst>
              <a:ext uri="{FF2B5EF4-FFF2-40B4-BE49-F238E27FC236}">
                <a16:creationId xmlns:a16="http://schemas.microsoft.com/office/drawing/2014/main" id="{1652AD4A-A005-9444-AA59-6AE1F6222655}"/>
              </a:ext>
            </a:extLst>
          </p:cNvPr>
          <p:cNvSpPr>
            <a:spLocks noGrp="1"/>
          </p:cNvSpPr>
          <p:nvPr>
            <p:ph type="sldNum" sz="quarter" idx="11"/>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379693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Option 2">
    <p:spTree>
      <p:nvGrpSpPr>
        <p:cNvPr id="1" name=""/>
        <p:cNvGrpSpPr/>
        <p:nvPr/>
      </p:nvGrpSpPr>
      <p:grpSpPr>
        <a:xfrm>
          <a:off x="0" y="0"/>
          <a:ext cx="0" cy="0"/>
          <a:chOff x="0" y="0"/>
          <a:chExt cx="0" cy="0"/>
        </a:xfrm>
      </p:grpSpPr>
      <p:pic>
        <p:nvPicPr>
          <p:cNvPr id="5" name="Picture 4" descr="Section Dark Option 1.jpg"/>
          <p:cNvPicPr>
            <a:picLocks noChangeAspect="1"/>
          </p:cNvPicPr>
          <p:nvPr userDrawn="1"/>
        </p:nvPicPr>
        <p:blipFill>
          <a:blip r:embed="rId2"/>
          <a:srcRect r="274"/>
          <a:stretch>
            <a:fillRect/>
          </a:stretch>
        </p:blipFill>
        <p:spPr>
          <a:xfrm>
            <a:off x="0" y="2679"/>
            <a:ext cx="12188952" cy="6855321"/>
          </a:xfrm>
          <a:prstGeom prst="rect">
            <a:avLst/>
          </a:prstGeom>
        </p:spPr>
      </p:pic>
      <p:sp>
        <p:nvSpPr>
          <p:cNvPr id="2" name="Title 1"/>
          <p:cNvSpPr>
            <a:spLocks noGrp="1"/>
          </p:cNvSpPr>
          <p:nvPr>
            <p:ph type="title"/>
          </p:nvPr>
        </p:nvSpPr>
        <p:spPr>
          <a:xfrm>
            <a:off x="744750" y="3044088"/>
            <a:ext cx="10699454" cy="1143692"/>
          </a:xfrm>
          <a:noFill/>
        </p:spPr>
        <p:txBody>
          <a:bodyPr wrap="square" tIns="91440" bIns="91440" anchor="b" anchorCtr="0">
            <a:noAutofit/>
          </a:bodyPr>
          <a:lstStyle>
            <a:lvl1pPr algn="ctr">
              <a:lnSpc>
                <a:spcPct val="95000"/>
              </a:lnSpc>
              <a:defRPr sz="3000" b="1" cap="none" baseline="0">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748070" y="4492274"/>
            <a:ext cx="10692814" cy="1500187"/>
          </a:xfrm>
        </p:spPr>
        <p:txBody>
          <a:bodyPr anchor="t" anchorCtr="0">
            <a:normAutofit/>
          </a:bodyPr>
          <a:lstStyle>
            <a:lvl1pPr marL="0" indent="0" algn="ctr">
              <a:buNone/>
              <a:defRPr sz="2200" b="1" i="0" baseline="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subtitle</a:t>
            </a:r>
          </a:p>
        </p:txBody>
      </p:sp>
      <p:cxnSp>
        <p:nvCxnSpPr>
          <p:cNvPr id="8" name="Straight Connector 7"/>
          <p:cNvCxnSpPr/>
          <p:nvPr userDrawn="1"/>
        </p:nvCxnSpPr>
        <p:spPr>
          <a:xfrm>
            <a:off x="1420019" y="4310244"/>
            <a:ext cx="934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133642" y="6601688"/>
            <a:ext cx="1921680" cy="153888"/>
          </a:xfrm>
          <a:prstGeom prst="rect">
            <a:avLst/>
          </a:prstGeom>
        </p:spPr>
        <p:txBody>
          <a:bodyPr wrap="none" lIns="0" tIns="0" rIns="0" bIns="0" rtlCol="0" anchor="ctr" anchorCtr="0">
            <a:spAutoFit/>
          </a:bodyPr>
          <a:lstStyle/>
          <a:p>
            <a:pPr algn="ctr">
              <a:defRPr/>
            </a:pPr>
            <a:r>
              <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rPr>
              <a:t>Confidential     © onsemi 2021</a:t>
            </a:r>
          </a:p>
        </p:txBody>
      </p:sp>
      <p:pic>
        <p:nvPicPr>
          <p:cNvPr id="11" name="Picture 10">
            <a:extLst>
              <a:ext uri="{FF2B5EF4-FFF2-40B4-BE49-F238E27FC236}">
                <a16:creationId xmlns:a16="http://schemas.microsoft.com/office/drawing/2014/main" id="{63AD8E52-43D2-4F06-A83A-E75DA3B2CED2}"/>
              </a:ext>
            </a:extLst>
          </p:cNvPr>
          <p:cNvPicPr>
            <a:picLocks noChangeAspect="1"/>
          </p:cNvPicPr>
          <p:nvPr userDrawn="1"/>
        </p:nvPicPr>
        <p:blipFill>
          <a:blip r:embed="rId3"/>
          <a:stretch>
            <a:fillRect/>
          </a:stretch>
        </p:blipFill>
        <p:spPr>
          <a:xfrm>
            <a:off x="10318735" y="6441146"/>
            <a:ext cx="1490469" cy="274320"/>
          </a:xfrm>
          <a:prstGeom prst="rect">
            <a:avLst/>
          </a:prstGeom>
        </p:spPr>
      </p:pic>
      <p:sp>
        <p:nvSpPr>
          <p:cNvPr id="12" name="TextBox 11"/>
          <p:cNvSpPr txBox="1"/>
          <p:nvPr userDrawn="1"/>
        </p:nvSpPr>
        <p:spPr>
          <a:xfrm>
            <a:off x="138357" y="6601688"/>
            <a:ext cx="157094" cy="153888"/>
          </a:xfrm>
          <a:prstGeom prst="rect">
            <a:avLst/>
          </a:prstGeom>
        </p:spPr>
        <p:txBody>
          <a:bodyPr wrap="none" lIns="0" tIns="0" rIns="0" bIns="0" rtlCol="0" anchor="ctr" anchorCtr="0">
            <a:spAutoFit/>
          </a:bodyPr>
          <a:lstStyle/>
          <a:p>
            <a:pPr algn="ctr">
              <a:defRPr/>
            </a:pPr>
            <a:fld id="{5853B473-0271-47CF-900A-D77E281FB591}" type="slidenum">
              <a:rPr lang="en-US" sz="1000" b="1" smtClean="0">
                <a:solidFill>
                  <a:schemeClr val="bg1">
                    <a:lumMod val="50000"/>
                  </a:schemeClr>
                </a:solidFill>
                <a:latin typeface="+mj-lt"/>
                <a:ea typeface="Inter" panose="020B0502030000000004" pitchFamily="34" charset="0"/>
                <a:cs typeface="Arial" panose="020B0604020202020204" pitchFamily="34" charset="0"/>
              </a:rPr>
              <a:pPr algn="ctr">
                <a:defRPr/>
              </a:pPr>
              <a:t>‹#›</a:t>
            </a:fld>
            <a:endParaRPr lang="en-US" sz="1000" b="1">
              <a:solidFill>
                <a:schemeClr val="bg1">
                  <a:lumMod val="50000"/>
                </a:schemeClr>
              </a:solidFill>
              <a:latin typeface="+mj-lt"/>
              <a:ea typeface="Inter" panose="020B0502030000000004" pitchFamily="34" charset="0"/>
              <a:cs typeface="Arial" panose="020B0604020202020204" pitchFamily="34" charset="0"/>
            </a:endParaRPr>
          </a:p>
        </p:txBody>
      </p:sp>
    </p:spTree>
    <p:extLst>
      <p:ext uri="{BB962C8B-B14F-4D97-AF65-F5344CB8AC3E}">
        <p14:creationId xmlns:p14="http://schemas.microsoft.com/office/powerpoint/2010/main" val="22866970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330713" y="149012"/>
            <a:ext cx="11527400" cy="512064"/>
          </a:xfrm>
        </p:spPr>
        <p:txBody>
          <a:bodyPr/>
          <a:lstStyle/>
          <a:p>
            <a:r>
              <a:rPr lang="en-US"/>
              <a:t>Click to edit Master title style</a:t>
            </a:r>
          </a:p>
        </p:txBody>
      </p:sp>
      <p:sp>
        <p:nvSpPr>
          <p:cNvPr id="8" name="Content Placeholder 7"/>
          <p:cNvSpPr>
            <a:spLocks noGrp="1"/>
          </p:cNvSpPr>
          <p:nvPr>
            <p:ph sz="quarter" idx="10"/>
          </p:nvPr>
        </p:nvSpPr>
        <p:spPr>
          <a:xfrm>
            <a:off x="329120" y="753533"/>
            <a:ext cx="11530584"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63333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606883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hasCustomPrompt="1"/>
          </p:nvPr>
        </p:nvSpPr>
        <p:spPr>
          <a:xfrm>
            <a:off x="330713" y="593476"/>
            <a:ext cx="11527400"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Tree>
    <p:extLst>
      <p:ext uri="{BB962C8B-B14F-4D97-AF65-F5344CB8AC3E}">
        <p14:creationId xmlns:p14="http://schemas.microsoft.com/office/powerpoint/2010/main" val="30208249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hasCustomPrompt="1"/>
          </p:nvPr>
        </p:nvSpPr>
        <p:spPr>
          <a:xfrm>
            <a:off x="330713" y="593476"/>
            <a:ext cx="11527400" cy="443198"/>
          </a:xfrm>
          <a:noFill/>
        </p:spPr>
        <p:txBody>
          <a:bodyPr vert="horz" wrap="square" lIns="109728" tIns="45720" rIns="91440" bIns="45720" rtlCol="0">
            <a:spAutoFit/>
          </a:bodyPr>
          <a:lstStyle>
            <a:lvl1pPr marL="0" algn="l" defTabSz="456924" rtl="0" eaLnBrk="1" latinLnBrk="0" hangingPunct="1">
              <a:buNone/>
              <a:defRPr lang="en-US" sz="2400" b="0" i="0" kern="1200" dirty="0" smtClean="0">
                <a:solidFill>
                  <a:srgbClr val="63858F"/>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a:t>Click to edit Master subtitle styles</a:t>
            </a:r>
            <a:endParaRPr lang="en-US" dirty="0"/>
          </a:p>
        </p:txBody>
      </p:sp>
      <p:sp>
        <p:nvSpPr>
          <p:cNvPr id="6" name="Content Placeholder 5"/>
          <p:cNvSpPr>
            <a:spLocks noGrp="1"/>
          </p:cNvSpPr>
          <p:nvPr>
            <p:ph sz="quarter" idx="12"/>
          </p:nvPr>
        </p:nvSpPr>
        <p:spPr>
          <a:xfrm>
            <a:off x="329120" y="1159932"/>
            <a:ext cx="11530584" cy="5427663"/>
          </a:xfrm>
        </p:spPr>
        <p:txBody>
          <a:bodyPr lIns="1097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08249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Line Title ">
    <p:spTree>
      <p:nvGrpSpPr>
        <p:cNvPr id="1" name=""/>
        <p:cNvGrpSpPr/>
        <p:nvPr/>
      </p:nvGrpSpPr>
      <p:grpSpPr>
        <a:xfrm>
          <a:off x="0" y="0"/>
          <a:ext cx="0" cy="0"/>
          <a:chOff x="0" y="0"/>
          <a:chExt cx="0" cy="0"/>
        </a:xfrm>
      </p:grpSpPr>
      <p:sp>
        <p:nvSpPr>
          <p:cNvPr id="2" name="Title 1"/>
          <p:cNvSpPr>
            <a:spLocks noGrp="1"/>
          </p:cNvSpPr>
          <p:nvPr>
            <p:ph type="title"/>
          </p:nvPr>
        </p:nvSpPr>
        <p:spPr>
          <a:xfrm>
            <a:off x="331225" y="138607"/>
            <a:ext cx="11530584" cy="943532"/>
          </a:xfrm>
        </p:spPr>
        <p:txBody>
          <a:bodyPr anchor="b" anchorCtr="0"/>
          <a:lstStyle/>
          <a:p>
            <a:r>
              <a:rPr lang="en-US"/>
              <a:t>Click to edit Master title style</a:t>
            </a:r>
          </a:p>
        </p:txBody>
      </p:sp>
    </p:spTree>
    <p:extLst>
      <p:ext uri="{BB962C8B-B14F-4D97-AF65-F5344CB8AC3E}">
        <p14:creationId xmlns:p14="http://schemas.microsoft.com/office/powerpoint/2010/main" val="25246914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1225" y="138606"/>
            <a:ext cx="11530584" cy="943532"/>
          </a:xfrm>
        </p:spPr>
        <p:txBody>
          <a:bodyPr anchor="b" anchorCtr="0"/>
          <a:lstStyle/>
          <a:p>
            <a:r>
              <a:rPr lang="en-US"/>
              <a:t>Click to edit Master title style</a:t>
            </a:r>
          </a:p>
        </p:txBody>
      </p:sp>
      <p:sp>
        <p:nvSpPr>
          <p:cNvPr id="8" name="Content Placeholder 7"/>
          <p:cNvSpPr>
            <a:spLocks noGrp="1"/>
          </p:cNvSpPr>
          <p:nvPr>
            <p:ph sz="quarter" idx="12"/>
          </p:nvPr>
        </p:nvSpPr>
        <p:spPr>
          <a:xfrm>
            <a:off x="330712" y="1170561"/>
            <a:ext cx="11530584" cy="5385882"/>
          </a:xfrm>
        </p:spPr>
        <p:txBody>
          <a:bodyPr lIns="109728"/>
          <a:lstStyle>
            <a:lvl3pPr>
              <a:spcBef>
                <a:spcPts val="60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469148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0713" y="149012"/>
            <a:ext cx="11527400" cy="512064"/>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330712" y="1024467"/>
            <a:ext cx="11530584" cy="520431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p:cNvSpPr txBox="1"/>
          <p:nvPr userDrawn="1"/>
        </p:nvSpPr>
        <p:spPr>
          <a:xfrm>
            <a:off x="138357" y="6601688"/>
            <a:ext cx="157094" cy="153888"/>
          </a:xfrm>
          <a:prstGeom prst="rect">
            <a:avLst/>
          </a:prstGeom>
        </p:spPr>
        <p:txBody>
          <a:bodyPr wrap="none" lIns="0" tIns="0" rIns="0" bIns="0" rtlCol="0" anchor="ctr" anchorCtr="0">
            <a:spAutoFit/>
          </a:bodyPr>
          <a:lstStyle/>
          <a:p>
            <a:pPr algn="ctr">
              <a:defRPr/>
            </a:pPr>
            <a:fld id="{5853B473-0271-47CF-900A-D77E281FB591}" type="slidenum">
              <a:rPr lang="en-US" sz="1000" b="1" smtClean="0">
                <a:solidFill>
                  <a:schemeClr val="tx2"/>
                </a:solidFill>
                <a:latin typeface="+mj-lt"/>
                <a:ea typeface="Inter" panose="020B0502030000000004" pitchFamily="34" charset="0"/>
                <a:cs typeface="Arial" panose="020B0604020202020204" pitchFamily="34" charset="0"/>
              </a:rPr>
              <a:pPr algn="ctr">
                <a:defRPr/>
              </a:pPr>
              <a:t>‹#›</a:t>
            </a:fld>
            <a:endParaRPr lang="en-US" sz="1000" b="1">
              <a:solidFill>
                <a:schemeClr val="tx2"/>
              </a:solidFill>
              <a:latin typeface="+mj-lt"/>
              <a:ea typeface="Inter" panose="020B0502030000000004" pitchFamily="34" charset="0"/>
              <a:cs typeface="Arial" panose="020B0604020202020204" pitchFamily="34" charset="0"/>
            </a:endParaRPr>
          </a:p>
        </p:txBody>
      </p:sp>
      <p:sp>
        <p:nvSpPr>
          <p:cNvPr id="20" name="TextBox 19"/>
          <p:cNvSpPr txBox="1"/>
          <p:nvPr userDrawn="1"/>
        </p:nvSpPr>
        <p:spPr>
          <a:xfrm>
            <a:off x="5133642" y="6601688"/>
            <a:ext cx="1921680" cy="153888"/>
          </a:xfrm>
          <a:prstGeom prst="rect">
            <a:avLst/>
          </a:prstGeom>
        </p:spPr>
        <p:txBody>
          <a:bodyPr wrap="none" lIns="0" tIns="0" rIns="0" bIns="0" rtlCol="0" anchor="ctr" anchorCtr="0">
            <a:spAutoFit/>
          </a:bodyPr>
          <a:lstStyle/>
          <a:p>
            <a:pPr algn="ctr">
              <a:defRPr/>
            </a:pPr>
            <a:r>
              <a:rPr lang="en-US" sz="1000" b="1" kern="700" spc="10" baseline="0" dirty="0">
                <a:solidFill>
                  <a:schemeClr val="bg1">
                    <a:lumMod val="50000"/>
                  </a:schemeClr>
                </a:solidFill>
                <a:latin typeface="+mj-lt"/>
                <a:ea typeface="Inter" panose="020B0502030000000004" pitchFamily="34" charset="0"/>
                <a:cs typeface="Arial" panose="020B0604020202020204" pitchFamily="34" charset="0"/>
              </a:rPr>
              <a:t>Confidential     © onsemi 2021</a:t>
            </a:r>
          </a:p>
        </p:txBody>
      </p:sp>
      <p:sp>
        <p:nvSpPr>
          <p:cNvPr id="14" name="Rectangle 13"/>
          <p:cNvSpPr/>
          <p:nvPr userDrawn="1"/>
        </p:nvSpPr>
        <p:spPr>
          <a:xfrm rot="10800000" flipH="1">
            <a:off x="-63" y="6812286"/>
            <a:ext cx="12188952" cy="45719"/>
          </a:xfrm>
          <a:prstGeom prst="rect">
            <a:avLst/>
          </a:prstGeom>
          <a:gradFill flip="none" rotWithShape="1">
            <a:gsLst>
              <a:gs pos="47000">
                <a:schemeClr val="accent1">
                  <a:alpha val="50000"/>
                </a:schemeClr>
              </a:gs>
              <a:gs pos="77000">
                <a:schemeClr val="tx2">
                  <a:lumMod val="60000"/>
                  <a:lumOff val="40000"/>
                  <a:alpha val="50000"/>
                </a:schemeClr>
              </a:gs>
              <a:gs pos="100000">
                <a:srgbClr val="648692">
                  <a:alpha val="4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6" name="Rectangle 15"/>
          <p:cNvSpPr/>
          <p:nvPr userDrawn="1"/>
        </p:nvSpPr>
        <p:spPr>
          <a:xfrm rot="10800000">
            <a:off x="-63" y="7"/>
            <a:ext cx="12188952" cy="45719"/>
          </a:xfrm>
          <a:prstGeom prst="rect">
            <a:avLst/>
          </a:prstGeom>
          <a:gradFill flip="none" rotWithShape="1">
            <a:gsLst>
              <a:gs pos="47000">
                <a:schemeClr val="accent1">
                  <a:alpha val="50000"/>
                </a:schemeClr>
              </a:gs>
              <a:gs pos="77000">
                <a:schemeClr val="tx2">
                  <a:lumMod val="60000"/>
                  <a:lumOff val="40000"/>
                  <a:alpha val="50000"/>
                </a:schemeClr>
              </a:gs>
              <a:gs pos="100000">
                <a:srgbClr val="648692">
                  <a:alpha val="49804"/>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48FF6F5-18B0-5D40-9D06-8144B7F5F0F0}"/>
              </a:ext>
            </a:extLst>
          </p:cNvPr>
          <p:cNvPicPr>
            <a:picLocks noChangeAspect="1"/>
          </p:cNvPicPr>
          <p:nvPr userDrawn="1"/>
        </p:nvPicPr>
        <p:blipFill>
          <a:blip r:embed="rId27"/>
          <a:stretch>
            <a:fillRect/>
          </a:stretch>
        </p:blipFill>
        <p:spPr>
          <a:xfrm>
            <a:off x="10289238" y="6421226"/>
            <a:ext cx="1490469" cy="260454"/>
          </a:xfrm>
          <a:prstGeom prst="rect">
            <a:avLst/>
          </a:prstGeom>
        </p:spPr>
      </p:pic>
    </p:spTree>
    <p:extLst>
      <p:ext uri="{BB962C8B-B14F-4D97-AF65-F5344CB8AC3E}">
        <p14:creationId xmlns:p14="http://schemas.microsoft.com/office/powerpoint/2010/main" val="209582973"/>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724" r:id="rId3"/>
    <p:sldLayoutId id="2147483650" r:id="rId4"/>
    <p:sldLayoutId id="2147483654" r:id="rId5"/>
    <p:sldLayoutId id="2147483660" r:id="rId6"/>
    <p:sldLayoutId id="2147483687" r:id="rId7"/>
    <p:sldLayoutId id="2147483662" r:id="rId8"/>
    <p:sldLayoutId id="2147483721" r:id="rId9"/>
    <p:sldLayoutId id="2147483664" r:id="rId10"/>
    <p:sldLayoutId id="2147483663" r:id="rId11"/>
    <p:sldLayoutId id="2147483688" r:id="rId12"/>
    <p:sldLayoutId id="2147483725" r:id="rId13"/>
    <p:sldLayoutId id="2147483666" r:id="rId14"/>
    <p:sldLayoutId id="2147483722" r:id="rId15"/>
    <p:sldLayoutId id="2147483653" r:id="rId16"/>
    <p:sldLayoutId id="2147483685" r:id="rId17"/>
    <p:sldLayoutId id="2147483686" r:id="rId18"/>
    <p:sldLayoutId id="2147483655" r:id="rId19"/>
    <p:sldLayoutId id="2147483661" r:id="rId20"/>
    <p:sldLayoutId id="2147483668" r:id="rId21"/>
    <p:sldLayoutId id="2147483729" r:id="rId22"/>
    <p:sldLayoutId id="2147483730" r:id="rId23"/>
    <p:sldLayoutId id="2147483731" r:id="rId24"/>
    <p:sldLayoutId id="2147483732" r:id="rId25"/>
  </p:sldLayoutIdLst>
  <p:transition>
    <p:fade/>
  </p:transition>
  <p:txStyles>
    <p:titleStyle>
      <a:lvl1pPr algn="l" defTabSz="914400" rtl="0" eaLnBrk="1" latinLnBrk="0" hangingPunct="1">
        <a:lnSpc>
          <a:spcPct val="92000"/>
        </a:lnSpc>
        <a:spcBef>
          <a:spcPct val="0"/>
        </a:spcBef>
        <a:buNone/>
        <a:defRPr sz="3000" b="1" i="0" kern="1100" baseline="0">
          <a:solidFill>
            <a:schemeClr val="tx2"/>
          </a:solidFill>
          <a:latin typeface="+mj-lt"/>
          <a:ea typeface="+mj-ea"/>
          <a:cs typeface="+mj-cs"/>
        </a:defRPr>
      </a:lvl1pPr>
    </p:titleStyle>
    <p:bodyStyle>
      <a:lvl1pPr marL="261938" indent="-261938" algn="l" defTabSz="914400" rtl="0" eaLnBrk="1" latinLnBrk="0" hangingPunct="1">
        <a:lnSpc>
          <a:spcPct val="100000"/>
        </a:lnSpc>
        <a:spcBef>
          <a:spcPts val="1200"/>
        </a:spcBef>
        <a:buClr>
          <a:schemeClr val="bg1">
            <a:lumMod val="65000"/>
          </a:schemeClr>
        </a:buClr>
        <a:buFont typeface="Arial" pitchFamily="34" charset="0"/>
        <a:buChar char="•"/>
        <a:defRPr sz="2400" b="0" kern="1000">
          <a:solidFill>
            <a:schemeClr val="tx1">
              <a:lumMod val="85000"/>
            </a:schemeClr>
          </a:solidFill>
          <a:latin typeface="+mn-lt"/>
          <a:ea typeface="+mn-ea"/>
          <a:cs typeface="+mn-cs"/>
        </a:defRPr>
      </a:lvl1pPr>
      <a:lvl2pPr marL="608013" indent="-269875" algn="l" defTabSz="914400" rtl="0" eaLnBrk="1" latinLnBrk="0" hangingPunct="1">
        <a:lnSpc>
          <a:spcPct val="100000"/>
        </a:lnSpc>
        <a:spcBef>
          <a:spcPts val="800"/>
        </a:spcBef>
        <a:buClr>
          <a:schemeClr val="bg1">
            <a:lumMod val="65000"/>
          </a:schemeClr>
        </a:buClr>
        <a:buFont typeface="Arial" pitchFamily="34" charset="0"/>
        <a:buChar char="−"/>
        <a:defRPr sz="2200" b="0" kern="1000">
          <a:solidFill>
            <a:schemeClr val="tx1">
              <a:lumMod val="65000"/>
              <a:lumOff val="35000"/>
            </a:schemeClr>
          </a:solidFill>
          <a:latin typeface="+mn-lt"/>
          <a:ea typeface="+mn-ea"/>
          <a:cs typeface="+mn-cs"/>
        </a:defRPr>
      </a:lvl2pPr>
      <a:lvl3pPr marL="914400" indent="-223838" algn="l" defTabSz="914400" rtl="0" eaLnBrk="1" latinLnBrk="0" hangingPunct="1">
        <a:lnSpc>
          <a:spcPct val="100000"/>
        </a:lnSpc>
        <a:spcBef>
          <a:spcPts val="600"/>
        </a:spcBef>
        <a:buClr>
          <a:schemeClr val="bg1">
            <a:lumMod val="65000"/>
          </a:schemeClr>
        </a:buClr>
        <a:buFont typeface="Wingdings" pitchFamily="2" charset="2"/>
        <a:buChar char="§"/>
        <a:defRPr sz="1800" b="0" kern="1000" baseline="0">
          <a:solidFill>
            <a:schemeClr val="tx1">
              <a:lumMod val="50000"/>
              <a:lumOff val="50000"/>
            </a:schemeClr>
          </a:solidFill>
          <a:latin typeface="+mn-lt"/>
          <a:ea typeface="+mn-ea"/>
          <a:cs typeface="+mn-cs"/>
        </a:defRPr>
      </a:lvl3pPr>
      <a:lvl4pPr marL="1257300" indent="-206375" algn="l" defTabSz="914400" rtl="0" eaLnBrk="1" latinLnBrk="0" hangingPunct="1">
        <a:lnSpc>
          <a:spcPct val="100000"/>
        </a:lnSpc>
        <a:spcBef>
          <a:spcPts val="400"/>
        </a:spcBef>
        <a:buClr>
          <a:schemeClr val="bg1">
            <a:lumMod val="65000"/>
          </a:schemeClr>
        </a:buClr>
        <a:buFont typeface="Arial" pitchFamily="34" charset="0"/>
        <a:buChar char="▫"/>
        <a:defRPr sz="1700" b="0" kern="1000">
          <a:solidFill>
            <a:schemeClr val="bg1">
              <a:lumMod val="65000"/>
            </a:schemeClr>
          </a:solidFill>
          <a:latin typeface="+mn-lt"/>
          <a:ea typeface="+mn-ea"/>
          <a:cs typeface="+mn-cs"/>
        </a:defRPr>
      </a:lvl4pPr>
      <a:lvl5pPr marL="1487488" indent="-225425" algn="l" defTabSz="914400" rtl="0" eaLnBrk="1" latinLnBrk="0" hangingPunct="1">
        <a:lnSpc>
          <a:spcPct val="100000"/>
        </a:lnSpc>
        <a:spcBef>
          <a:spcPts val="300"/>
        </a:spcBef>
        <a:buClr>
          <a:schemeClr val="bg1">
            <a:lumMod val="65000"/>
          </a:schemeClr>
        </a:buClr>
        <a:buFont typeface="Arial" panose="020B0604020202020204" pitchFamily="34" charset="0"/>
        <a:buChar char="»"/>
        <a:defRPr sz="1600" b="0" kern="10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3.x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emf"/><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hyperlink" Target="https://www.onsemi.com/pub/collateral/tnd6338-d.pdf" TargetMode="External"/><Relationship Id="rId3" Type="http://schemas.openxmlformats.org/officeDocument/2006/relationships/hyperlink" Target="https://www.onsemi.com/pdf/datasheet/ncl35076-d.pdf" TargetMode="External"/><Relationship Id="rId7" Type="http://schemas.openxmlformats.org/officeDocument/2006/relationships/hyperlink" Target="https://www.onsemi.com/pub/collateral/ncl35076%20design%20tool.xlsx" TargetMode="External"/><Relationship Id="rId2" Type="http://schemas.openxmlformats.org/officeDocument/2006/relationships/hyperlink" Target="https://www.onsemi.com/pdf/datasheet/ncl30076-d.pdf" TargetMode="External"/><Relationship Id="rId1" Type="http://schemas.openxmlformats.org/officeDocument/2006/relationships/slideLayout" Target="../slideLayouts/slideLayout25.xml"/><Relationship Id="rId6" Type="http://schemas.openxmlformats.org/officeDocument/2006/relationships/hyperlink" Target="https://www.onsemi.com/pub/collateral/ncl30076%20design%20tool.xlsx" TargetMode="External"/><Relationship Id="rId5" Type="http://schemas.openxmlformats.org/officeDocument/2006/relationships/hyperlink" Target="https://www.onsemi.com/pub/collateral/ncl35076%20simplis%20model.sxsch" TargetMode="External"/><Relationship Id="rId4" Type="http://schemas.openxmlformats.org/officeDocument/2006/relationships/hyperlink" Target="https://www.onsemi.com/pub/collateral/ncl30076%20100w%20model.sxsch" TargetMode="External"/><Relationship Id="rId9" Type="http://schemas.openxmlformats.org/officeDocument/2006/relationships/hyperlink" Target="https://www.onsemi.com/pub/collateral/tnd6339-d.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NCL30076, NCL35076</a:t>
            </a:r>
          </a:p>
        </p:txBody>
      </p:sp>
      <p:sp>
        <p:nvSpPr>
          <p:cNvPr id="3" name="Text Placeholder 2"/>
          <p:cNvSpPr>
            <a:spLocks noGrp="1"/>
          </p:cNvSpPr>
          <p:nvPr>
            <p:ph type="body" sz="quarter" idx="13"/>
          </p:nvPr>
        </p:nvSpPr>
        <p:spPr>
          <a:xfrm>
            <a:off x="1818800" y="3683166"/>
            <a:ext cx="8551223" cy="1262508"/>
          </a:xfrm>
        </p:spPr>
        <p:txBody>
          <a:bodyPr>
            <a:normAutofit/>
          </a:bodyPr>
          <a:lstStyle/>
          <a:p>
            <a:r>
              <a:rPr lang="en-US" i="1" dirty="0"/>
              <a:t>LED Lighting, QR Buck, CCM Buck, Wide Dimming</a:t>
            </a:r>
          </a:p>
          <a:p>
            <a:r>
              <a:rPr lang="en-US" i="1" dirty="0"/>
              <a:t>December 2021</a:t>
            </a:r>
          </a:p>
        </p:txBody>
      </p:sp>
      <p:sp>
        <p:nvSpPr>
          <p:cNvPr id="4" name="Date Placeholder 3"/>
          <p:cNvSpPr>
            <a:spLocks noGrp="1"/>
          </p:cNvSpPr>
          <p:nvPr>
            <p:ph type="dt" sz="half" idx="14"/>
          </p:nvPr>
        </p:nvSpPr>
        <p:spPr>
          <a:xfrm>
            <a:off x="-1" y="6355588"/>
            <a:ext cx="2742486" cy="365030"/>
          </a:xfrm>
        </p:spPr>
        <p:txBody>
          <a:bodyPr/>
          <a:lstStyle/>
          <a:p>
            <a:fld id="{4C04B675-7DE8-46D8-BD19-AE77CA2FE565}" type="datetime1">
              <a:rPr lang="en-US" smtClean="0">
                <a:solidFill>
                  <a:schemeClr val="tx1"/>
                </a:solidFill>
              </a:rPr>
              <a:t>1/3/2022</a:t>
            </a:fld>
            <a:endParaRPr lang="en-US" dirty="0">
              <a:solidFill>
                <a:schemeClr val="tx1"/>
              </a:solidFill>
            </a:endParaRPr>
          </a:p>
        </p:txBody>
      </p:sp>
      <p:sp>
        <p:nvSpPr>
          <p:cNvPr id="5" name="Slide Number Placeholder 4"/>
          <p:cNvSpPr>
            <a:spLocks noGrp="1"/>
          </p:cNvSpPr>
          <p:nvPr>
            <p:ph type="sldNum" sz="quarter" idx="15"/>
          </p:nvPr>
        </p:nvSpPr>
        <p:spPr>
          <a:xfrm>
            <a:off x="0" y="6355588"/>
            <a:ext cx="663402" cy="365030"/>
          </a:xfrm>
        </p:spPr>
        <p:txBody>
          <a:bodyPr/>
          <a:lstStyle/>
          <a:p>
            <a:fld id="{5853B473-0271-47CF-900A-D77E281FB591}" type="slidenum">
              <a:rPr lang="en-US" smtClean="0">
                <a:solidFill>
                  <a:schemeClr val="tx1"/>
                </a:solidFill>
              </a:rPr>
              <a:pPr/>
              <a:t>1</a:t>
            </a:fld>
            <a:endParaRPr lang="en-US" dirty="0">
              <a:solidFill>
                <a:schemeClr val="tx1"/>
              </a:solidFill>
            </a:endParaRPr>
          </a:p>
        </p:txBody>
      </p:sp>
      <p:pic>
        <p:nvPicPr>
          <p:cNvPr id="7" name="Picture 6" descr="A picture containing electronics&#10;&#10;Description automatically generated">
            <a:extLst>
              <a:ext uri="{FF2B5EF4-FFF2-40B4-BE49-F238E27FC236}">
                <a16:creationId xmlns:a16="http://schemas.microsoft.com/office/drawing/2014/main" id="{2A38E08F-F56B-44E2-AC77-7079DCBFF1E6}"/>
              </a:ext>
            </a:extLst>
          </p:cNvPr>
          <p:cNvPicPr>
            <a:picLocks noChangeAspect="1"/>
          </p:cNvPicPr>
          <p:nvPr/>
        </p:nvPicPr>
        <p:blipFill>
          <a:blip r:embed="rId3"/>
          <a:stretch>
            <a:fillRect/>
          </a:stretch>
        </p:blipFill>
        <p:spPr>
          <a:xfrm>
            <a:off x="494220" y="419762"/>
            <a:ext cx="3478276" cy="2782621"/>
          </a:xfrm>
          <a:prstGeom prst="rect">
            <a:avLst/>
          </a:prstGeom>
        </p:spPr>
      </p:pic>
    </p:spTree>
    <p:extLst>
      <p:ext uri="{BB962C8B-B14F-4D97-AF65-F5344CB8AC3E}">
        <p14:creationId xmlns:p14="http://schemas.microsoft.com/office/powerpoint/2010/main" val="107774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53D90F-B7B3-4FC4-A109-3F0A57EC9BCC}"/>
              </a:ext>
            </a:extLst>
          </p:cNvPr>
          <p:cNvPicPr>
            <a:picLocks noChangeAspect="1"/>
          </p:cNvPicPr>
          <p:nvPr/>
        </p:nvPicPr>
        <p:blipFill>
          <a:blip r:embed="rId2"/>
          <a:stretch>
            <a:fillRect/>
          </a:stretch>
        </p:blipFill>
        <p:spPr>
          <a:xfrm>
            <a:off x="6222066" y="2025827"/>
            <a:ext cx="2966633" cy="1959463"/>
          </a:xfrm>
          <a:prstGeom prst="rect">
            <a:avLst/>
          </a:prstGeom>
        </p:spPr>
      </p:pic>
      <p:sp>
        <p:nvSpPr>
          <p:cNvPr id="20" name="TextBox 19"/>
          <p:cNvSpPr txBox="1"/>
          <p:nvPr/>
        </p:nvSpPr>
        <p:spPr>
          <a:xfrm>
            <a:off x="6940071" y="3942369"/>
            <a:ext cx="3593065" cy="461545"/>
          </a:xfrm>
          <a:prstGeom prst="rect">
            <a:avLst/>
          </a:prstGeom>
          <a:noFill/>
        </p:spPr>
        <p:txBody>
          <a:bodyPr wrap="square" rtlCol="0">
            <a:spAutoFit/>
          </a:bodyPr>
          <a:lstStyle/>
          <a:p>
            <a:pPr algn="ctr"/>
            <a:r>
              <a:rPr lang="en-US" sz="2399" b="1" u="sng" dirty="0">
                <a:solidFill>
                  <a:schemeClr val="tx2"/>
                </a:solidFill>
                <a:latin typeface="+mj-lt"/>
              </a:rPr>
              <a:t>Value Proposition</a:t>
            </a:r>
          </a:p>
        </p:txBody>
      </p:sp>
      <p:sp>
        <p:nvSpPr>
          <p:cNvPr id="3" name="Title 2"/>
          <p:cNvSpPr>
            <a:spLocks noGrp="1"/>
          </p:cNvSpPr>
          <p:nvPr>
            <p:ph type="title"/>
          </p:nvPr>
        </p:nvSpPr>
        <p:spPr>
          <a:xfrm>
            <a:off x="1540005" y="47439"/>
            <a:ext cx="9108815" cy="650717"/>
          </a:xfrm>
        </p:spPr>
        <p:txBody>
          <a:bodyPr>
            <a:noAutofit/>
          </a:bodyPr>
          <a:lstStyle/>
          <a:p>
            <a:pPr algn="ctr"/>
            <a:r>
              <a:rPr lang="en-US" i="1" dirty="0">
                <a:latin typeface="+mj-lt"/>
              </a:rPr>
              <a:t>NCL35076 – CCM Buck Controller</a:t>
            </a:r>
            <a:endParaRPr lang="en-US" sz="2399" dirty="0">
              <a:cs typeface="Arial" panose="020B0604020202020204" pitchFamily="34" charset="0"/>
            </a:endParaRPr>
          </a:p>
        </p:txBody>
      </p:sp>
      <p:sp>
        <p:nvSpPr>
          <p:cNvPr id="9" name="TextBox 8"/>
          <p:cNvSpPr txBox="1"/>
          <p:nvPr/>
        </p:nvSpPr>
        <p:spPr>
          <a:xfrm>
            <a:off x="1212156" y="615381"/>
            <a:ext cx="3958707" cy="461545"/>
          </a:xfrm>
          <a:prstGeom prst="rect">
            <a:avLst/>
          </a:prstGeom>
          <a:noFill/>
        </p:spPr>
        <p:txBody>
          <a:bodyPr wrap="none" rtlCol="0">
            <a:spAutoFit/>
          </a:bodyPr>
          <a:lstStyle/>
          <a:p>
            <a:r>
              <a:rPr lang="en-US" sz="2399" b="1" u="sng" dirty="0">
                <a:solidFill>
                  <a:schemeClr val="tx2"/>
                </a:solidFill>
                <a:latin typeface="+mj-lt"/>
              </a:rPr>
              <a:t>Product Family Overview</a:t>
            </a:r>
          </a:p>
        </p:txBody>
      </p:sp>
      <p:sp>
        <p:nvSpPr>
          <p:cNvPr id="17" name="TextBox 16"/>
          <p:cNvSpPr txBox="1"/>
          <p:nvPr/>
        </p:nvSpPr>
        <p:spPr>
          <a:xfrm>
            <a:off x="7855021" y="742172"/>
            <a:ext cx="2085284" cy="461545"/>
          </a:xfrm>
          <a:prstGeom prst="rect">
            <a:avLst/>
          </a:prstGeom>
          <a:noFill/>
        </p:spPr>
        <p:txBody>
          <a:bodyPr wrap="none" rtlCol="0">
            <a:spAutoFit/>
          </a:bodyPr>
          <a:lstStyle/>
          <a:p>
            <a:r>
              <a:rPr lang="en-US" sz="2399" b="1" u="sng" dirty="0">
                <a:solidFill>
                  <a:schemeClr val="tx2"/>
                </a:solidFill>
                <a:latin typeface="+mj-lt"/>
              </a:rPr>
              <a:t>Applications</a:t>
            </a:r>
          </a:p>
        </p:txBody>
      </p:sp>
      <p:sp>
        <p:nvSpPr>
          <p:cNvPr id="8" name="Rectangle 7"/>
          <p:cNvSpPr/>
          <p:nvPr/>
        </p:nvSpPr>
        <p:spPr>
          <a:xfrm>
            <a:off x="583561" y="2249103"/>
            <a:ext cx="4785483" cy="1600438"/>
          </a:xfrm>
          <a:prstGeom prst="rect">
            <a:avLst/>
          </a:prstGeom>
        </p:spPr>
        <p:txBody>
          <a:bodyPr wrap="square">
            <a:spAutoFit/>
          </a:bodyPr>
          <a:lstStyle/>
          <a:p>
            <a:r>
              <a:rPr lang="en-US" sz="1400" b="1" dirty="0">
                <a:solidFill>
                  <a:schemeClr val="tx2"/>
                </a:solidFill>
                <a:cs typeface="Arial" panose="020B0604020202020204" pitchFamily="34" charset="0"/>
              </a:rPr>
              <a:t>Features</a:t>
            </a:r>
            <a:endParaRPr lang="en-US" sz="1200" b="1" dirty="0">
              <a:solidFill>
                <a:schemeClr val="tx2"/>
              </a:solidFill>
              <a:cs typeface="Arial" panose="020B0604020202020204" pitchFamily="34" charset="0"/>
            </a:endParaRPr>
          </a:p>
          <a:p>
            <a:pPr marL="87287" indent="-87287">
              <a:buClr>
                <a:srgbClr val="333399"/>
              </a:buClr>
              <a:buSzPct val="80000"/>
              <a:buFont typeface="Wingdings" pitchFamily="2" charset="2"/>
              <a:buChar char="§"/>
            </a:pPr>
            <a:r>
              <a:rPr lang="en-US" altLang="ko-KR" sz="1200" dirty="0">
                <a:solidFill>
                  <a:srgbClr val="000000"/>
                </a:solidFill>
              </a:rPr>
              <a:t>OTA &amp; zero input offset Amplifiers at LED current calculator block</a:t>
            </a:r>
          </a:p>
          <a:p>
            <a:pPr marL="87287" indent="-87287">
              <a:buClr>
                <a:srgbClr val="333399"/>
              </a:buClr>
              <a:buSzPct val="80000"/>
              <a:buFont typeface="Wingdings" pitchFamily="2" charset="2"/>
              <a:buChar char="§"/>
            </a:pPr>
            <a:r>
              <a:rPr lang="en-US" altLang="ko-KR" sz="1200" b="1" dirty="0">
                <a:solidFill>
                  <a:schemeClr val="accent1"/>
                </a:solidFill>
              </a:rPr>
              <a:t>CCM</a:t>
            </a:r>
            <a:r>
              <a:rPr lang="en-US" altLang="ko-KR" sz="1200" dirty="0">
                <a:solidFill>
                  <a:srgbClr val="000000"/>
                </a:solidFill>
              </a:rPr>
              <a:t> Operation @ full load</a:t>
            </a:r>
          </a:p>
          <a:p>
            <a:pPr marL="87287" indent="-87287">
              <a:buClr>
                <a:srgbClr val="333399"/>
              </a:buClr>
              <a:buSzPct val="80000"/>
              <a:buFont typeface="Wingdings" pitchFamily="2" charset="2"/>
              <a:buChar char="§"/>
            </a:pPr>
            <a:r>
              <a:rPr lang="en-US" altLang="ko-KR" sz="1200" dirty="0">
                <a:solidFill>
                  <a:srgbClr val="000000"/>
                </a:solidFill>
              </a:rPr>
              <a:t>Excellent Dimming features</a:t>
            </a:r>
          </a:p>
          <a:p>
            <a:pPr>
              <a:buClr>
                <a:srgbClr val="333399"/>
              </a:buClr>
              <a:buSzPct val="80000"/>
            </a:pPr>
            <a:r>
              <a:rPr lang="en-US" altLang="en-US" sz="1200" dirty="0">
                <a:solidFill>
                  <a:srgbClr val="000000"/>
                </a:solidFill>
              </a:rPr>
              <a:t>  - CCM to DCM transition </a:t>
            </a:r>
          </a:p>
          <a:p>
            <a:pPr>
              <a:buClr>
                <a:srgbClr val="333399"/>
              </a:buClr>
              <a:buSzPct val="80000"/>
            </a:pPr>
            <a:r>
              <a:rPr lang="en-US" altLang="en-US" sz="1200" dirty="0">
                <a:solidFill>
                  <a:srgbClr val="000000"/>
                </a:solidFill>
              </a:rPr>
              <a:t>  - PWM Dimming by PWM signal</a:t>
            </a:r>
            <a:endParaRPr lang="en-US" altLang="en-US" sz="1100" dirty="0">
              <a:solidFill>
                <a:srgbClr val="000000"/>
              </a:solidFill>
            </a:endParaRPr>
          </a:p>
          <a:p>
            <a:pPr marL="87287" indent="-87287">
              <a:buClr>
                <a:srgbClr val="333399"/>
              </a:buClr>
              <a:buSzPct val="80000"/>
              <a:buFont typeface="Wingdings" pitchFamily="2" charset="2"/>
              <a:buChar char="§"/>
            </a:pPr>
            <a:r>
              <a:rPr lang="en-US" altLang="en-US" sz="1200" dirty="0">
                <a:solidFill>
                  <a:srgbClr val="000000"/>
                </a:solidFill>
              </a:rPr>
              <a:t>Standby mode operation</a:t>
            </a:r>
          </a:p>
          <a:p>
            <a:pPr marL="87287" indent="-87287">
              <a:buClr>
                <a:srgbClr val="333399"/>
              </a:buClr>
              <a:buSzPct val="80000"/>
              <a:buFont typeface="Wingdings" pitchFamily="2" charset="2"/>
              <a:buChar char="§"/>
            </a:pPr>
            <a:r>
              <a:rPr lang="en-US" altLang="en-US" sz="1200" dirty="0">
                <a:solidFill>
                  <a:srgbClr val="000000"/>
                </a:solidFill>
              </a:rPr>
              <a:t>Various Protections; Auto Restart (AR)</a:t>
            </a:r>
          </a:p>
        </p:txBody>
      </p:sp>
      <p:sp>
        <p:nvSpPr>
          <p:cNvPr id="82" name="Text Box 15"/>
          <p:cNvSpPr txBox="1">
            <a:spLocks noChangeArrowheads="1"/>
          </p:cNvSpPr>
          <p:nvPr/>
        </p:nvSpPr>
        <p:spPr bwMode="auto">
          <a:xfrm>
            <a:off x="6880725" y="1224056"/>
            <a:ext cx="4319434" cy="173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rIns="0"/>
          <a:lstStyle>
            <a:lvl1pPr marL="57150" indent="-57150" eaLnBrk="0" hangingPunct="0">
              <a:spcBef>
                <a:spcPct val="20000"/>
              </a:spcBef>
              <a:buFont typeface="Arial" pitchFamily="34" charset="0"/>
              <a:buChar char="•"/>
              <a:defRPr sz="3200">
                <a:solidFill>
                  <a:srgbClr val="3C5583"/>
                </a:solidFill>
                <a:latin typeface="Franklin Gothic Medium" pitchFamily="34" charset="0"/>
              </a:defRPr>
            </a:lvl1pPr>
            <a:lvl2pPr marL="742950" indent="-285750" eaLnBrk="0" hangingPunct="0">
              <a:spcBef>
                <a:spcPct val="20000"/>
              </a:spcBef>
              <a:buFont typeface="Arial" pitchFamily="34" charset="0"/>
              <a:buChar char="–"/>
              <a:defRPr sz="2800">
                <a:solidFill>
                  <a:srgbClr val="595959"/>
                </a:solidFill>
                <a:latin typeface="Franklin Gothic Medium" pitchFamily="34" charset="0"/>
              </a:defRPr>
            </a:lvl2pPr>
            <a:lvl3pPr marL="1143000" indent="-228600" eaLnBrk="0" hangingPunct="0">
              <a:spcBef>
                <a:spcPct val="20000"/>
              </a:spcBef>
              <a:buFont typeface="Arial" pitchFamily="34" charset="0"/>
              <a:buChar char="•"/>
              <a:defRPr sz="2400">
                <a:solidFill>
                  <a:srgbClr val="7F7F7F"/>
                </a:solidFill>
                <a:latin typeface="Franklin Gothic Medium" pitchFamily="34" charset="0"/>
              </a:defRPr>
            </a:lvl3pPr>
            <a:lvl4pPr marL="1600200" indent="-228600" eaLnBrk="0" hangingPunct="0">
              <a:spcBef>
                <a:spcPct val="20000"/>
              </a:spcBef>
              <a:buFont typeface="Arial" pitchFamily="34" charset="0"/>
              <a:buChar char="–"/>
              <a:defRPr sz="2000">
                <a:solidFill>
                  <a:srgbClr val="7F7F7F"/>
                </a:solidFill>
                <a:latin typeface="Franklin Gothic Medium" pitchFamily="34" charset="0"/>
              </a:defRPr>
            </a:lvl4pPr>
            <a:lvl5pPr marL="2057400" indent="-228600" eaLnBrk="0" hangingPunct="0">
              <a:spcBef>
                <a:spcPct val="20000"/>
              </a:spcBef>
              <a:buFont typeface="Arial" pitchFamily="34" charset="0"/>
              <a:buChar char="»"/>
              <a:defRPr sz="2000">
                <a:solidFill>
                  <a:srgbClr val="7F7F7F"/>
                </a:solidFill>
                <a:latin typeface="Franklin Gothic Medium" pitchFamily="34" charset="0"/>
              </a:defRPr>
            </a:lvl5pPr>
            <a:lvl6pPr marL="2514600" indent="-228600" eaLnBrk="0" fontAlgn="base" hangingPunct="0">
              <a:spcBef>
                <a:spcPct val="20000"/>
              </a:spcBef>
              <a:spcAft>
                <a:spcPct val="0"/>
              </a:spcAft>
              <a:buFont typeface="Arial" pitchFamily="34" charset="0"/>
              <a:buChar char="»"/>
              <a:defRPr sz="2000">
                <a:solidFill>
                  <a:srgbClr val="7F7F7F"/>
                </a:solidFill>
                <a:latin typeface="Franklin Gothic Medium" pitchFamily="34" charset="0"/>
              </a:defRPr>
            </a:lvl6pPr>
            <a:lvl7pPr marL="2971800" indent="-228600" eaLnBrk="0" fontAlgn="base" hangingPunct="0">
              <a:spcBef>
                <a:spcPct val="20000"/>
              </a:spcBef>
              <a:spcAft>
                <a:spcPct val="0"/>
              </a:spcAft>
              <a:buFont typeface="Arial" pitchFamily="34" charset="0"/>
              <a:buChar char="»"/>
              <a:defRPr sz="2000">
                <a:solidFill>
                  <a:srgbClr val="7F7F7F"/>
                </a:solidFill>
                <a:latin typeface="Franklin Gothic Medium" pitchFamily="34" charset="0"/>
              </a:defRPr>
            </a:lvl7pPr>
            <a:lvl8pPr marL="3429000" indent="-228600" eaLnBrk="0" fontAlgn="base" hangingPunct="0">
              <a:spcBef>
                <a:spcPct val="20000"/>
              </a:spcBef>
              <a:spcAft>
                <a:spcPct val="0"/>
              </a:spcAft>
              <a:buFont typeface="Arial" pitchFamily="34" charset="0"/>
              <a:buChar char="»"/>
              <a:defRPr sz="2000">
                <a:solidFill>
                  <a:srgbClr val="7F7F7F"/>
                </a:solidFill>
                <a:latin typeface="Franklin Gothic Medium" pitchFamily="34" charset="0"/>
              </a:defRPr>
            </a:lvl8pPr>
            <a:lvl9pPr marL="3886200" indent="-228600" eaLnBrk="0" fontAlgn="base" hangingPunct="0">
              <a:spcBef>
                <a:spcPct val="20000"/>
              </a:spcBef>
              <a:spcAft>
                <a:spcPct val="0"/>
              </a:spcAft>
              <a:buFont typeface="Arial" pitchFamily="34" charset="0"/>
              <a:buChar char="»"/>
              <a:defRPr sz="2000">
                <a:solidFill>
                  <a:srgbClr val="7F7F7F"/>
                </a:solidFill>
                <a:latin typeface="Franklin Gothic Medium" pitchFamily="34" charset="0"/>
              </a:defRPr>
            </a:lvl9pPr>
          </a:lstStyle>
          <a:p>
            <a:pPr>
              <a:spcBef>
                <a:spcPct val="0"/>
              </a:spcBef>
              <a:buClr>
                <a:schemeClr val="tx1"/>
              </a:buClr>
              <a:buSzPct val="80000"/>
            </a:pPr>
            <a:r>
              <a:rPr lang="en-US" altLang="en-US" sz="1200" dirty="0">
                <a:solidFill>
                  <a:schemeClr val="tx2"/>
                </a:solidFill>
                <a:latin typeface="+mn-lt"/>
                <a:cs typeface="Arial" pitchFamily="34" charset="0"/>
              </a:rPr>
              <a:t> LED Lighting Driver</a:t>
            </a:r>
          </a:p>
          <a:p>
            <a:pPr>
              <a:spcBef>
                <a:spcPct val="0"/>
              </a:spcBef>
              <a:buClr>
                <a:schemeClr val="tx1"/>
              </a:buClr>
              <a:buSzPct val="80000"/>
            </a:pPr>
            <a:r>
              <a:rPr lang="en-US" altLang="en-US" sz="1200" dirty="0">
                <a:solidFill>
                  <a:schemeClr val="tx2"/>
                </a:solidFill>
                <a:latin typeface="+mn-lt"/>
                <a:cs typeface="Arial" pitchFamily="34" charset="0"/>
              </a:rPr>
              <a:t> Analog/PWM Dimmable LED Driver</a:t>
            </a:r>
          </a:p>
          <a:p>
            <a:pPr>
              <a:spcBef>
                <a:spcPct val="0"/>
              </a:spcBef>
              <a:buClr>
                <a:schemeClr val="tx1"/>
              </a:buClr>
              <a:buSzPct val="80000"/>
            </a:pPr>
            <a:r>
              <a:rPr lang="en-US" altLang="en-US" sz="1200" dirty="0">
                <a:solidFill>
                  <a:schemeClr val="tx2"/>
                </a:solidFill>
                <a:latin typeface="+mn-lt"/>
                <a:cs typeface="Arial" pitchFamily="34" charset="0"/>
              </a:rPr>
              <a:t> Smart Lighting</a:t>
            </a:r>
          </a:p>
        </p:txBody>
      </p:sp>
      <p:sp>
        <p:nvSpPr>
          <p:cNvPr id="15" name="Rectangle 14"/>
          <p:cNvSpPr/>
          <p:nvPr/>
        </p:nvSpPr>
        <p:spPr>
          <a:xfrm>
            <a:off x="583562" y="1046888"/>
            <a:ext cx="4785483" cy="1200329"/>
          </a:xfrm>
          <a:prstGeom prst="rect">
            <a:avLst/>
          </a:prstGeom>
        </p:spPr>
        <p:txBody>
          <a:bodyPr wrap="square">
            <a:spAutoFit/>
          </a:bodyPr>
          <a:lstStyle/>
          <a:p>
            <a:pPr algn="just"/>
            <a:r>
              <a:rPr lang="en-US" altLang="ko-KR" sz="1200" dirty="0">
                <a:ea typeface="ＭＳ Ｐゴシック" pitchFamily="34" charset="-128"/>
              </a:rPr>
              <a:t>   The</a:t>
            </a:r>
            <a:r>
              <a:rPr lang="en-US" altLang="ko-KR" sz="1200" dirty="0">
                <a:solidFill>
                  <a:schemeClr val="accent1"/>
                </a:solidFill>
                <a:ea typeface="ＭＳ Ｐゴシック" pitchFamily="34" charset="-128"/>
              </a:rPr>
              <a:t> </a:t>
            </a:r>
            <a:r>
              <a:rPr lang="en-US" altLang="ko-KR" sz="1200" b="1" dirty="0">
                <a:solidFill>
                  <a:schemeClr val="accent1"/>
                </a:solidFill>
                <a:ea typeface="ＭＳ Ｐゴシック" pitchFamily="34" charset="-128"/>
              </a:rPr>
              <a:t>NCL35076</a:t>
            </a:r>
            <a:r>
              <a:rPr lang="en-US" altLang="ko-KR" sz="1200" dirty="0">
                <a:solidFill>
                  <a:schemeClr val="accent1"/>
                </a:solidFill>
                <a:ea typeface="ＭＳ Ｐゴシック" pitchFamily="34" charset="-128"/>
              </a:rPr>
              <a:t> </a:t>
            </a:r>
            <a:r>
              <a:rPr lang="en-US" altLang="ko-KR" sz="1200" dirty="0">
                <a:ea typeface="ＭＳ Ｐゴシック" pitchFamily="34" charset="-128"/>
              </a:rPr>
              <a:t>is DC-DC buck controller for wide analog dimming range down to 1%.  ON’s proprietary LED current calculation technique and zero input voltage offset of the internal sensing and feedback amplifiers performs precise constant current in the whole analog dimming range. PWM dimming is also provided to keep the constant LED color temperature. </a:t>
            </a:r>
            <a:endParaRPr lang="en-US" altLang="ja-JP" sz="1200" dirty="0">
              <a:solidFill>
                <a:schemeClr val="tx2"/>
              </a:solidFill>
              <a:cs typeface="Arial" pitchFamily="34" charset="0"/>
            </a:endParaRPr>
          </a:p>
        </p:txBody>
      </p:sp>
      <p:sp>
        <p:nvSpPr>
          <p:cNvPr id="51" name="Rectangle 50"/>
          <p:cNvSpPr/>
          <p:nvPr/>
        </p:nvSpPr>
        <p:spPr>
          <a:xfrm>
            <a:off x="6880725" y="4441483"/>
            <a:ext cx="3789996" cy="1738938"/>
          </a:xfrm>
          <a:prstGeom prst="rect">
            <a:avLst/>
          </a:prstGeom>
        </p:spPr>
        <p:txBody>
          <a:bodyPr wrap="square">
            <a:spAutoFit/>
          </a:bodyPr>
          <a:lstStyle/>
          <a:p>
            <a:pPr marL="87287" indent="-87287">
              <a:buClr>
                <a:srgbClr val="333399"/>
              </a:buClr>
              <a:buSzPct val="80000"/>
              <a:buFont typeface="Wingdings" pitchFamily="2" charset="2"/>
              <a:buChar char="§"/>
            </a:pPr>
            <a:r>
              <a:rPr lang="en-US" altLang="en-US" sz="1200" dirty="0">
                <a:solidFill>
                  <a:srgbClr val="000000"/>
                </a:solidFill>
              </a:rPr>
              <a:t>Precise CC regulation</a:t>
            </a:r>
          </a:p>
          <a:p>
            <a:pPr>
              <a:buClr>
                <a:srgbClr val="333399"/>
              </a:buClr>
              <a:buSzPct val="80000"/>
            </a:pPr>
            <a:r>
              <a:rPr lang="en-US" altLang="en-US" sz="1200" dirty="0">
                <a:solidFill>
                  <a:srgbClr val="000000"/>
                </a:solidFill>
              </a:rPr>
              <a:t>  - </a:t>
            </a:r>
            <a:r>
              <a:rPr lang="en-US" altLang="en-US" sz="1200" b="1" dirty="0">
                <a:solidFill>
                  <a:schemeClr val="accent1"/>
                </a:solidFill>
              </a:rPr>
              <a:t>&lt;±2% </a:t>
            </a:r>
            <a:r>
              <a:rPr lang="en-US" altLang="en-US" sz="1200" dirty="0">
                <a:solidFill>
                  <a:srgbClr val="000000"/>
                </a:solidFill>
              </a:rPr>
              <a:t>@ full load</a:t>
            </a:r>
          </a:p>
          <a:p>
            <a:pPr>
              <a:buClr>
                <a:srgbClr val="333399"/>
              </a:buClr>
              <a:buSzPct val="80000"/>
            </a:pPr>
            <a:r>
              <a:rPr lang="en-US" altLang="en-US" sz="1200" dirty="0">
                <a:solidFill>
                  <a:srgbClr val="000000"/>
                </a:solidFill>
              </a:rPr>
              <a:t>  - </a:t>
            </a:r>
            <a:r>
              <a:rPr lang="en-US" altLang="en-US" sz="1200" b="1" dirty="0">
                <a:solidFill>
                  <a:schemeClr val="accent1"/>
                </a:solidFill>
              </a:rPr>
              <a:t>&lt;±20% </a:t>
            </a:r>
            <a:r>
              <a:rPr lang="en-US" altLang="en-US" sz="1200" dirty="0">
                <a:solidFill>
                  <a:srgbClr val="000000"/>
                </a:solidFill>
              </a:rPr>
              <a:t>@ 1% load</a:t>
            </a:r>
          </a:p>
          <a:p>
            <a:pPr marL="87287" indent="-87287">
              <a:buClr>
                <a:srgbClr val="333399"/>
              </a:buClr>
              <a:buSzPct val="80000"/>
              <a:buFont typeface="Wingdings" pitchFamily="2" charset="2"/>
              <a:buChar char="§"/>
            </a:pPr>
            <a:r>
              <a:rPr lang="en-US" altLang="en-US" sz="1200" dirty="0">
                <a:solidFill>
                  <a:srgbClr val="000000"/>
                </a:solidFill>
              </a:rPr>
              <a:t>High efficiency &amp; low profile design</a:t>
            </a:r>
          </a:p>
          <a:p>
            <a:pPr marL="87287" indent="-87287">
              <a:buClr>
                <a:srgbClr val="333399"/>
              </a:buClr>
              <a:buSzPct val="80000"/>
              <a:buFont typeface="Wingdings" pitchFamily="2" charset="2"/>
              <a:buChar char="§"/>
            </a:pPr>
            <a:r>
              <a:rPr lang="en-US" altLang="en-US" sz="1200" dirty="0">
                <a:solidFill>
                  <a:srgbClr val="000000"/>
                </a:solidFill>
              </a:rPr>
              <a:t>Design flexibility</a:t>
            </a:r>
          </a:p>
          <a:p>
            <a:pPr>
              <a:buClr>
                <a:srgbClr val="333399"/>
              </a:buClr>
              <a:buSzPct val="80000"/>
            </a:pPr>
            <a:r>
              <a:rPr lang="en-US" altLang="en-US" sz="1200" dirty="0">
                <a:solidFill>
                  <a:srgbClr val="000000"/>
                </a:solidFill>
              </a:rPr>
              <a:t>  - Wide </a:t>
            </a:r>
            <a:r>
              <a:rPr lang="en-US" altLang="en-US" sz="1200" b="1" dirty="0">
                <a:solidFill>
                  <a:schemeClr val="accent1"/>
                </a:solidFill>
              </a:rPr>
              <a:t>Analog Dimming </a:t>
            </a:r>
            <a:r>
              <a:rPr lang="en-US" altLang="en-US" sz="1200" dirty="0">
                <a:solidFill>
                  <a:srgbClr val="000000"/>
                </a:solidFill>
              </a:rPr>
              <a:t>Range; </a:t>
            </a:r>
            <a:r>
              <a:rPr lang="en-US" altLang="en-US" sz="1200" b="1" dirty="0">
                <a:solidFill>
                  <a:schemeClr val="accent1"/>
                </a:solidFill>
              </a:rPr>
              <a:t>1~100%</a:t>
            </a:r>
          </a:p>
          <a:p>
            <a:pPr>
              <a:buClr>
                <a:srgbClr val="333399"/>
              </a:buClr>
              <a:buSzPct val="80000"/>
            </a:pPr>
            <a:r>
              <a:rPr lang="en-US" altLang="en-US" sz="1200" dirty="0">
                <a:solidFill>
                  <a:srgbClr val="000000"/>
                </a:solidFill>
              </a:rPr>
              <a:t>  - Keep </a:t>
            </a:r>
            <a:r>
              <a:rPr lang="en-US" altLang="en-US" sz="1200" b="1" dirty="0">
                <a:solidFill>
                  <a:schemeClr val="accent1"/>
                </a:solidFill>
              </a:rPr>
              <a:t>Constant LED color </a:t>
            </a:r>
            <a:r>
              <a:rPr lang="en-US" altLang="en-US" sz="1200" dirty="0">
                <a:solidFill>
                  <a:srgbClr val="000000"/>
                </a:solidFill>
              </a:rPr>
              <a:t>temperature</a:t>
            </a:r>
          </a:p>
          <a:p>
            <a:pPr marL="87287" indent="-87287">
              <a:buClr>
                <a:srgbClr val="333399"/>
              </a:buClr>
              <a:buSzPct val="80000"/>
              <a:buFont typeface="Wingdings" pitchFamily="2" charset="2"/>
              <a:buChar char="§"/>
            </a:pPr>
            <a:r>
              <a:rPr lang="en-US" altLang="en-US" sz="1200" dirty="0">
                <a:solidFill>
                  <a:srgbClr val="000000"/>
                </a:solidFill>
              </a:rPr>
              <a:t>Low standby power consumption</a:t>
            </a:r>
          </a:p>
          <a:p>
            <a:pPr marL="87287" indent="-87287">
              <a:buClr>
                <a:srgbClr val="333399"/>
              </a:buClr>
              <a:buSzPct val="80000"/>
              <a:buFont typeface="Wingdings" pitchFamily="2" charset="2"/>
              <a:buChar char="§"/>
            </a:pPr>
            <a:r>
              <a:rPr lang="en-US" altLang="en-US" sz="1200" dirty="0">
                <a:solidFill>
                  <a:srgbClr val="000000"/>
                </a:solidFill>
              </a:rPr>
              <a:t>High system reliability</a:t>
            </a:r>
          </a:p>
        </p:txBody>
      </p:sp>
      <p:sp>
        <p:nvSpPr>
          <p:cNvPr id="13" name="TextBox 12"/>
          <p:cNvSpPr txBox="1"/>
          <p:nvPr/>
        </p:nvSpPr>
        <p:spPr>
          <a:xfrm>
            <a:off x="187288" y="3917814"/>
            <a:ext cx="5860211" cy="461665"/>
          </a:xfrm>
          <a:prstGeom prst="rect">
            <a:avLst/>
          </a:prstGeom>
          <a:noFill/>
        </p:spPr>
        <p:txBody>
          <a:bodyPr wrap="square" rtlCol="0">
            <a:spAutoFit/>
          </a:bodyPr>
          <a:lstStyle/>
          <a:p>
            <a:pPr algn="ctr"/>
            <a:r>
              <a:rPr lang="en-US" sz="2400" b="1" u="sng" dirty="0">
                <a:solidFill>
                  <a:schemeClr val="tx2"/>
                </a:solidFill>
                <a:latin typeface="+mj-lt"/>
              </a:rPr>
              <a:t>System or Application Block Diagram</a:t>
            </a:r>
          </a:p>
        </p:txBody>
      </p:sp>
      <p:pic>
        <p:nvPicPr>
          <p:cNvPr id="5" name="Picture 4">
            <a:extLst>
              <a:ext uri="{FF2B5EF4-FFF2-40B4-BE49-F238E27FC236}">
                <a16:creationId xmlns:a16="http://schemas.microsoft.com/office/drawing/2014/main" id="{DA04456B-F2A9-4F16-9C9C-A6F9B8F575D9}"/>
              </a:ext>
            </a:extLst>
          </p:cNvPr>
          <p:cNvPicPr>
            <a:picLocks noChangeAspect="1"/>
          </p:cNvPicPr>
          <p:nvPr/>
        </p:nvPicPr>
        <p:blipFill>
          <a:blip r:embed="rId3"/>
          <a:stretch>
            <a:fillRect/>
          </a:stretch>
        </p:blipFill>
        <p:spPr>
          <a:xfrm>
            <a:off x="9314046" y="2291471"/>
            <a:ext cx="2022827" cy="1426278"/>
          </a:xfrm>
          <a:prstGeom prst="rect">
            <a:avLst/>
          </a:prstGeom>
        </p:spPr>
      </p:pic>
      <p:pic>
        <p:nvPicPr>
          <p:cNvPr id="23" name="그림 13">
            <a:extLst>
              <a:ext uri="{FF2B5EF4-FFF2-40B4-BE49-F238E27FC236}">
                <a16:creationId xmlns:a16="http://schemas.microsoft.com/office/drawing/2014/main" id="{65E773C9-0664-4583-A2AF-D6BB9D531303}"/>
              </a:ext>
            </a:extLst>
          </p:cNvPr>
          <p:cNvPicPr>
            <a:picLocks noChangeAspect="1"/>
          </p:cNvPicPr>
          <p:nvPr/>
        </p:nvPicPr>
        <p:blipFill>
          <a:blip r:embed="rId4"/>
          <a:stretch>
            <a:fillRect/>
          </a:stretch>
        </p:blipFill>
        <p:spPr>
          <a:xfrm>
            <a:off x="1540005" y="4372826"/>
            <a:ext cx="2412864" cy="2288962"/>
          </a:xfrm>
          <a:prstGeom prst="rect">
            <a:avLst/>
          </a:prstGeom>
        </p:spPr>
      </p:pic>
    </p:spTree>
    <p:extLst>
      <p:ext uri="{BB962C8B-B14F-4D97-AF65-F5344CB8AC3E}">
        <p14:creationId xmlns:p14="http://schemas.microsoft.com/office/powerpoint/2010/main" val="39650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그림 2">
            <a:extLst>
              <a:ext uri="{FF2B5EF4-FFF2-40B4-BE49-F238E27FC236}">
                <a16:creationId xmlns:a16="http://schemas.microsoft.com/office/drawing/2014/main" id="{6AF98477-19BD-4B8F-8EEA-CFDF05C13109}"/>
              </a:ext>
            </a:extLst>
          </p:cNvPr>
          <p:cNvPicPr>
            <a:picLocks noChangeAspect="1"/>
          </p:cNvPicPr>
          <p:nvPr/>
        </p:nvPicPr>
        <p:blipFill>
          <a:blip r:embed="rId2"/>
          <a:stretch>
            <a:fillRect/>
          </a:stretch>
        </p:blipFill>
        <p:spPr>
          <a:xfrm>
            <a:off x="1532537" y="4358658"/>
            <a:ext cx="2427799" cy="2303130"/>
          </a:xfrm>
          <a:prstGeom prst="rect">
            <a:avLst/>
          </a:prstGeom>
        </p:spPr>
      </p:pic>
      <p:pic>
        <p:nvPicPr>
          <p:cNvPr id="6" name="Picture 5">
            <a:extLst>
              <a:ext uri="{FF2B5EF4-FFF2-40B4-BE49-F238E27FC236}">
                <a16:creationId xmlns:a16="http://schemas.microsoft.com/office/drawing/2014/main" id="{A353D90F-B7B3-4FC4-A109-3F0A57EC9BCC}"/>
              </a:ext>
            </a:extLst>
          </p:cNvPr>
          <p:cNvPicPr>
            <a:picLocks noChangeAspect="1"/>
          </p:cNvPicPr>
          <p:nvPr/>
        </p:nvPicPr>
        <p:blipFill>
          <a:blip r:embed="rId3"/>
          <a:stretch>
            <a:fillRect/>
          </a:stretch>
        </p:blipFill>
        <p:spPr>
          <a:xfrm>
            <a:off x="6222066" y="2025827"/>
            <a:ext cx="2966633" cy="1959463"/>
          </a:xfrm>
          <a:prstGeom prst="rect">
            <a:avLst/>
          </a:prstGeom>
        </p:spPr>
      </p:pic>
      <p:sp>
        <p:nvSpPr>
          <p:cNvPr id="20" name="TextBox 19"/>
          <p:cNvSpPr txBox="1"/>
          <p:nvPr/>
        </p:nvSpPr>
        <p:spPr>
          <a:xfrm>
            <a:off x="6940071" y="3942369"/>
            <a:ext cx="3593065" cy="461545"/>
          </a:xfrm>
          <a:prstGeom prst="rect">
            <a:avLst/>
          </a:prstGeom>
          <a:noFill/>
        </p:spPr>
        <p:txBody>
          <a:bodyPr wrap="square" rtlCol="0">
            <a:spAutoFit/>
          </a:bodyPr>
          <a:lstStyle/>
          <a:p>
            <a:pPr algn="ctr"/>
            <a:r>
              <a:rPr lang="en-US" sz="2399" b="1" u="sng" dirty="0">
                <a:solidFill>
                  <a:schemeClr val="tx2"/>
                </a:solidFill>
                <a:latin typeface="+mj-lt"/>
              </a:rPr>
              <a:t>Value Proposition</a:t>
            </a:r>
          </a:p>
        </p:txBody>
      </p:sp>
      <p:sp>
        <p:nvSpPr>
          <p:cNvPr id="3" name="Title 2"/>
          <p:cNvSpPr>
            <a:spLocks noGrp="1"/>
          </p:cNvSpPr>
          <p:nvPr>
            <p:ph type="title"/>
          </p:nvPr>
        </p:nvSpPr>
        <p:spPr>
          <a:xfrm>
            <a:off x="1540005" y="47439"/>
            <a:ext cx="9108815" cy="650717"/>
          </a:xfrm>
        </p:spPr>
        <p:txBody>
          <a:bodyPr>
            <a:noAutofit/>
          </a:bodyPr>
          <a:lstStyle/>
          <a:p>
            <a:pPr algn="ctr"/>
            <a:r>
              <a:rPr lang="en-US" i="1" dirty="0">
                <a:latin typeface="+mj-lt"/>
              </a:rPr>
              <a:t>NCL30076 – QR Buck Controller</a:t>
            </a:r>
            <a:endParaRPr lang="en-US" sz="2399" dirty="0">
              <a:cs typeface="Arial" panose="020B0604020202020204" pitchFamily="34" charset="0"/>
            </a:endParaRPr>
          </a:p>
        </p:txBody>
      </p:sp>
      <p:sp>
        <p:nvSpPr>
          <p:cNvPr id="9" name="TextBox 8"/>
          <p:cNvSpPr txBox="1"/>
          <p:nvPr/>
        </p:nvSpPr>
        <p:spPr>
          <a:xfrm>
            <a:off x="1212156" y="615381"/>
            <a:ext cx="3958707" cy="461545"/>
          </a:xfrm>
          <a:prstGeom prst="rect">
            <a:avLst/>
          </a:prstGeom>
          <a:noFill/>
        </p:spPr>
        <p:txBody>
          <a:bodyPr wrap="none" rtlCol="0">
            <a:spAutoFit/>
          </a:bodyPr>
          <a:lstStyle/>
          <a:p>
            <a:r>
              <a:rPr lang="en-US" sz="2399" b="1" u="sng" dirty="0">
                <a:solidFill>
                  <a:schemeClr val="tx2"/>
                </a:solidFill>
                <a:latin typeface="+mj-lt"/>
              </a:rPr>
              <a:t>Product Family Overview</a:t>
            </a:r>
          </a:p>
        </p:txBody>
      </p:sp>
      <p:sp>
        <p:nvSpPr>
          <p:cNvPr id="17" name="TextBox 16"/>
          <p:cNvSpPr txBox="1"/>
          <p:nvPr/>
        </p:nvSpPr>
        <p:spPr>
          <a:xfrm>
            <a:off x="7855021" y="742172"/>
            <a:ext cx="2085284" cy="461545"/>
          </a:xfrm>
          <a:prstGeom prst="rect">
            <a:avLst/>
          </a:prstGeom>
          <a:noFill/>
        </p:spPr>
        <p:txBody>
          <a:bodyPr wrap="none" rtlCol="0">
            <a:spAutoFit/>
          </a:bodyPr>
          <a:lstStyle/>
          <a:p>
            <a:r>
              <a:rPr lang="en-US" sz="2399" b="1" u="sng" dirty="0">
                <a:solidFill>
                  <a:schemeClr val="tx2"/>
                </a:solidFill>
                <a:latin typeface="+mj-lt"/>
              </a:rPr>
              <a:t>Applications</a:t>
            </a:r>
          </a:p>
        </p:txBody>
      </p:sp>
      <p:sp>
        <p:nvSpPr>
          <p:cNvPr id="8" name="Rectangle 7"/>
          <p:cNvSpPr/>
          <p:nvPr/>
        </p:nvSpPr>
        <p:spPr>
          <a:xfrm>
            <a:off x="583561" y="2249103"/>
            <a:ext cx="4785483" cy="1600438"/>
          </a:xfrm>
          <a:prstGeom prst="rect">
            <a:avLst/>
          </a:prstGeom>
        </p:spPr>
        <p:txBody>
          <a:bodyPr wrap="square">
            <a:spAutoFit/>
          </a:bodyPr>
          <a:lstStyle/>
          <a:p>
            <a:r>
              <a:rPr lang="en-US" sz="1400" b="1" dirty="0">
                <a:solidFill>
                  <a:schemeClr val="tx2"/>
                </a:solidFill>
                <a:cs typeface="Arial" panose="020B0604020202020204" pitchFamily="34" charset="0"/>
              </a:rPr>
              <a:t>Features</a:t>
            </a:r>
            <a:endParaRPr lang="en-US" sz="1200" b="1" dirty="0">
              <a:solidFill>
                <a:schemeClr val="tx2"/>
              </a:solidFill>
              <a:cs typeface="Arial" panose="020B0604020202020204" pitchFamily="34" charset="0"/>
            </a:endParaRPr>
          </a:p>
          <a:p>
            <a:pPr marL="87287" indent="-87287">
              <a:buClr>
                <a:srgbClr val="333399"/>
              </a:buClr>
              <a:buSzPct val="80000"/>
              <a:buFont typeface="Wingdings" pitchFamily="2" charset="2"/>
              <a:buChar char="§"/>
            </a:pPr>
            <a:r>
              <a:rPr lang="en-US" altLang="ko-KR" sz="1200" dirty="0">
                <a:solidFill>
                  <a:srgbClr val="000000"/>
                </a:solidFill>
              </a:rPr>
              <a:t>OTA &amp; zero input offset Amplifiers at LED current calculator block</a:t>
            </a:r>
          </a:p>
          <a:p>
            <a:pPr marL="87287" indent="-87287">
              <a:buClr>
                <a:srgbClr val="333399"/>
              </a:buClr>
              <a:buSzPct val="80000"/>
              <a:buFont typeface="Wingdings" pitchFamily="2" charset="2"/>
              <a:buChar char="§"/>
            </a:pPr>
            <a:r>
              <a:rPr lang="en-US" altLang="ko-KR" sz="1200" b="1" dirty="0">
                <a:solidFill>
                  <a:schemeClr val="accent1"/>
                </a:solidFill>
              </a:rPr>
              <a:t>QR</a:t>
            </a:r>
            <a:r>
              <a:rPr lang="en-US" altLang="ko-KR" sz="1200" dirty="0">
                <a:solidFill>
                  <a:srgbClr val="000000"/>
                </a:solidFill>
              </a:rPr>
              <a:t> Operation @ full load</a:t>
            </a:r>
          </a:p>
          <a:p>
            <a:pPr marL="87287" indent="-87287">
              <a:buClr>
                <a:srgbClr val="333399"/>
              </a:buClr>
              <a:buSzPct val="80000"/>
              <a:buFont typeface="Wingdings" pitchFamily="2" charset="2"/>
              <a:buChar char="§"/>
            </a:pPr>
            <a:r>
              <a:rPr lang="en-US" altLang="ko-KR" sz="1200" dirty="0">
                <a:solidFill>
                  <a:srgbClr val="000000"/>
                </a:solidFill>
              </a:rPr>
              <a:t>Excellent Dimming features</a:t>
            </a:r>
          </a:p>
          <a:p>
            <a:pPr>
              <a:buClr>
                <a:srgbClr val="333399"/>
              </a:buClr>
              <a:buSzPct val="80000"/>
            </a:pPr>
            <a:r>
              <a:rPr lang="en-US" altLang="en-US" sz="1200" dirty="0">
                <a:solidFill>
                  <a:srgbClr val="000000"/>
                </a:solidFill>
              </a:rPr>
              <a:t>  - CCM to DCM transition </a:t>
            </a:r>
          </a:p>
          <a:p>
            <a:pPr>
              <a:buClr>
                <a:srgbClr val="333399"/>
              </a:buClr>
              <a:buSzPct val="80000"/>
            </a:pPr>
            <a:r>
              <a:rPr lang="en-US" altLang="en-US" sz="1200" dirty="0">
                <a:solidFill>
                  <a:srgbClr val="000000"/>
                </a:solidFill>
              </a:rPr>
              <a:t>  - PWM Dimming by PWM signal</a:t>
            </a:r>
            <a:endParaRPr lang="en-US" altLang="en-US" sz="1100" dirty="0">
              <a:solidFill>
                <a:srgbClr val="000000"/>
              </a:solidFill>
            </a:endParaRPr>
          </a:p>
          <a:p>
            <a:pPr marL="87287" indent="-87287">
              <a:buClr>
                <a:srgbClr val="333399"/>
              </a:buClr>
              <a:buSzPct val="80000"/>
              <a:buFont typeface="Wingdings" pitchFamily="2" charset="2"/>
              <a:buChar char="§"/>
            </a:pPr>
            <a:r>
              <a:rPr lang="en-US" altLang="en-US" sz="1200" dirty="0">
                <a:solidFill>
                  <a:srgbClr val="000000"/>
                </a:solidFill>
              </a:rPr>
              <a:t>Standby mode operation</a:t>
            </a:r>
          </a:p>
          <a:p>
            <a:pPr marL="87287" indent="-87287">
              <a:buClr>
                <a:srgbClr val="333399"/>
              </a:buClr>
              <a:buSzPct val="80000"/>
              <a:buFont typeface="Wingdings" pitchFamily="2" charset="2"/>
              <a:buChar char="§"/>
            </a:pPr>
            <a:r>
              <a:rPr lang="en-US" altLang="en-US" sz="1200" dirty="0">
                <a:solidFill>
                  <a:srgbClr val="000000"/>
                </a:solidFill>
              </a:rPr>
              <a:t>Various Protections; Auto Restart (AR)</a:t>
            </a:r>
          </a:p>
        </p:txBody>
      </p:sp>
      <p:sp>
        <p:nvSpPr>
          <p:cNvPr id="82" name="Text Box 15"/>
          <p:cNvSpPr txBox="1">
            <a:spLocks noChangeArrowheads="1"/>
          </p:cNvSpPr>
          <p:nvPr/>
        </p:nvSpPr>
        <p:spPr bwMode="auto">
          <a:xfrm>
            <a:off x="6880725" y="1224056"/>
            <a:ext cx="4319434" cy="173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rIns="0"/>
          <a:lstStyle>
            <a:lvl1pPr marL="57150" indent="-57150" eaLnBrk="0" hangingPunct="0">
              <a:spcBef>
                <a:spcPct val="20000"/>
              </a:spcBef>
              <a:buFont typeface="Arial" pitchFamily="34" charset="0"/>
              <a:buChar char="•"/>
              <a:defRPr sz="3200">
                <a:solidFill>
                  <a:srgbClr val="3C5583"/>
                </a:solidFill>
                <a:latin typeface="Franklin Gothic Medium" pitchFamily="34" charset="0"/>
              </a:defRPr>
            </a:lvl1pPr>
            <a:lvl2pPr marL="742950" indent="-285750" eaLnBrk="0" hangingPunct="0">
              <a:spcBef>
                <a:spcPct val="20000"/>
              </a:spcBef>
              <a:buFont typeface="Arial" pitchFamily="34" charset="0"/>
              <a:buChar char="–"/>
              <a:defRPr sz="2800">
                <a:solidFill>
                  <a:srgbClr val="595959"/>
                </a:solidFill>
                <a:latin typeface="Franklin Gothic Medium" pitchFamily="34" charset="0"/>
              </a:defRPr>
            </a:lvl2pPr>
            <a:lvl3pPr marL="1143000" indent="-228600" eaLnBrk="0" hangingPunct="0">
              <a:spcBef>
                <a:spcPct val="20000"/>
              </a:spcBef>
              <a:buFont typeface="Arial" pitchFamily="34" charset="0"/>
              <a:buChar char="•"/>
              <a:defRPr sz="2400">
                <a:solidFill>
                  <a:srgbClr val="7F7F7F"/>
                </a:solidFill>
                <a:latin typeface="Franklin Gothic Medium" pitchFamily="34" charset="0"/>
              </a:defRPr>
            </a:lvl3pPr>
            <a:lvl4pPr marL="1600200" indent="-228600" eaLnBrk="0" hangingPunct="0">
              <a:spcBef>
                <a:spcPct val="20000"/>
              </a:spcBef>
              <a:buFont typeface="Arial" pitchFamily="34" charset="0"/>
              <a:buChar char="–"/>
              <a:defRPr sz="2000">
                <a:solidFill>
                  <a:srgbClr val="7F7F7F"/>
                </a:solidFill>
                <a:latin typeface="Franklin Gothic Medium" pitchFamily="34" charset="0"/>
              </a:defRPr>
            </a:lvl4pPr>
            <a:lvl5pPr marL="2057400" indent="-228600" eaLnBrk="0" hangingPunct="0">
              <a:spcBef>
                <a:spcPct val="20000"/>
              </a:spcBef>
              <a:buFont typeface="Arial" pitchFamily="34" charset="0"/>
              <a:buChar char="»"/>
              <a:defRPr sz="2000">
                <a:solidFill>
                  <a:srgbClr val="7F7F7F"/>
                </a:solidFill>
                <a:latin typeface="Franklin Gothic Medium" pitchFamily="34" charset="0"/>
              </a:defRPr>
            </a:lvl5pPr>
            <a:lvl6pPr marL="2514600" indent="-228600" eaLnBrk="0" fontAlgn="base" hangingPunct="0">
              <a:spcBef>
                <a:spcPct val="20000"/>
              </a:spcBef>
              <a:spcAft>
                <a:spcPct val="0"/>
              </a:spcAft>
              <a:buFont typeface="Arial" pitchFamily="34" charset="0"/>
              <a:buChar char="»"/>
              <a:defRPr sz="2000">
                <a:solidFill>
                  <a:srgbClr val="7F7F7F"/>
                </a:solidFill>
                <a:latin typeface="Franklin Gothic Medium" pitchFamily="34" charset="0"/>
              </a:defRPr>
            </a:lvl6pPr>
            <a:lvl7pPr marL="2971800" indent="-228600" eaLnBrk="0" fontAlgn="base" hangingPunct="0">
              <a:spcBef>
                <a:spcPct val="20000"/>
              </a:spcBef>
              <a:spcAft>
                <a:spcPct val="0"/>
              </a:spcAft>
              <a:buFont typeface="Arial" pitchFamily="34" charset="0"/>
              <a:buChar char="»"/>
              <a:defRPr sz="2000">
                <a:solidFill>
                  <a:srgbClr val="7F7F7F"/>
                </a:solidFill>
                <a:latin typeface="Franklin Gothic Medium" pitchFamily="34" charset="0"/>
              </a:defRPr>
            </a:lvl7pPr>
            <a:lvl8pPr marL="3429000" indent="-228600" eaLnBrk="0" fontAlgn="base" hangingPunct="0">
              <a:spcBef>
                <a:spcPct val="20000"/>
              </a:spcBef>
              <a:spcAft>
                <a:spcPct val="0"/>
              </a:spcAft>
              <a:buFont typeface="Arial" pitchFamily="34" charset="0"/>
              <a:buChar char="»"/>
              <a:defRPr sz="2000">
                <a:solidFill>
                  <a:srgbClr val="7F7F7F"/>
                </a:solidFill>
                <a:latin typeface="Franklin Gothic Medium" pitchFamily="34" charset="0"/>
              </a:defRPr>
            </a:lvl8pPr>
            <a:lvl9pPr marL="3886200" indent="-228600" eaLnBrk="0" fontAlgn="base" hangingPunct="0">
              <a:spcBef>
                <a:spcPct val="20000"/>
              </a:spcBef>
              <a:spcAft>
                <a:spcPct val="0"/>
              </a:spcAft>
              <a:buFont typeface="Arial" pitchFamily="34" charset="0"/>
              <a:buChar char="»"/>
              <a:defRPr sz="2000">
                <a:solidFill>
                  <a:srgbClr val="7F7F7F"/>
                </a:solidFill>
                <a:latin typeface="Franklin Gothic Medium" pitchFamily="34" charset="0"/>
              </a:defRPr>
            </a:lvl9pPr>
          </a:lstStyle>
          <a:p>
            <a:pPr>
              <a:spcBef>
                <a:spcPct val="0"/>
              </a:spcBef>
              <a:buClr>
                <a:schemeClr val="tx1"/>
              </a:buClr>
              <a:buSzPct val="80000"/>
            </a:pPr>
            <a:r>
              <a:rPr lang="en-US" altLang="en-US" sz="1200" dirty="0">
                <a:solidFill>
                  <a:schemeClr val="tx2"/>
                </a:solidFill>
                <a:latin typeface="+mn-lt"/>
                <a:cs typeface="Arial" pitchFamily="34" charset="0"/>
              </a:rPr>
              <a:t> LED Lighting Driver</a:t>
            </a:r>
          </a:p>
          <a:p>
            <a:pPr>
              <a:spcBef>
                <a:spcPct val="0"/>
              </a:spcBef>
              <a:buClr>
                <a:schemeClr val="tx1"/>
              </a:buClr>
              <a:buSzPct val="80000"/>
            </a:pPr>
            <a:r>
              <a:rPr lang="en-US" altLang="en-US" sz="1200" dirty="0">
                <a:solidFill>
                  <a:schemeClr val="tx2"/>
                </a:solidFill>
                <a:latin typeface="+mn-lt"/>
                <a:cs typeface="Arial" pitchFamily="34" charset="0"/>
              </a:rPr>
              <a:t> Analog/PWM Dimmable LED Driver</a:t>
            </a:r>
          </a:p>
          <a:p>
            <a:pPr>
              <a:spcBef>
                <a:spcPct val="0"/>
              </a:spcBef>
              <a:buClr>
                <a:schemeClr val="tx1"/>
              </a:buClr>
              <a:buSzPct val="80000"/>
            </a:pPr>
            <a:r>
              <a:rPr lang="en-US" altLang="en-US" sz="1200" dirty="0">
                <a:solidFill>
                  <a:schemeClr val="tx2"/>
                </a:solidFill>
                <a:latin typeface="+mn-lt"/>
                <a:cs typeface="Arial" pitchFamily="34" charset="0"/>
              </a:rPr>
              <a:t> Smart Lighting</a:t>
            </a:r>
          </a:p>
        </p:txBody>
      </p:sp>
      <p:sp>
        <p:nvSpPr>
          <p:cNvPr id="15" name="Rectangle 14"/>
          <p:cNvSpPr/>
          <p:nvPr/>
        </p:nvSpPr>
        <p:spPr>
          <a:xfrm>
            <a:off x="583562" y="1046888"/>
            <a:ext cx="4785483" cy="1200329"/>
          </a:xfrm>
          <a:prstGeom prst="rect">
            <a:avLst/>
          </a:prstGeom>
        </p:spPr>
        <p:txBody>
          <a:bodyPr wrap="square">
            <a:spAutoFit/>
          </a:bodyPr>
          <a:lstStyle/>
          <a:p>
            <a:pPr algn="just"/>
            <a:r>
              <a:rPr lang="en-US" altLang="ko-KR" sz="1200" dirty="0">
                <a:ea typeface="ＭＳ Ｐゴシック" pitchFamily="34" charset="-128"/>
              </a:rPr>
              <a:t>   The </a:t>
            </a:r>
            <a:r>
              <a:rPr lang="en-US" altLang="ko-KR" sz="1200" b="1" dirty="0">
                <a:solidFill>
                  <a:schemeClr val="accent1"/>
                </a:solidFill>
                <a:ea typeface="ＭＳ Ｐゴシック" pitchFamily="34" charset="-128"/>
              </a:rPr>
              <a:t>NCL30076</a:t>
            </a:r>
            <a:r>
              <a:rPr lang="en-US" altLang="ko-KR" sz="1200" dirty="0">
                <a:ea typeface="ＭＳ Ｐゴシック" pitchFamily="34" charset="-128"/>
              </a:rPr>
              <a:t> is DC-DC buck controller for wide analog dimming range down to 1%.  ON’s proprietary LED current calculation technique and zero input voltage offset of the internal sensing and feedback amplifiers performs precise constant current in the whole analog dimming range. PWM dimming is also provided to keep the constant LED color temperature.</a:t>
            </a:r>
            <a:endParaRPr lang="en-US" altLang="ja-JP" sz="1200" dirty="0">
              <a:solidFill>
                <a:schemeClr val="tx2"/>
              </a:solidFill>
              <a:cs typeface="Arial" pitchFamily="34" charset="0"/>
            </a:endParaRPr>
          </a:p>
        </p:txBody>
      </p:sp>
      <p:sp>
        <p:nvSpPr>
          <p:cNvPr id="51" name="Rectangle 50"/>
          <p:cNvSpPr/>
          <p:nvPr/>
        </p:nvSpPr>
        <p:spPr>
          <a:xfrm>
            <a:off x="6880725" y="4441483"/>
            <a:ext cx="3789996" cy="1754326"/>
          </a:xfrm>
          <a:prstGeom prst="rect">
            <a:avLst/>
          </a:prstGeom>
        </p:spPr>
        <p:txBody>
          <a:bodyPr wrap="square">
            <a:spAutoFit/>
          </a:bodyPr>
          <a:lstStyle/>
          <a:p>
            <a:pPr marL="87287" indent="-87287">
              <a:buClr>
                <a:srgbClr val="333399"/>
              </a:buClr>
              <a:buSzPct val="80000"/>
              <a:buFont typeface="Wingdings" pitchFamily="2" charset="2"/>
              <a:buChar char="§"/>
            </a:pPr>
            <a:r>
              <a:rPr lang="en-US" altLang="en-US" sz="1200" dirty="0">
                <a:solidFill>
                  <a:srgbClr val="000000"/>
                </a:solidFill>
              </a:rPr>
              <a:t>Precise CC regulation</a:t>
            </a:r>
          </a:p>
          <a:p>
            <a:pPr>
              <a:buClr>
                <a:srgbClr val="333399"/>
              </a:buClr>
              <a:buSzPct val="80000"/>
            </a:pPr>
            <a:r>
              <a:rPr lang="en-US" altLang="en-US" sz="1200" dirty="0">
                <a:solidFill>
                  <a:srgbClr val="000000"/>
                </a:solidFill>
              </a:rPr>
              <a:t>  - </a:t>
            </a:r>
            <a:r>
              <a:rPr lang="en-US" altLang="en-US" sz="1200" b="1" dirty="0">
                <a:solidFill>
                  <a:schemeClr val="accent1"/>
                </a:solidFill>
              </a:rPr>
              <a:t>&lt;±2% </a:t>
            </a:r>
            <a:r>
              <a:rPr lang="en-US" altLang="en-US" sz="1200" dirty="0">
                <a:solidFill>
                  <a:srgbClr val="000000"/>
                </a:solidFill>
              </a:rPr>
              <a:t>@ full load</a:t>
            </a:r>
          </a:p>
          <a:p>
            <a:pPr>
              <a:buClr>
                <a:srgbClr val="333399"/>
              </a:buClr>
              <a:buSzPct val="80000"/>
            </a:pPr>
            <a:r>
              <a:rPr lang="en-US" altLang="en-US" sz="1200" dirty="0">
                <a:solidFill>
                  <a:srgbClr val="000000"/>
                </a:solidFill>
              </a:rPr>
              <a:t>  - </a:t>
            </a:r>
            <a:r>
              <a:rPr lang="en-US" altLang="en-US" sz="1200" b="1" dirty="0">
                <a:solidFill>
                  <a:schemeClr val="accent1"/>
                </a:solidFill>
              </a:rPr>
              <a:t>&lt;±20% </a:t>
            </a:r>
            <a:r>
              <a:rPr lang="en-US" altLang="en-US" sz="1200" dirty="0">
                <a:solidFill>
                  <a:srgbClr val="000000"/>
                </a:solidFill>
              </a:rPr>
              <a:t>@ 1% load</a:t>
            </a:r>
          </a:p>
          <a:p>
            <a:pPr marL="87287" indent="-87287">
              <a:buClr>
                <a:srgbClr val="333399"/>
              </a:buClr>
              <a:buSzPct val="80000"/>
              <a:buFont typeface="Wingdings" pitchFamily="2" charset="2"/>
              <a:buChar char="§"/>
            </a:pPr>
            <a:r>
              <a:rPr lang="en-US" altLang="en-US" sz="1200" dirty="0">
                <a:solidFill>
                  <a:srgbClr val="000000"/>
                </a:solidFill>
              </a:rPr>
              <a:t>High efficiency @ high voltage input</a:t>
            </a:r>
          </a:p>
          <a:p>
            <a:pPr marL="87287" indent="-87287">
              <a:buClr>
                <a:srgbClr val="333399"/>
              </a:buClr>
              <a:buSzPct val="80000"/>
              <a:buFont typeface="Wingdings" pitchFamily="2" charset="2"/>
              <a:buChar char="§"/>
            </a:pPr>
            <a:r>
              <a:rPr lang="en-US" altLang="en-US" sz="1200" dirty="0">
                <a:solidFill>
                  <a:srgbClr val="000000"/>
                </a:solidFill>
              </a:rPr>
              <a:t>Design flexibility</a:t>
            </a:r>
          </a:p>
          <a:p>
            <a:pPr>
              <a:buClr>
                <a:srgbClr val="333399"/>
              </a:buClr>
              <a:buSzPct val="80000"/>
            </a:pPr>
            <a:r>
              <a:rPr lang="en-US" altLang="en-US" sz="1200" dirty="0">
                <a:solidFill>
                  <a:srgbClr val="000000"/>
                </a:solidFill>
              </a:rPr>
              <a:t>  - Wide </a:t>
            </a:r>
            <a:r>
              <a:rPr lang="en-US" altLang="en-US" sz="1200" b="1" dirty="0">
                <a:solidFill>
                  <a:schemeClr val="accent1"/>
                </a:solidFill>
              </a:rPr>
              <a:t>Analog Dimming </a:t>
            </a:r>
            <a:r>
              <a:rPr lang="en-US" altLang="en-US" sz="1200" dirty="0">
                <a:solidFill>
                  <a:srgbClr val="000000"/>
                </a:solidFill>
              </a:rPr>
              <a:t>Range; </a:t>
            </a:r>
            <a:r>
              <a:rPr lang="en-US" altLang="en-US" sz="1200" b="1" dirty="0">
                <a:solidFill>
                  <a:schemeClr val="accent1"/>
                </a:solidFill>
              </a:rPr>
              <a:t>1~100%</a:t>
            </a:r>
          </a:p>
          <a:p>
            <a:pPr>
              <a:buClr>
                <a:srgbClr val="333399"/>
              </a:buClr>
              <a:buSzPct val="80000"/>
            </a:pPr>
            <a:r>
              <a:rPr lang="en-US" altLang="en-US" sz="1200" dirty="0">
                <a:solidFill>
                  <a:srgbClr val="000000"/>
                </a:solidFill>
              </a:rPr>
              <a:t>  - Keep </a:t>
            </a:r>
            <a:r>
              <a:rPr lang="en-US" altLang="en-US" sz="1200" b="1" dirty="0">
                <a:solidFill>
                  <a:schemeClr val="accent1"/>
                </a:solidFill>
              </a:rPr>
              <a:t>Constant LED color </a:t>
            </a:r>
            <a:r>
              <a:rPr lang="en-US" altLang="en-US" sz="1200" dirty="0">
                <a:solidFill>
                  <a:srgbClr val="000000"/>
                </a:solidFill>
              </a:rPr>
              <a:t>temperature</a:t>
            </a:r>
          </a:p>
          <a:p>
            <a:pPr marL="87287" indent="-87287">
              <a:buClr>
                <a:srgbClr val="333399"/>
              </a:buClr>
              <a:buSzPct val="80000"/>
              <a:buFont typeface="Wingdings" pitchFamily="2" charset="2"/>
              <a:buChar char="§"/>
            </a:pPr>
            <a:r>
              <a:rPr lang="en-US" altLang="en-US" sz="1200" dirty="0">
                <a:solidFill>
                  <a:srgbClr val="000000"/>
                </a:solidFill>
              </a:rPr>
              <a:t>Low standby power consumption</a:t>
            </a:r>
          </a:p>
          <a:p>
            <a:pPr marL="87287" indent="-87287">
              <a:buClr>
                <a:srgbClr val="333399"/>
              </a:buClr>
              <a:buSzPct val="80000"/>
              <a:buFont typeface="Wingdings" pitchFamily="2" charset="2"/>
              <a:buChar char="§"/>
            </a:pPr>
            <a:r>
              <a:rPr lang="en-US" altLang="en-US" sz="1200" dirty="0">
                <a:solidFill>
                  <a:srgbClr val="000000"/>
                </a:solidFill>
              </a:rPr>
              <a:t>High system reliability</a:t>
            </a:r>
          </a:p>
        </p:txBody>
      </p:sp>
      <p:sp>
        <p:nvSpPr>
          <p:cNvPr id="13" name="TextBox 12"/>
          <p:cNvSpPr txBox="1"/>
          <p:nvPr/>
        </p:nvSpPr>
        <p:spPr>
          <a:xfrm>
            <a:off x="187288" y="3917814"/>
            <a:ext cx="5860211" cy="461665"/>
          </a:xfrm>
          <a:prstGeom prst="rect">
            <a:avLst/>
          </a:prstGeom>
          <a:noFill/>
        </p:spPr>
        <p:txBody>
          <a:bodyPr wrap="square" rtlCol="0">
            <a:spAutoFit/>
          </a:bodyPr>
          <a:lstStyle/>
          <a:p>
            <a:pPr algn="ctr"/>
            <a:r>
              <a:rPr lang="en-US" sz="2400" b="1" u="sng" dirty="0">
                <a:solidFill>
                  <a:schemeClr val="tx2"/>
                </a:solidFill>
                <a:latin typeface="+mj-lt"/>
              </a:rPr>
              <a:t>System or Application Block Diagram</a:t>
            </a:r>
          </a:p>
        </p:txBody>
      </p:sp>
      <p:pic>
        <p:nvPicPr>
          <p:cNvPr id="5" name="Picture 4">
            <a:extLst>
              <a:ext uri="{FF2B5EF4-FFF2-40B4-BE49-F238E27FC236}">
                <a16:creationId xmlns:a16="http://schemas.microsoft.com/office/drawing/2014/main" id="{DA04456B-F2A9-4F16-9C9C-A6F9B8F575D9}"/>
              </a:ext>
            </a:extLst>
          </p:cNvPr>
          <p:cNvPicPr>
            <a:picLocks noChangeAspect="1"/>
          </p:cNvPicPr>
          <p:nvPr/>
        </p:nvPicPr>
        <p:blipFill>
          <a:blip r:embed="rId4"/>
          <a:stretch>
            <a:fillRect/>
          </a:stretch>
        </p:blipFill>
        <p:spPr>
          <a:xfrm>
            <a:off x="9314046" y="2291471"/>
            <a:ext cx="2022827" cy="1426278"/>
          </a:xfrm>
          <a:prstGeom prst="rect">
            <a:avLst/>
          </a:prstGeom>
        </p:spPr>
      </p:pic>
    </p:spTree>
    <p:extLst>
      <p:ext uri="{BB962C8B-B14F-4D97-AF65-F5344CB8AC3E}">
        <p14:creationId xmlns:p14="http://schemas.microsoft.com/office/powerpoint/2010/main" val="240399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40EEBC-B9F0-4E01-9CBE-4A56798FCDAF}"/>
              </a:ext>
            </a:extLst>
          </p:cNvPr>
          <p:cNvGraphicFramePr>
            <a:graphicFrameLocks noGrp="1"/>
          </p:cNvGraphicFramePr>
          <p:nvPr>
            <p:extLst>
              <p:ext uri="{D42A27DB-BD31-4B8C-83A1-F6EECF244321}">
                <p14:modId xmlns:p14="http://schemas.microsoft.com/office/powerpoint/2010/main" val="2000435862"/>
              </p:ext>
            </p:extLst>
          </p:nvPr>
        </p:nvGraphicFramePr>
        <p:xfrm>
          <a:off x="756458" y="714895"/>
          <a:ext cx="10773297" cy="5611091"/>
        </p:xfrm>
        <a:graphic>
          <a:graphicData uri="http://schemas.openxmlformats.org/drawingml/2006/table">
            <a:tbl>
              <a:tblPr/>
              <a:tblGrid>
                <a:gridCol w="1162133">
                  <a:extLst>
                    <a:ext uri="{9D8B030D-6E8A-4147-A177-3AD203B41FA5}">
                      <a16:colId xmlns:a16="http://schemas.microsoft.com/office/drawing/2014/main" val="2016454377"/>
                    </a:ext>
                  </a:extLst>
                </a:gridCol>
                <a:gridCol w="1193543">
                  <a:extLst>
                    <a:ext uri="{9D8B030D-6E8A-4147-A177-3AD203B41FA5}">
                      <a16:colId xmlns:a16="http://schemas.microsoft.com/office/drawing/2014/main" val="2682600708"/>
                    </a:ext>
                  </a:extLst>
                </a:gridCol>
                <a:gridCol w="1204013">
                  <a:extLst>
                    <a:ext uri="{9D8B030D-6E8A-4147-A177-3AD203B41FA5}">
                      <a16:colId xmlns:a16="http://schemas.microsoft.com/office/drawing/2014/main" val="71119696"/>
                    </a:ext>
                  </a:extLst>
                </a:gridCol>
                <a:gridCol w="1204013">
                  <a:extLst>
                    <a:ext uri="{9D8B030D-6E8A-4147-A177-3AD203B41FA5}">
                      <a16:colId xmlns:a16="http://schemas.microsoft.com/office/drawing/2014/main" val="4115918300"/>
                    </a:ext>
                  </a:extLst>
                </a:gridCol>
                <a:gridCol w="1204013">
                  <a:extLst>
                    <a:ext uri="{9D8B030D-6E8A-4147-A177-3AD203B41FA5}">
                      <a16:colId xmlns:a16="http://schemas.microsoft.com/office/drawing/2014/main" val="3617405013"/>
                    </a:ext>
                  </a:extLst>
                </a:gridCol>
                <a:gridCol w="1204013">
                  <a:extLst>
                    <a:ext uri="{9D8B030D-6E8A-4147-A177-3AD203B41FA5}">
                      <a16:colId xmlns:a16="http://schemas.microsoft.com/office/drawing/2014/main" val="1685902065"/>
                    </a:ext>
                  </a:extLst>
                </a:gridCol>
                <a:gridCol w="1193543">
                  <a:extLst>
                    <a:ext uri="{9D8B030D-6E8A-4147-A177-3AD203B41FA5}">
                      <a16:colId xmlns:a16="http://schemas.microsoft.com/office/drawing/2014/main" val="2716171524"/>
                    </a:ext>
                  </a:extLst>
                </a:gridCol>
                <a:gridCol w="1204013">
                  <a:extLst>
                    <a:ext uri="{9D8B030D-6E8A-4147-A177-3AD203B41FA5}">
                      <a16:colId xmlns:a16="http://schemas.microsoft.com/office/drawing/2014/main" val="650922449"/>
                    </a:ext>
                  </a:extLst>
                </a:gridCol>
                <a:gridCol w="1204013">
                  <a:extLst>
                    <a:ext uri="{9D8B030D-6E8A-4147-A177-3AD203B41FA5}">
                      <a16:colId xmlns:a16="http://schemas.microsoft.com/office/drawing/2014/main" val="939607860"/>
                    </a:ext>
                  </a:extLst>
                </a:gridCol>
              </a:tblGrid>
              <a:tr h="351865">
                <a:tc>
                  <a:txBody>
                    <a:bodyPr/>
                    <a:lstStyle/>
                    <a:p>
                      <a:pPr algn="l" fontAlgn="ctr"/>
                      <a:r>
                        <a:rPr lang="ko-KR" altLang="en-US" sz="1100" b="1" i="0" u="none" strike="noStrike">
                          <a:solidFill>
                            <a:srgbClr val="000000"/>
                          </a:solidFill>
                          <a:effectLst/>
                          <a:latin typeface="맑은 고딕" panose="020B0503020000020004" pitchFamily="50" charset="-127"/>
                          <a:ea typeface="맑은 고딕" panose="020B0503020000020004" pitchFamily="50" charset="-127"/>
                        </a:rPr>
                        <a:t>　</a:t>
                      </a:r>
                    </a:p>
                  </a:txBody>
                  <a:tcPr marL="3838" marR="3838" marT="38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5">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CCM DC-DC (&lt;80 V)</a:t>
                      </a:r>
                    </a:p>
                  </a:txBody>
                  <a:tcPr marL="3838" marR="3838" marT="38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CrM DC-DC (&gt;200 V)</a:t>
                      </a:r>
                    </a:p>
                  </a:txBody>
                  <a:tcPr marL="3838" marR="3838" marT="38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734156505"/>
                  </a:ext>
                </a:extLst>
              </a:tr>
              <a:tr h="351865">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Company</a:t>
                      </a:r>
                    </a:p>
                  </a:txBody>
                  <a:tcPr marL="3838" marR="3838" marT="38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Richtek</a:t>
                      </a:r>
                    </a:p>
                  </a:txBody>
                  <a:tcPr marL="3838" marR="3838" marT="38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MPS</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TI</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onsemi</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pPr latinLnBrk="1"/>
                      <a:endParaRPr lang="ko-KR" altLang="en-US"/>
                    </a:p>
                  </a:txBody>
                  <a:tcPr/>
                </a:tc>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Renesas</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BPS</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onsemi</a:t>
                      </a:r>
                    </a:p>
                  </a:txBody>
                  <a:tcPr marL="3838" marR="3838" marT="38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8590360"/>
                  </a:ext>
                </a:extLst>
              </a:tr>
              <a:tr h="351865">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Part ID</a:t>
                      </a:r>
                    </a:p>
                  </a:txBody>
                  <a:tcPr marL="3838" marR="3838" marT="38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RT8477</a:t>
                      </a:r>
                    </a:p>
                  </a:txBody>
                  <a:tcPr marL="3838" marR="3838" marT="38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MP24894</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TPS92641</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FL7760</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NCL35076</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R2A20135</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BP2872</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NCL30076</a:t>
                      </a:r>
                    </a:p>
                  </a:txBody>
                  <a:tcPr marL="3838" marR="3838" marT="38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68844288"/>
                  </a:ext>
                </a:extLst>
              </a:tr>
              <a:tr h="227775">
                <a:tc rowSpan="2">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Current Sensing</a:t>
                      </a:r>
                    </a:p>
                  </a:txBody>
                  <a:tcPr marL="3838" marR="3838" marT="38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High Side</a:t>
                      </a:r>
                    </a:p>
                  </a:txBody>
                  <a:tcPr marL="3838" marR="3838" marT="38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High Side</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Low Side</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High Side</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Low Side</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High Side</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Low Side</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Low Side</a:t>
                      </a:r>
                    </a:p>
                  </a:txBody>
                  <a:tcPr marL="3838" marR="3838" marT="38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543746319"/>
                  </a:ext>
                </a:extLst>
              </a:tr>
              <a:tr h="454998">
                <a:tc vMerge="1">
                  <a:txBody>
                    <a:bodyPr/>
                    <a:lstStyle/>
                    <a:p>
                      <a:pPr latinLnBrk="1"/>
                      <a:endParaRPr lang="ko-KR" altLang="en-US"/>
                    </a:p>
                  </a:txBody>
                  <a:tcPr/>
                </a:tc>
                <a:tc>
                  <a:txBody>
                    <a:bodyPr/>
                    <a:lstStyle/>
                    <a:p>
                      <a:pPr algn="ctr" fontAlgn="ctr"/>
                      <a:r>
                        <a:rPr lang="en-US" sz="1100" b="1" i="0" u="none" strike="noStrike">
                          <a:solidFill>
                            <a:srgbClr val="C65911"/>
                          </a:solidFill>
                          <a:effectLst/>
                          <a:latin typeface="맑은 고딕" panose="020B0503020000020004" pitchFamily="50" charset="-127"/>
                          <a:ea typeface="맑은 고딕" panose="020B0503020000020004" pitchFamily="50" charset="-127"/>
                        </a:rPr>
                        <a:t>Direct</a:t>
                      </a:r>
                    </a:p>
                  </a:txBody>
                  <a:tcPr marL="3838" marR="3838" marT="38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C65911"/>
                          </a:solidFill>
                          <a:effectLst/>
                          <a:latin typeface="맑은 고딕" panose="020B0503020000020004" pitchFamily="50" charset="-127"/>
                          <a:ea typeface="맑은 고딕" panose="020B0503020000020004" pitchFamily="50" charset="-127"/>
                        </a:rPr>
                        <a:t>Direct</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C65911"/>
                          </a:solidFill>
                          <a:effectLst/>
                          <a:latin typeface="맑은 고딕" panose="020B0503020000020004" pitchFamily="50" charset="-127"/>
                          <a:ea typeface="맑은 고딕" panose="020B0503020000020004" pitchFamily="50" charset="-127"/>
                        </a:rPr>
                        <a:t>Direct</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C65911"/>
                          </a:solidFill>
                          <a:effectLst/>
                          <a:latin typeface="맑은 고딕" panose="020B0503020000020004" pitchFamily="50" charset="-127"/>
                          <a:ea typeface="맑은 고딕" panose="020B0503020000020004" pitchFamily="50" charset="-127"/>
                        </a:rPr>
                        <a:t>Direct</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C65911"/>
                          </a:solidFill>
                          <a:effectLst/>
                          <a:latin typeface="맑은 고딕" panose="020B0503020000020004" pitchFamily="50" charset="-127"/>
                          <a:ea typeface="맑은 고딕" panose="020B0503020000020004" pitchFamily="50" charset="-127"/>
                        </a:rPr>
                        <a:t>In-direct (Calculation)</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1" i="0" u="none" strike="noStrike">
                          <a:solidFill>
                            <a:srgbClr val="C65911"/>
                          </a:solidFill>
                          <a:effectLst/>
                          <a:latin typeface="맑은 고딕" panose="020B0503020000020004" pitchFamily="50" charset="-127"/>
                          <a:ea typeface="맑은 고딕" panose="020B0503020000020004" pitchFamily="50" charset="-127"/>
                        </a:rPr>
                        <a:t>Direct</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In-Direct</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C65911"/>
                          </a:solidFill>
                          <a:effectLst/>
                          <a:latin typeface="맑은 고딕" panose="020B0503020000020004" pitchFamily="50" charset="-127"/>
                          <a:ea typeface="맑은 고딕" panose="020B0503020000020004" pitchFamily="50" charset="-127"/>
                        </a:rPr>
                        <a:t>In-direct (Calculation)</a:t>
                      </a:r>
                    </a:p>
                  </a:txBody>
                  <a:tcPr marL="3838" marR="3838" marT="38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28112860"/>
                  </a:ext>
                </a:extLst>
              </a:tr>
              <a:tr h="227775">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IC Ground</a:t>
                      </a:r>
                    </a:p>
                  </a:txBody>
                  <a:tcPr marL="3838" marR="3838" marT="38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Low Side</a:t>
                      </a:r>
                    </a:p>
                  </a:txBody>
                  <a:tcPr marL="3838" marR="3838" marT="38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Low Side</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Low Side</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Low Side</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Low Side</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Floating</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Low Side</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Low Side</a:t>
                      </a:r>
                    </a:p>
                  </a:txBody>
                  <a:tcPr marL="3838" marR="3838" marT="38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592841025"/>
                  </a:ext>
                </a:extLst>
              </a:tr>
              <a:tr h="454998">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Control Method</a:t>
                      </a:r>
                    </a:p>
                  </a:txBody>
                  <a:tcPr marL="3838" marR="3838" marT="38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CS Peak control</a:t>
                      </a:r>
                    </a:p>
                  </a:txBody>
                  <a:tcPr marL="3838" marR="3838" marT="38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Hysteretic</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Sync Buck</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Hysteretic</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C65911"/>
                          </a:solidFill>
                          <a:effectLst/>
                          <a:latin typeface="맑은 고딕" panose="020B0503020000020004" pitchFamily="50" charset="-127"/>
                          <a:ea typeface="맑은 고딕" panose="020B0503020000020004" pitchFamily="50" charset="-127"/>
                        </a:rPr>
                        <a:t>I</a:t>
                      </a:r>
                      <a:r>
                        <a:rPr lang="en-US" sz="1100" b="1" i="0" u="none" strike="noStrike" baseline="-25000">
                          <a:solidFill>
                            <a:srgbClr val="C65911"/>
                          </a:solidFill>
                          <a:effectLst/>
                          <a:latin typeface="맑은 고딕" panose="020B0503020000020004" pitchFamily="50" charset="-127"/>
                          <a:ea typeface="맑은 고딕" panose="020B0503020000020004" pitchFamily="50" charset="-127"/>
                        </a:rPr>
                        <a:t>LED</a:t>
                      </a:r>
                      <a:r>
                        <a:rPr lang="en-US" sz="1100" b="1" i="0" u="none" strike="noStrike">
                          <a:solidFill>
                            <a:srgbClr val="C65911"/>
                          </a:solidFill>
                          <a:effectLst/>
                          <a:latin typeface="맑은 고딕" panose="020B0503020000020004" pitchFamily="50" charset="-127"/>
                          <a:ea typeface="맑은 고딕" panose="020B0503020000020004" pitchFamily="50" charset="-127"/>
                        </a:rPr>
                        <a:t> Calculation</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Constant ON</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C00000"/>
                          </a:solidFill>
                          <a:effectLst/>
                          <a:latin typeface="맑은 고딕" panose="020B0503020000020004" pitchFamily="50" charset="-127"/>
                          <a:ea typeface="맑은 고딕" panose="020B0503020000020004" pitchFamily="50" charset="-127"/>
                        </a:rPr>
                        <a:t>I</a:t>
                      </a:r>
                      <a:r>
                        <a:rPr lang="en-US" sz="1100" b="1" i="0" u="none" strike="noStrike" baseline="-25000">
                          <a:solidFill>
                            <a:srgbClr val="C00000"/>
                          </a:solidFill>
                          <a:effectLst/>
                          <a:latin typeface="맑은 고딕" panose="020B0503020000020004" pitchFamily="50" charset="-127"/>
                          <a:ea typeface="맑은 고딕" panose="020B0503020000020004" pitchFamily="50" charset="-127"/>
                        </a:rPr>
                        <a:t>LED</a:t>
                      </a:r>
                      <a:r>
                        <a:rPr lang="en-US" sz="1100" b="1" i="0" u="none" strike="noStrike">
                          <a:solidFill>
                            <a:srgbClr val="C00000"/>
                          </a:solidFill>
                          <a:effectLst/>
                          <a:latin typeface="맑은 고딕" panose="020B0503020000020004" pitchFamily="50" charset="-127"/>
                          <a:ea typeface="맑은 고딕" panose="020B0503020000020004" pitchFamily="50" charset="-127"/>
                        </a:rPr>
                        <a:t> Calculation</a:t>
                      </a:r>
                    </a:p>
                  </a:txBody>
                  <a:tcPr marL="3838" marR="3838" marT="38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204859538"/>
                  </a:ext>
                </a:extLst>
              </a:tr>
              <a:tr h="454998">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Frequency</a:t>
                      </a:r>
                    </a:p>
                  </a:txBody>
                  <a:tcPr marL="3838" marR="3838" marT="38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380 KHz</a:t>
                      </a:r>
                    </a:p>
                  </a:txBody>
                  <a:tcPr marL="3838" marR="3838" marT="38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600 KHz</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1 MHz</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1 MHz</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500 KHz</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CrM/100KHz DCM</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2 Ch. CrM</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CrM</a:t>
                      </a:r>
                    </a:p>
                  </a:txBody>
                  <a:tcPr marL="3838" marR="3838" marT="38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60116064"/>
                  </a:ext>
                </a:extLst>
              </a:tr>
              <a:tr h="454998">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CC only in Spec.</a:t>
                      </a:r>
                    </a:p>
                  </a:txBody>
                  <a:tcPr marL="3838" marR="3838" marT="38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-10/5% @ Full temp.</a:t>
                      </a:r>
                    </a:p>
                  </a:txBody>
                  <a:tcPr marL="3838" marR="3838" marT="38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 3% @ Room temp.</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 2% @ Room temp.</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 4% @ Room temp.</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C65911"/>
                          </a:solidFill>
                          <a:effectLst/>
                          <a:latin typeface="맑은 고딕" panose="020B0503020000020004" pitchFamily="50" charset="-127"/>
                          <a:ea typeface="맑은 고딕" panose="020B0503020000020004" pitchFamily="50" charset="-127"/>
                        </a:rPr>
                        <a:t>± 2% @  Full temp.</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 5% @ Room temp.</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 3% @ Room temp.</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C00000"/>
                          </a:solidFill>
                          <a:effectLst/>
                          <a:latin typeface="맑은 고딕" panose="020B0503020000020004" pitchFamily="50" charset="-127"/>
                          <a:ea typeface="맑은 고딕" panose="020B0503020000020004" pitchFamily="50" charset="-127"/>
                        </a:rPr>
                        <a:t>± 2% @  Full temp.</a:t>
                      </a:r>
                    </a:p>
                  </a:txBody>
                  <a:tcPr marL="3838" marR="3838" marT="38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8495983"/>
                  </a:ext>
                </a:extLst>
              </a:tr>
              <a:tr h="227775">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Dimming</a:t>
                      </a:r>
                    </a:p>
                  </a:txBody>
                  <a:tcPr marL="3838" marR="3838" marT="38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A/P DIM</a:t>
                      </a:r>
                    </a:p>
                  </a:txBody>
                  <a:tcPr marL="3838" marR="3838" marT="38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P DIM</a:t>
                      </a:r>
                    </a:p>
                  </a:txBody>
                  <a:tcPr marL="3838" marR="3838" marT="38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A/P DIM</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A/P DIM</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A/P DIM</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A/P DIM</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PDIM Only</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A/P DIM</a:t>
                      </a:r>
                    </a:p>
                  </a:txBody>
                  <a:tcPr marL="3838" marR="3838" marT="38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569775213"/>
                  </a:ext>
                </a:extLst>
              </a:tr>
              <a:tr h="227775">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ADIM Range</a:t>
                      </a:r>
                    </a:p>
                  </a:txBody>
                  <a:tcPr marL="3838" marR="3838" marT="38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a:t>
                      </a:r>
                    </a:p>
                  </a:txBody>
                  <a:tcPr marL="3838" marR="3838" marT="38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100" b="1" i="0" u="none" strike="noStrike">
                          <a:solidFill>
                            <a:srgbClr val="C65911"/>
                          </a:solidFill>
                          <a:effectLst/>
                          <a:latin typeface="맑은 고딕" panose="020B0503020000020004" pitchFamily="50" charset="-127"/>
                          <a:ea typeface="맑은 고딕" panose="020B0503020000020004" pitchFamily="50" charset="-127"/>
                        </a:rPr>
                        <a:t>1%</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5%</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100" b="1" i="0" u="none" strike="noStrike">
                          <a:solidFill>
                            <a:srgbClr val="C65911"/>
                          </a:solidFill>
                          <a:effectLst/>
                          <a:latin typeface="맑은 고딕" panose="020B0503020000020004" pitchFamily="50" charset="-127"/>
                          <a:ea typeface="맑은 고딕" panose="020B0503020000020004" pitchFamily="50" charset="-127"/>
                        </a:rPr>
                        <a:t>1%</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21%</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o-KR" altLang="en-US" sz="1100" b="0" i="0" u="none" strike="noStrike">
                          <a:solidFill>
                            <a:srgbClr val="000000"/>
                          </a:solidFill>
                          <a:effectLst/>
                          <a:latin typeface="맑은 고딕" panose="020B0503020000020004" pitchFamily="50" charset="-127"/>
                          <a:ea typeface="맑은 고딕" panose="020B0503020000020004" pitchFamily="50" charset="-127"/>
                        </a:rPr>
                        <a:t>　</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100" b="1" i="0" u="none" strike="noStrike">
                          <a:solidFill>
                            <a:srgbClr val="C00000"/>
                          </a:solidFill>
                          <a:effectLst/>
                          <a:latin typeface="맑은 고딕" panose="020B0503020000020004" pitchFamily="50" charset="-127"/>
                          <a:ea typeface="맑은 고딕" panose="020B0503020000020004" pitchFamily="50" charset="-127"/>
                        </a:rPr>
                        <a:t>1%</a:t>
                      </a:r>
                    </a:p>
                  </a:txBody>
                  <a:tcPr marL="3838" marR="3838" marT="38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633627618"/>
                  </a:ext>
                </a:extLst>
              </a:tr>
              <a:tr h="454998">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CC @ Min ADIM.</a:t>
                      </a:r>
                    </a:p>
                  </a:txBody>
                  <a:tcPr marL="3838" marR="3838" marT="38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&gt; </a:t>
                      </a:r>
                      <a:r>
                        <a:rPr lang="en-US" sz="1100" b="0" i="0" u="none" strike="noStrike">
                          <a:solidFill>
                            <a:srgbClr val="000000"/>
                          </a:solidFill>
                          <a:effectLst/>
                          <a:latin typeface="새굴림" panose="02030600000101010101" pitchFamily="18" charset="-127"/>
                          <a:ea typeface="새굴림" panose="02030600000101010101" pitchFamily="18" charset="-127"/>
                        </a:rPr>
                        <a:t>±</a:t>
                      </a:r>
                      <a:r>
                        <a:rPr lang="en-US" sz="1100" b="0" i="0" u="none" strike="noStrike">
                          <a:solidFill>
                            <a:srgbClr val="000000"/>
                          </a:solidFill>
                          <a:effectLst/>
                          <a:latin typeface="맑은 고딕" panose="020B0503020000020004" pitchFamily="50" charset="-127"/>
                          <a:ea typeface="맑은 고딕" panose="020B0503020000020004" pitchFamily="50" charset="-127"/>
                        </a:rPr>
                        <a:t> 50% @ Room tem.</a:t>
                      </a:r>
                    </a:p>
                  </a:txBody>
                  <a:tcPr marL="3838" marR="3838" marT="38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C65911"/>
                          </a:solidFill>
                          <a:effectLst/>
                          <a:latin typeface="맑은 고딕" panose="020B0503020000020004" pitchFamily="50" charset="-127"/>
                          <a:ea typeface="맑은 고딕" panose="020B0503020000020004" pitchFamily="50" charset="-127"/>
                        </a:rPr>
                        <a:t>&lt;± 20% @ Full tem.</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&gt;± 40% @ Full tem.</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C65911"/>
                          </a:solidFill>
                          <a:effectLst/>
                          <a:latin typeface="맑은 고딕" panose="020B0503020000020004" pitchFamily="50" charset="-127"/>
                          <a:ea typeface="맑은 고딕" panose="020B0503020000020004" pitchFamily="50" charset="-127"/>
                        </a:rPr>
                        <a:t>&lt;± 20% @ Full tem.</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&gt; </a:t>
                      </a:r>
                      <a:r>
                        <a:rPr lang="en-US" sz="1100" b="0" i="0" u="none" strike="noStrike">
                          <a:solidFill>
                            <a:srgbClr val="000000"/>
                          </a:solidFill>
                          <a:effectLst/>
                          <a:latin typeface="새굴림" panose="02030600000101010101" pitchFamily="18" charset="-127"/>
                          <a:ea typeface="새굴림" panose="02030600000101010101" pitchFamily="18" charset="-127"/>
                        </a:rPr>
                        <a:t>±</a:t>
                      </a:r>
                      <a:r>
                        <a:rPr lang="en-US" sz="1100" b="0" i="0" u="none" strike="noStrike">
                          <a:solidFill>
                            <a:srgbClr val="000000"/>
                          </a:solidFill>
                          <a:effectLst/>
                          <a:latin typeface="맑은 고딕" panose="020B0503020000020004" pitchFamily="50" charset="-127"/>
                          <a:ea typeface="맑은 고딕" panose="020B0503020000020004" pitchFamily="50" charset="-127"/>
                        </a:rPr>
                        <a:t> 30% @ Room tem.</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1100" b="0" i="0" u="none" strike="noStrike">
                          <a:solidFill>
                            <a:srgbClr val="000000"/>
                          </a:solidFill>
                          <a:effectLst/>
                          <a:latin typeface="맑은 고딕" panose="020B0503020000020004" pitchFamily="50" charset="-127"/>
                          <a:ea typeface="맑은 고딕" panose="020B0503020000020004" pitchFamily="50" charset="-127"/>
                        </a:rPr>
                        <a:t>-</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C00000"/>
                          </a:solidFill>
                          <a:effectLst/>
                          <a:latin typeface="맑은 고딕" panose="020B0503020000020004" pitchFamily="50" charset="-127"/>
                          <a:ea typeface="맑은 고딕" panose="020B0503020000020004" pitchFamily="50" charset="-127"/>
                        </a:rPr>
                        <a:t>&lt;± 20% @ Full tem.</a:t>
                      </a:r>
                    </a:p>
                  </a:txBody>
                  <a:tcPr marL="3838" marR="3838" marT="38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58156759"/>
                  </a:ext>
                </a:extLst>
              </a:tr>
              <a:tr h="227775">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I</a:t>
                      </a:r>
                      <a:r>
                        <a:rPr lang="en-US" sz="1100" b="1" i="0" u="none" strike="noStrike" baseline="-25000">
                          <a:solidFill>
                            <a:srgbClr val="000000"/>
                          </a:solidFill>
                          <a:effectLst/>
                          <a:latin typeface="맑은 고딕" panose="020B0503020000020004" pitchFamily="50" charset="-127"/>
                          <a:ea typeface="맑은 고딕" panose="020B0503020000020004" pitchFamily="50" charset="-127"/>
                        </a:rPr>
                        <a:t>Standby</a:t>
                      </a:r>
                      <a:endParaRPr lang="en-US" sz="1100" b="1" i="0" u="none" strike="noStrike">
                        <a:solidFill>
                          <a:srgbClr val="000000"/>
                        </a:solidFill>
                        <a:effectLst/>
                        <a:latin typeface="맑은 고딕" panose="020B0503020000020004" pitchFamily="50" charset="-127"/>
                        <a:ea typeface="맑은 고딕" panose="020B0503020000020004" pitchFamily="50" charset="-127"/>
                      </a:endParaRPr>
                    </a:p>
                  </a:txBody>
                  <a:tcPr marL="3838" marR="3838" marT="38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3 mA</a:t>
                      </a:r>
                    </a:p>
                  </a:txBody>
                  <a:tcPr marL="3838" marR="3838" marT="38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0.5 mA</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2 mA</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0.5 mA</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C65911"/>
                          </a:solidFill>
                          <a:effectLst/>
                          <a:latin typeface="맑은 고딕" panose="020B0503020000020004" pitchFamily="50" charset="-127"/>
                          <a:ea typeface="맑은 고딕" panose="020B0503020000020004" pitchFamily="50" charset="-127"/>
                        </a:rPr>
                        <a:t>0.3 mA</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2.2 mA</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0.3 mA @25</a:t>
                      </a:r>
                      <a:r>
                        <a:rPr lang="en-US" sz="1100" b="0" i="0" u="none" strike="noStrike">
                          <a:solidFill>
                            <a:srgbClr val="000000"/>
                          </a:solidFill>
                          <a:effectLst/>
                          <a:latin typeface="새굴림" panose="02030600000101010101" pitchFamily="18" charset="-127"/>
                          <a:ea typeface="새굴림" panose="02030600000101010101" pitchFamily="18" charset="-127"/>
                        </a:rPr>
                        <a:t>℃</a:t>
                      </a:r>
                      <a:endParaRPr lang="en-US" sz="1100" b="0" i="0" u="none" strike="noStrike">
                        <a:solidFill>
                          <a:srgbClr val="000000"/>
                        </a:solidFill>
                        <a:effectLst/>
                        <a:latin typeface="맑은 고딕" panose="020B0503020000020004" pitchFamily="50" charset="-127"/>
                        <a:ea typeface="맑은 고딕" panose="020B0503020000020004" pitchFamily="50" charset="-127"/>
                      </a:endParaRP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C00000"/>
                          </a:solidFill>
                          <a:effectLst/>
                          <a:latin typeface="맑은 고딕" panose="020B0503020000020004" pitchFamily="50" charset="-127"/>
                          <a:ea typeface="맑은 고딕" panose="020B0503020000020004" pitchFamily="50" charset="-127"/>
                        </a:rPr>
                        <a:t>0.3 mA</a:t>
                      </a:r>
                    </a:p>
                  </a:txBody>
                  <a:tcPr marL="3838" marR="3838" marT="38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58490846"/>
                  </a:ext>
                </a:extLst>
              </a:tr>
              <a:tr h="909996">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Protection</a:t>
                      </a:r>
                    </a:p>
                  </a:txBody>
                  <a:tcPr marL="3838" marR="3838" marT="38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UVLO</a:t>
                      </a:r>
                      <a:br>
                        <a:rPr lang="en-US" sz="1100" b="0" i="0" u="none" strike="noStrike">
                          <a:solidFill>
                            <a:srgbClr val="000000"/>
                          </a:solidFill>
                          <a:effectLst/>
                          <a:latin typeface="맑은 고딕" panose="020B0503020000020004" pitchFamily="50" charset="-127"/>
                          <a:ea typeface="맑은 고딕" panose="020B0503020000020004" pitchFamily="50" charset="-127"/>
                        </a:rPr>
                      </a:br>
                      <a:r>
                        <a:rPr lang="en-US" sz="1100" b="0" i="0" u="none" strike="noStrike">
                          <a:solidFill>
                            <a:srgbClr val="000000"/>
                          </a:solidFill>
                          <a:effectLst/>
                          <a:latin typeface="맑은 고딕" panose="020B0503020000020004" pitchFamily="50" charset="-127"/>
                          <a:ea typeface="맑은 고딕" panose="020B0503020000020004" pitchFamily="50" charset="-127"/>
                        </a:rPr>
                        <a:t>OTP</a:t>
                      </a:r>
                    </a:p>
                  </a:txBody>
                  <a:tcPr marL="3838" marR="3838" marT="38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Open LED</a:t>
                      </a:r>
                      <a:br>
                        <a:rPr lang="en-US" sz="1100" b="0" i="0" u="none" strike="noStrike">
                          <a:solidFill>
                            <a:srgbClr val="000000"/>
                          </a:solidFill>
                          <a:effectLst/>
                          <a:latin typeface="맑은 고딕" panose="020B0503020000020004" pitchFamily="50" charset="-127"/>
                          <a:ea typeface="맑은 고딕" panose="020B0503020000020004" pitchFamily="50" charset="-127"/>
                        </a:rPr>
                      </a:br>
                      <a:r>
                        <a:rPr lang="en-US" sz="1100" b="0" i="0" u="none" strike="noStrike">
                          <a:solidFill>
                            <a:srgbClr val="000000"/>
                          </a:solidFill>
                          <a:effectLst/>
                          <a:latin typeface="맑은 고딕" panose="020B0503020000020004" pitchFamily="50" charset="-127"/>
                          <a:ea typeface="맑은 고딕" panose="020B0503020000020004" pitchFamily="50" charset="-127"/>
                        </a:rPr>
                        <a:t>Short LED</a:t>
                      </a:r>
                      <a:br>
                        <a:rPr lang="en-US" sz="1100" b="0" i="0" u="none" strike="noStrike">
                          <a:solidFill>
                            <a:srgbClr val="000000"/>
                          </a:solidFill>
                          <a:effectLst/>
                          <a:latin typeface="맑은 고딕" panose="020B0503020000020004" pitchFamily="50" charset="-127"/>
                          <a:ea typeface="맑은 고딕" panose="020B0503020000020004" pitchFamily="50" charset="-127"/>
                        </a:rPr>
                      </a:br>
                      <a:r>
                        <a:rPr lang="en-US" sz="1100" b="0" i="0" u="none" strike="noStrike">
                          <a:solidFill>
                            <a:srgbClr val="000000"/>
                          </a:solidFill>
                          <a:effectLst/>
                          <a:latin typeface="맑은 고딕" panose="020B0503020000020004" pitchFamily="50" charset="-127"/>
                          <a:ea typeface="맑은 고딕" panose="020B0503020000020004" pitchFamily="50" charset="-127"/>
                        </a:rPr>
                        <a:t>OTP</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UVLO</a:t>
                      </a:r>
                      <a:br>
                        <a:rPr lang="en-US" sz="1100" b="0" i="0" u="none" strike="noStrike">
                          <a:solidFill>
                            <a:srgbClr val="000000"/>
                          </a:solidFill>
                          <a:effectLst/>
                          <a:latin typeface="맑은 고딕" panose="020B0503020000020004" pitchFamily="50" charset="-127"/>
                          <a:ea typeface="맑은 고딕" panose="020B0503020000020004" pitchFamily="50" charset="-127"/>
                        </a:rPr>
                      </a:br>
                      <a:r>
                        <a:rPr lang="en-US" sz="1100" b="0" i="0" u="none" strike="noStrike">
                          <a:solidFill>
                            <a:srgbClr val="000000"/>
                          </a:solidFill>
                          <a:effectLst/>
                          <a:latin typeface="맑은 고딕" panose="020B0503020000020004" pitchFamily="50" charset="-127"/>
                          <a:ea typeface="맑은 고딕" panose="020B0503020000020004" pitchFamily="50" charset="-127"/>
                        </a:rPr>
                        <a:t>Open LED</a:t>
                      </a:r>
                      <a:br>
                        <a:rPr lang="en-US" sz="1100" b="0" i="0" u="none" strike="noStrike">
                          <a:solidFill>
                            <a:srgbClr val="000000"/>
                          </a:solidFill>
                          <a:effectLst/>
                          <a:latin typeface="맑은 고딕" panose="020B0503020000020004" pitchFamily="50" charset="-127"/>
                          <a:ea typeface="맑은 고딕" panose="020B0503020000020004" pitchFamily="50" charset="-127"/>
                        </a:rPr>
                      </a:br>
                      <a:r>
                        <a:rPr lang="en-US" sz="1100" b="0" i="0" u="none" strike="noStrike">
                          <a:solidFill>
                            <a:srgbClr val="000000"/>
                          </a:solidFill>
                          <a:effectLst/>
                          <a:latin typeface="맑은 고딕" panose="020B0503020000020004" pitchFamily="50" charset="-127"/>
                          <a:ea typeface="맑은 고딕" panose="020B0503020000020004" pitchFamily="50" charset="-127"/>
                        </a:rPr>
                        <a:t>Short LED</a:t>
                      </a:r>
                      <a:br>
                        <a:rPr lang="en-US" sz="1100" b="0" i="0" u="none" strike="noStrike">
                          <a:solidFill>
                            <a:srgbClr val="000000"/>
                          </a:solidFill>
                          <a:effectLst/>
                          <a:latin typeface="맑은 고딕" panose="020B0503020000020004" pitchFamily="50" charset="-127"/>
                          <a:ea typeface="맑은 고딕" panose="020B0503020000020004" pitchFamily="50" charset="-127"/>
                        </a:rPr>
                      </a:br>
                      <a:r>
                        <a:rPr lang="en-US" sz="1100" b="0" i="0" u="none" strike="noStrike">
                          <a:solidFill>
                            <a:srgbClr val="000000"/>
                          </a:solidFill>
                          <a:effectLst/>
                          <a:latin typeface="맑은 고딕" panose="020B0503020000020004" pitchFamily="50" charset="-127"/>
                          <a:ea typeface="맑은 고딕" panose="020B0503020000020004" pitchFamily="50" charset="-127"/>
                        </a:rPr>
                        <a:t>OTP</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UVLO</a:t>
                      </a:r>
                      <a:br>
                        <a:rPr lang="en-US" sz="1100" b="0" i="0" u="none" strike="noStrike">
                          <a:solidFill>
                            <a:srgbClr val="000000"/>
                          </a:solidFill>
                          <a:effectLst/>
                          <a:latin typeface="맑은 고딕" panose="020B0503020000020004" pitchFamily="50" charset="-127"/>
                          <a:ea typeface="맑은 고딕" panose="020B0503020000020004" pitchFamily="50" charset="-127"/>
                        </a:rPr>
                      </a:br>
                      <a:r>
                        <a:rPr lang="en-US" sz="1100" b="0" i="0" u="none" strike="noStrike">
                          <a:solidFill>
                            <a:srgbClr val="000000"/>
                          </a:solidFill>
                          <a:effectLst/>
                          <a:latin typeface="맑은 고딕" panose="020B0503020000020004" pitchFamily="50" charset="-127"/>
                          <a:ea typeface="맑은 고딕" panose="020B0503020000020004" pitchFamily="50" charset="-127"/>
                        </a:rPr>
                        <a:t>Short LED</a:t>
                      </a:r>
                      <a:br>
                        <a:rPr lang="en-US" sz="1100" b="0" i="0" u="none" strike="noStrike">
                          <a:solidFill>
                            <a:srgbClr val="000000"/>
                          </a:solidFill>
                          <a:effectLst/>
                          <a:latin typeface="맑은 고딕" panose="020B0503020000020004" pitchFamily="50" charset="-127"/>
                          <a:ea typeface="맑은 고딕" panose="020B0503020000020004" pitchFamily="50" charset="-127"/>
                        </a:rPr>
                      </a:br>
                      <a:r>
                        <a:rPr lang="en-US" sz="1100" b="0" i="0" u="none" strike="noStrike">
                          <a:solidFill>
                            <a:srgbClr val="000000"/>
                          </a:solidFill>
                          <a:effectLst/>
                          <a:latin typeface="맑은 고딕" panose="020B0503020000020004" pitchFamily="50" charset="-127"/>
                          <a:ea typeface="맑은 고딕" panose="020B0503020000020004" pitchFamily="50" charset="-127"/>
                        </a:rPr>
                        <a:t>OTP</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UVLO</a:t>
                      </a:r>
                      <a:br>
                        <a:rPr lang="en-US" sz="1100" b="0" i="0" u="none" strike="noStrike">
                          <a:solidFill>
                            <a:srgbClr val="000000"/>
                          </a:solidFill>
                          <a:effectLst/>
                          <a:latin typeface="맑은 고딕" panose="020B0503020000020004" pitchFamily="50" charset="-127"/>
                          <a:ea typeface="맑은 고딕" panose="020B0503020000020004" pitchFamily="50" charset="-127"/>
                        </a:rPr>
                      </a:br>
                      <a:r>
                        <a:rPr lang="en-US" sz="1100" b="0" i="0" u="none" strike="noStrike">
                          <a:solidFill>
                            <a:srgbClr val="000000"/>
                          </a:solidFill>
                          <a:effectLst/>
                          <a:latin typeface="맑은 고딕" panose="020B0503020000020004" pitchFamily="50" charset="-127"/>
                          <a:ea typeface="맑은 고딕" panose="020B0503020000020004" pitchFamily="50" charset="-127"/>
                        </a:rPr>
                        <a:t>Open LED</a:t>
                      </a:r>
                      <a:br>
                        <a:rPr lang="en-US" sz="1100" b="0" i="0" u="none" strike="noStrike">
                          <a:solidFill>
                            <a:srgbClr val="000000"/>
                          </a:solidFill>
                          <a:effectLst/>
                          <a:latin typeface="맑은 고딕" panose="020B0503020000020004" pitchFamily="50" charset="-127"/>
                          <a:ea typeface="맑은 고딕" panose="020B0503020000020004" pitchFamily="50" charset="-127"/>
                        </a:rPr>
                      </a:br>
                      <a:r>
                        <a:rPr lang="en-US" sz="1100" b="0" i="0" u="none" strike="noStrike">
                          <a:solidFill>
                            <a:srgbClr val="000000"/>
                          </a:solidFill>
                          <a:effectLst/>
                          <a:latin typeface="맑은 고딕" panose="020B0503020000020004" pitchFamily="50" charset="-127"/>
                          <a:ea typeface="맑은 고딕" panose="020B0503020000020004" pitchFamily="50" charset="-127"/>
                        </a:rPr>
                        <a:t>Short LED</a:t>
                      </a:r>
                      <a:br>
                        <a:rPr lang="en-US" sz="1100" b="0" i="0" u="none" strike="noStrike">
                          <a:solidFill>
                            <a:srgbClr val="000000"/>
                          </a:solidFill>
                          <a:effectLst/>
                          <a:latin typeface="맑은 고딕" panose="020B0503020000020004" pitchFamily="50" charset="-127"/>
                          <a:ea typeface="맑은 고딕" panose="020B0503020000020004" pitchFamily="50" charset="-127"/>
                        </a:rPr>
                      </a:br>
                      <a:r>
                        <a:rPr lang="en-US" sz="1100" b="0" i="0" u="none" strike="noStrike">
                          <a:solidFill>
                            <a:srgbClr val="000000"/>
                          </a:solidFill>
                          <a:effectLst/>
                          <a:latin typeface="맑은 고딕" panose="020B0503020000020004" pitchFamily="50" charset="-127"/>
                          <a:ea typeface="맑은 고딕" panose="020B0503020000020004" pitchFamily="50" charset="-127"/>
                        </a:rPr>
                        <a:t>OTP</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UVLO</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맑은 고딕" panose="020B0503020000020004" pitchFamily="50" charset="-127"/>
                          <a:ea typeface="맑은 고딕" panose="020B0503020000020004" pitchFamily="50" charset="-127"/>
                        </a:rPr>
                        <a:t>UVLO</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UVLO</a:t>
                      </a:r>
                      <a:br>
                        <a:rPr lang="en-US" sz="1100" b="0" i="0" u="none" strike="noStrike">
                          <a:solidFill>
                            <a:srgbClr val="000000"/>
                          </a:solidFill>
                          <a:effectLst/>
                          <a:latin typeface="맑은 고딕" panose="020B0503020000020004" pitchFamily="50" charset="-127"/>
                          <a:ea typeface="맑은 고딕" panose="020B0503020000020004" pitchFamily="50" charset="-127"/>
                        </a:rPr>
                      </a:br>
                      <a:r>
                        <a:rPr lang="en-US" sz="1100" b="0" i="0" u="none" strike="noStrike">
                          <a:solidFill>
                            <a:srgbClr val="000000"/>
                          </a:solidFill>
                          <a:effectLst/>
                          <a:latin typeface="맑은 고딕" panose="020B0503020000020004" pitchFamily="50" charset="-127"/>
                          <a:ea typeface="맑은 고딕" panose="020B0503020000020004" pitchFamily="50" charset="-127"/>
                        </a:rPr>
                        <a:t>Open LED</a:t>
                      </a:r>
                      <a:br>
                        <a:rPr lang="en-US" sz="1100" b="0" i="0" u="none" strike="noStrike">
                          <a:solidFill>
                            <a:srgbClr val="000000"/>
                          </a:solidFill>
                          <a:effectLst/>
                          <a:latin typeface="맑은 고딕" panose="020B0503020000020004" pitchFamily="50" charset="-127"/>
                          <a:ea typeface="맑은 고딕" panose="020B0503020000020004" pitchFamily="50" charset="-127"/>
                        </a:rPr>
                      </a:br>
                      <a:r>
                        <a:rPr lang="en-US" sz="1100" b="0" i="0" u="none" strike="noStrike">
                          <a:solidFill>
                            <a:srgbClr val="000000"/>
                          </a:solidFill>
                          <a:effectLst/>
                          <a:latin typeface="맑은 고딕" panose="020B0503020000020004" pitchFamily="50" charset="-127"/>
                          <a:ea typeface="맑은 고딕" panose="020B0503020000020004" pitchFamily="50" charset="-127"/>
                        </a:rPr>
                        <a:t>Short LED</a:t>
                      </a:r>
                      <a:br>
                        <a:rPr lang="en-US" sz="1100" b="0" i="0" u="none" strike="noStrike">
                          <a:solidFill>
                            <a:srgbClr val="000000"/>
                          </a:solidFill>
                          <a:effectLst/>
                          <a:latin typeface="맑은 고딕" panose="020B0503020000020004" pitchFamily="50" charset="-127"/>
                          <a:ea typeface="맑은 고딕" panose="020B0503020000020004" pitchFamily="50" charset="-127"/>
                        </a:rPr>
                      </a:br>
                      <a:r>
                        <a:rPr lang="en-US" sz="1100" b="0" i="0" u="none" strike="noStrike">
                          <a:solidFill>
                            <a:srgbClr val="000000"/>
                          </a:solidFill>
                          <a:effectLst/>
                          <a:latin typeface="맑은 고딕" panose="020B0503020000020004" pitchFamily="50" charset="-127"/>
                          <a:ea typeface="맑은 고딕" panose="020B0503020000020004" pitchFamily="50" charset="-127"/>
                        </a:rPr>
                        <a:t>OTP</a:t>
                      </a:r>
                    </a:p>
                  </a:txBody>
                  <a:tcPr marL="3838" marR="3838" marT="38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264124720"/>
                  </a:ext>
                </a:extLst>
              </a:tr>
              <a:tr h="231635">
                <a:tc>
                  <a:txBody>
                    <a:bodyPr/>
                    <a:lstStyle/>
                    <a:p>
                      <a:pPr algn="ctr" fontAlgn="ctr"/>
                      <a:r>
                        <a:rPr lang="en-US" sz="1100" b="1" i="0" u="none" strike="noStrike">
                          <a:solidFill>
                            <a:srgbClr val="000000"/>
                          </a:solidFill>
                          <a:effectLst/>
                          <a:latin typeface="맑은 고딕" panose="020B0503020000020004" pitchFamily="50" charset="-127"/>
                          <a:ea typeface="맑은 고딕" panose="020B0503020000020004" pitchFamily="50" charset="-127"/>
                        </a:rPr>
                        <a:t>PKG</a:t>
                      </a:r>
                    </a:p>
                  </a:txBody>
                  <a:tcPr marL="3838" marR="3838" marT="38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SO 8</a:t>
                      </a:r>
                    </a:p>
                  </a:txBody>
                  <a:tcPr marL="3838" marR="3838" marT="38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TSOT 6</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HTSSOP 14</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6 TSOP</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SO 8</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SO 8</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맑은 고딕" panose="020B0503020000020004" pitchFamily="50" charset="-127"/>
                          <a:ea typeface="맑은 고딕" panose="020B0503020000020004" pitchFamily="50" charset="-127"/>
                        </a:rPr>
                        <a:t>SO 16</a:t>
                      </a:r>
                    </a:p>
                  </a:txBody>
                  <a:tcPr marL="3838" marR="3838" marT="38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맑은 고딕" panose="020B0503020000020004" pitchFamily="50" charset="-127"/>
                          <a:ea typeface="맑은 고딕" panose="020B0503020000020004" pitchFamily="50" charset="-127"/>
                        </a:rPr>
                        <a:t>SO 8</a:t>
                      </a:r>
                    </a:p>
                  </a:txBody>
                  <a:tcPr marL="3838" marR="3838" marT="38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1497291"/>
                  </a:ext>
                </a:extLst>
              </a:tr>
            </a:tbl>
          </a:graphicData>
        </a:graphic>
      </p:graphicFrame>
      <p:sp>
        <p:nvSpPr>
          <p:cNvPr id="162" name="TextBox 161"/>
          <p:cNvSpPr txBox="1"/>
          <p:nvPr/>
        </p:nvSpPr>
        <p:spPr>
          <a:xfrm>
            <a:off x="1745040" y="86952"/>
            <a:ext cx="8980344" cy="923330"/>
          </a:xfrm>
          <a:prstGeom prst="rect">
            <a:avLst/>
          </a:prstGeom>
          <a:noFill/>
        </p:spPr>
        <p:txBody>
          <a:bodyPr wrap="none" rtlCol="0">
            <a:spAutoFit/>
          </a:bodyPr>
          <a:lstStyle/>
          <a:p>
            <a:r>
              <a:rPr lang="en-US" sz="2600" b="1" u="sng" dirty="0">
                <a:solidFill>
                  <a:schemeClr val="tx2"/>
                </a:solidFill>
              </a:rPr>
              <a:t>Existing Product Portfolio &amp; </a:t>
            </a:r>
            <a:r>
              <a:rPr lang="en-US" altLang="ko-KR" sz="2800" b="1" u="sng" dirty="0">
                <a:solidFill>
                  <a:schemeClr val="tx2"/>
                </a:solidFill>
              </a:rPr>
              <a:t>Competitive Comparison</a:t>
            </a:r>
          </a:p>
          <a:p>
            <a:endParaRPr lang="en-US" sz="2600" b="1" u="sng" dirty="0">
              <a:solidFill>
                <a:schemeClr val="tx2"/>
              </a:solidFill>
            </a:endParaRPr>
          </a:p>
        </p:txBody>
      </p:sp>
    </p:spTree>
    <p:extLst>
      <p:ext uri="{BB962C8B-B14F-4D97-AF65-F5344CB8AC3E}">
        <p14:creationId xmlns:p14="http://schemas.microsoft.com/office/powerpoint/2010/main" val="141030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Rounded Rectangle 255"/>
          <p:cNvSpPr/>
          <p:nvPr/>
        </p:nvSpPr>
        <p:spPr>
          <a:xfrm>
            <a:off x="562294" y="3359803"/>
            <a:ext cx="2651069" cy="137124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199" b="1" dirty="0">
                <a:solidFill>
                  <a:schemeClr val="tx2"/>
                </a:solidFill>
              </a:rPr>
              <a:t>Data Sheets</a:t>
            </a:r>
          </a:p>
          <a:p>
            <a:pPr algn="ctr"/>
            <a:r>
              <a:rPr lang="en-US" sz="2199" b="1" dirty="0">
                <a:solidFill>
                  <a:schemeClr val="tx2"/>
                </a:solidFill>
                <a:hlinkClick r:id="rId2"/>
              </a:rPr>
              <a:t>NCL30076</a:t>
            </a:r>
            <a:endParaRPr lang="en-US" sz="2199" b="1" dirty="0">
              <a:solidFill>
                <a:schemeClr val="tx2"/>
              </a:solidFill>
            </a:endParaRPr>
          </a:p>
          <a:p>
            <a:pPr algn="ctr"/>
            <a:r>
              <a:rPr lang="en-US" sz="2199" b="1" dirty="0">
                <a:solidFill>
                  <a:schemeClr val="tx2"/>
                </a:solidFill>
                <a:hlinkClick r:id="rId3"/>
              </a:rPr>
              <a:t>NCL35076</a:t>
            </a:r>
            <a:endParaRPr lang="en-US" sz="2199" b="1" dirty="0">
              <a:solidFill>
                <a:schemeClr val="tx2"/>
              </a:solidFill>
            </a:endParaRPr>
          </a:p>
        </p:txBody>
      </p:sp>
      <p:sp>
        <p:nvSpPr>
          <p:cNvPr id="257" name="Rounded Rectangle 256"/>
          <p:cNvSpPr/>
          <p:nvPr/>
        </p:nvSpPr>
        <p:spPr>
          <a:xfrm>
            <a:off x="3410711" y="3359803"/>
            <a:ext cx="2651069" cy="137124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199" b="1" dirty="0">
                <a:solidFill>
                  <a:schemeClr val="tx2"/>
                </a:solidFill>
              </a:rPr>
              <a:t>Simulation Model</a:t>
            </a:r>
          </a:p>
          <a:p>
            <a:pPr algn="ctr">
              <a:tabLst>
                <a:tab pos="568155" algn="l"/>
              </a:tabLst>
            </a:pPr>
            <a:r>
              <a:rPr lang="en-US" sz="2199" b="1" dirty="0">
                <a:solidFill>
                  <a:schemeClr val="tx2"/>
                </a:solidFill>
                <a:hlinkClick r:id="rId4"/>
              </a:rPr>
              <a:t>NCL30076</a:t>
            </a:r>
            <a:endParaRPr lang="en-US" sz="2199" b="1" dirty="0">
              <a:solidFill>
                <a:schemeClr val="tx2"/>
              </a:solidFill>
            </a:endParaRPr>
          </a:p>
          <a:p>
            <a:pPr algn="ctr">
              <a:tabLst>
                <a:tab pos="568155" algn="l"/>
              </a:tabLst>
            </a:pPr>
            <a:r>
              <a:rPr lang="en-US" sz="2199" b="1" dirty="0">
                <a:solidFill>
                  <a:schemeClr val="tx2"/>
                </a:solidFill>
                <a:hlinkClick r:id="rId5"/>
              </a:rPr>
              <a:t>NCL35076</a:t>
            </a:r>
            <a:endParaRPr lang="en-US" sz="2199" b="1" dirty="0">
              <a:solidFill>
                <a:schemeClr val="tx2"/>
              </a:solidFill>
            </a:endParaRPr>
          </a:p>
        </p:txBody>
      </p:sp>
      <p:sp>
        <p:nvSpPr>
          <p:cNvPr id="258" name="Rounded Rectangle 257"/>
          <p:cNvSpPr/>
          <p:nvPr/>
        </p:nvSpPr>
        <p:spPr>
          <a:xfrm>
            <a:off x="6208002" y="3359803"/>
            <a:ext cx="2753322" cy="137124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199" b="1" dirty="0">
                <a:solidFill>
                  <a:schemeClr val="tx2"/>
                </a:solidFill>
              </a:rPr>
              <a:t>Design Tool</a:t>
            </a:r>
          </a:p>
          <a:p>
            <a:pPr algn="ctr">
              <a:tabLst>
                <a:tab pos="568155" algn="l"/>
              </a:tabLst>
            </a:pPr>
            <a:r>
              <a:rPr lang="en-US" sz="2199" b="1" dirty="0">
                <a:solidFill>
                  <a:schemeClr val="tx2"/>
                </a:solidFill>
                <a:hlinkClick r:id="rId6"/>
              </a:rPr>
              <a:t>QR Buck Design</a:t>
            </a:r>
            <a:endParaRPr lang="en-US" sz="2199" b="1" dirty="0">
              <a:solidFill>
                <a:schemeClr val="tx2"/>
              </a:solidFill>
            </a:endParaRPr>
          </a:p>
          <a:p>
            <a:pPr algn="ctr">
              <a:tabLst>
                <a:tab pos="568155" algn="l"/>
              </a:tabLst>
            </a:pPr>
            <a:r>
              <a:rPr lang="en-US" sz="2199" b="1" dirty="0">
                <a:solidFill>
                  <a:schemeClr val="tx2"/>
                </a:solidFill>
                <a:hlinkClick r:id="rId7"/>
              </a:rPr>
              <a:t>CCM Buck Design</a:t>
            </a:r>
            <a:endParaRPr lang="en-US" sz="2199" b="1" dirty="0">
              <a:solidFill>
                <a:schemeClr val="tx2"/>
              </a:solidFill>
            </a:endParaRPr>
          </a:p>
        </p:txBody>
      </p:sp>
      <p:sp>
        <p:nvSpPr>
          <p:cNvPr id="259" name="Rounded Rectangle 258"/>
          <p:cNvSpPr/>
          <p:nvPr/>
        </p:nvSpPr>
        <p:spPr>
          <a:xfrm>
            <a:off x="9107544" y="3359803"/>
            <a:ext cx="2871096" cy="137124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tx2"/>
                </a:solidFill>
              </a:rPr>
              <a:t>Evaluation Boards</a:t>
            </a:r>
          </a:p>
          <a:p>
            <a:pPr algn="ctr">
              <a:tabLst>
                <a:tab pos="568155" algn="l"/>
              </a:tabLst>
            </a:pPr>
            <a:r>
              <a:rPr lang="en-US" b="1" dirty="0">
                <a:solidFill>
                  <a:schemeClr val="tx2"/>
                </a:solidFill>
                <a:hlinkClick r:id="rId8"/>
              </a:rPr>
              <a:t>NCL30076LED1GEVB</a:t>
            </a:r>
            <a:endParaRPr lang="en-US" b="1" dirty="0">
              <a:solidFill>
                <a:schemeClr val="tx2"/>
              </a:solidFill>
            </a:endParaRPr>
          </a:p>
          <a:p>
            <a:pPr algn="ctr">
              <a:tabLst>
                <a:tab pos="568155" algn="l"/>
              </a:tabLst>
            </a:pPr>
            <a:r>
              <a:rPr lang="en-US" altLang="ko-KR" b="1" dirty="0">
                <a:solidFill>
                  <a:schemeClr val="tx2"/>
                </a:solidFill>
                <a:hlinkClick r:id="rId9"/>
              </a:rPr>
              <a:t>NCL35076LED1GEVB</a:t>
            </a:r>
            <a:endParaRPr lang="en-US" altLang="ko-KR" dirty="0">
              <a:solidFill>
                <a:schemeClr val="tx2"/>
              </a:solidFill>
            </a:endParaRPr>
          </a:p>
        </p:txBody>
      </p:sp>
      <p:sp>
        <p:nvSpPr>
          <p:cNvPr id="263" name="TextBox 262"/>
          <p:cNvSpPr txBox="1"/>
          <p:nvPr/>
        </p:nvSpPr>
        <p:spPr>
          <a:xfrm>
            <a:off x="5407030" y="2832143"/>
            <a:ext cx="1586881" cy="461417"/>
          </a:xfrm>
          <a:prstGeom prst="rect">
            <a:avLst/>
          </a:prstGeom>
          <a:noFill/>
        </p:spPr>
        <p:txBody>
          <a:bodyPr wrap="none" rtlCol="0">
            <a:spAutoFit/>
          </a:bodyPr>
          <a:lstStyle/>
          <a:p>
            <a:r>
              <a:rPr lang="en-US" sz="2399" b="1" u="sng" dirty="0">
                <a:solidFill>
                  <a:schemeClr val="tx2"/>
                </a:solidFill>
              </a:rPr>
              <a:t>Collateral</a:t>
            </a:r>
          </a:p>
        </p:txBody>
      </p:sp>
      <p:sp>
        <p:nvSpPr>
          <p:cNvPr id="20" name="TextBox 19"/>
          <p:cNvSpPr txBox="1"/>
          <p:nvPr/>
        </p:nvSpPr>
        <p:spPr>
          <a:xfrm>
            <a:off x="5564597" y="303100"/>
            <a:ext cx="1226299" cy="461417"/>
          </a:xfrm>
          <a:prstGeom prst="rect">
            <a:avLst/>
          </a:prstGeom>
          <a:noFill/>
        </p:spPr>
        <p:txBody>
          <a:bodyPr wrap="none" rtlCol="0">
            <a:spAutoFit/>
          </a:bodyPr>
          <a:lstStyle/>
          <a:p>
            <a:r>
              <a:rPr lang="en-US" sz="2399" b="1" u="sng" dirty="0">
                <a:solidFill>
                  <a:schemeClr val="tx2"/>
                </a:solidFill>
              </a:rPr>
              <a:t>Pricing</a:t>
            </a:r>
          </a:p>
        </p:txBody>
      </p:sp>
      <p:sp>
        <p:nvSpPr>
          <p:cNvPr id="2" name="Rectangle 1"/>
          <p:cNvSpPr/>
          <p:nvPr/>
        </p:nvSpPr>
        <p:spPr>
          <a:xfrm>
            <a:off x="3084022" y="858007"/>
            <a:ext cx="6483927" cy="1569660"/>
          </a:xfrm>
          <a:prstGeom prst="rect">
            <a:avLst/>
          </a:prstGeom>
        </p:spPr>
        <p:txBody>
          <a:bodyPr wrap="square">
            <a:spAutoFit/>
          </a:bodyPr>
          <a:lstStyle/>
          <a:p>
            <a:pPr marL="799860" lvl="1" indent="-342797">
              <a:buFont typeface="Arial" panose="020B0604020202020204" pitchFamily="34" charset="0"/>
              <a:buChar char="•"/>
            </a:pPr>
            <a:r>
              <a:rPr lang="en-US" altLang="ko-KR" sz="1600" b="1" dirty="0">
                <a:solidFill>
                  <a:schemeClr val="tx2"/>
                </a:solidFill>
              </a:rPr>
              <a:t>NCL30076AADR2G: $0.23</a:t>
            </a:r>
          </a:p>
          <a:p>
            <a:pPr marL="1256923" lvl="2" indent="-342797">
              <a:buFont typeface="Arial" panose="020B0604020202020204" pitchFamily="34" charset="0"/>
              <a:buChar char="•"/>
            </a:pPr>
            <a:r>
              <a:rPr lang="en-US" altLang="ko-KR" sz="1600" dirty="0">
                <a:solidFill>
                  <a:schemeClr val="tx2"/>
                </a:solidFill>
              </a:rPr>
              <a:t>3000</a:t>
            </a:r>
          </a:p>
          <a:p>
            <a:pPr marL="1256923" lvl="2" indent="-342797">
              <a:buFont typeface="Arial" panose="020B0604020202020204" pitchFamily="34" charset="0"/>
              <a:buChar char="•"/>
            </a:pPr>
            <a:r>
              <a:rPr lang="en-US" altLang="ko-KR" sz="1600" dirty="0">
                <a:solidFill>
                  <a:schemeClr val="tx2"/>
                </a:solidFill>
              </a:rPr>
              <a:t>SOIC-8</a:t>
            </a:r>
          </a:p>
          <a:p>
            <a:pPr marL="799860" lvl="1" indent="-342797">
              <a:buFont typeface="Arial" panose="020B0604020202020204" pitchFamily="34" charset="0"/>
              <a:buChar char="•"/>
            </a:pPr>
            <a:r>
              <a:rPr lang="en-US" sz="1600" b="1" dirty="0">
                <a:solidFill>
                  <a:schemeClr val="tx2"/>
                </a:solidFill>
              </a:rPr>
              <a:t>NCL35076AADR2G: $0.23</a:t>
            </a:r>
          </a:p>
          <a:p>
            <a:pPr marL="1256923" lvl="2" indent="-342797">
              <a:buFont typeface="Arial" panose="020B0604020202020204" pitchFamily="34" charset="0"/>
              <a:buChar char="•"/>
            </a:pPr>
            <a:r>
              <a:rPr lang="en-US" sz="1600" dirty="0">
                <a:solidFill>
                  <a:schemeClr val="tx2"/>
                </a:solidFill>
              </a:rPr>
              <a:t>3000</a:t>
            </a:r>
          </a:p>
          <a:p>
            <a:pPr marL="1256923" lvl="2" indent="-342797">
              <a:buFont typeface="Arial" panose="020B0604020202020204" pitchFamily="34" charset="0"/>
              <a:buChar char="•"/>
            </a:pPr>
            <a:r>
              <a:rPr lang="en-US" sz="1600" dirty="0">
                <a:solidFill>
                  <a:schemeClr val="tx2"/>
                </a:solidFill>
              </a:rPr>
              <a:t>SOIC-8</a:t>
            </a:r>
          </a:p>
        </p:txBody>
      </p:sp>
    </p:spTree>
    <p:extLst>
      <p:ext uri="{BB962C8B-B14F-4D97-AF65-F5344CB8AC3E}">
        <p14:creationId xmlns:p14="http://schemas.microsoft.com/office/powerpoint/2010/main" val="1338440312"/>
      </p:ext>
    </p:extLst>
  </p:cSld>
  <p:clrMapOvr>
    <a:masterClrMapping/>
  </p:clrMapOvr>
</p:sld>
</file>

<file path=ppt/theme/theme1.xml><?xml version="1.0" encoding="utf-8"?>
<a:theme xmlns:a="http://schemas.openxmlformats.org/drawingml/2006/main" name="onsemi White Confidential">
  <a:themeElements>
    <a:clrScheme name="Custom 35">
      <a:dk1>
        <a:srgbClr val="000000"/>
      </a:dk1>
      <a:lt1>
        <a:srgbClr val="FFFFFF"/>
      </a:lt1>
      <a:dk2>
        <a:srgbClr val="465E66"/>
      </a:dk2>
      <a:lt2>
        <a:srgbClr val="DBAC17"/>
      </a:lt2>
      <a:accent1>
        <a:srgbClr val="E97D2E"/>
      </a:accent1>
      <a:accent2>
        <a:srgbClr val="A64626"/>
      </a:accent2>
      <a:accent3>
        <a:srgbClr val="3880F6"/>
      </a:accent3>
      <a:accent4>
        <a:srgbClr val="276990"/>
      </a:accent4>
      <a:accent5>
        <a:srgbClr val="009691"/>
      </a:accent5>
      <a:accent6>
        <a:srgbClr val="34A6C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nsemi White Confidential.pptx" id="{E2543215-49E3-4FFE-AD16-DA107AE0F6E3}" vid="{AE850E41-503E-4701-B538-C3991D66FC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4678c56-0b70-41a7-9cf0-17b28b6c32bd">F4YVM2C5QEYC-631468080-77</_dlc_DocId>
    <_dlc_DocIdUrl xmlns="e4678c56-0b70-41a7-9cf0-17b28b6c32bd">
      <Url>http://theconnection.onsemi.com/sm/mc/_layouts/15/DocIdRedir.aspx?ID=F4YVM2C5QEYC-631468080-77</Url>
      <Description>F4YVM2C5QEYC-631468080-77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2A9054086F0942B3853AFC0E787513" ma:contentTypeVersion="3" ma:contentTypeDescription="Create a new document." ma:contentTypeScope="" ma:versionID="4c7a760a323f5a68a6512d89a72e4fe4">
  <xsd:schema xmlns:xsd="http://www.w3.org/2001/XMLSchema" xmlns:xs="http://www.w3.org/2001/XMLSchema" xmlns:p="http://schemas.microsoft.com/office/2006/metadata/properties" xmlns:ns2="e4678c56-0b70-41a7-9cf0-17b28b6c32bd" targetNamespace="http://schemas.microsoft.com/office/2006/metadata/properties" ma:root="true" ma:fieldsID="08cc4399a8feb847a802c6ab2e823d6b" ns2:_="">
    <xsd:import namespace="e4678c56-0b70-41a7-9cf0-17b28b6c32b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678c56-0b70-41a7-9cf0-17b28b6c32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0CCE901-B635-4941-8D96-90A6EE6A154C}">
  <ds:schemaRefs>
    <ds:schemaRef ds:uri="http://schemas.microsoft.com/office/2006/metadata/properties"/>
    <ds:schemaRef ds:uri="http://schemas.microsoft.com/office/infopath/2007/PartnerControls"/>
    <ds:schemaRef ds:uri="e4678c56-0b70-41a7-9cf0-17b28b6c32bd"/>
  </ds:schemaRefs>
</ds:datastoreItem>
</file>

<file path=customXml/itemProps2.xml><?xml version="1.0" encoding="utf-8"?>
<ds:datastoreItem xmlns:ds="http://schemas.openxmlformats.org/officeDocument/2006/customXml" ds:itemID="{4C7499A3-D764-455F-B814-2310D0C99FC3}">
  <ds:schemaRefs>
    <ds:schemaRef ds:uri="http://schemas.microsoft.com/sharepoint/v3/contenttype/forms"/>
  </ds:schemaRefs>
</ds:datastoreItem>
</file>

<file path=customXml/itemProps3.xml><?xml version="1.0" encoding="utf-8"?>
<ds:datastoreItem xmlns:ds="http://schemas.openxmlformats.org/officeDocument/2006/customXml" ds:itemID="{DB258ACD-B70D-4990-8F2A-B832FB85D7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678c56-0b70-41a7-9cf0-17b28b6c3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7DD51F4-A90B-4333-9B67-D18D8728B56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Confidential Template</Template>
  <TotalTime>457</TotalTime>
  <Words>796</Words>
  <Application>Microsoft Office PowerPoint</Application>
  <PresentationFormat>Custom</PresentationFormat>
  <Paragraphs>209</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맑은 고딕</vt:lpstr>
      <vt:lpstr>새굴림</vt:lpstr>
      <vt:lpstr>Arial</vt:lpstr>
      <vt:lpstr>Calibri</vt:lpstr>
      <vt:lpstr>Inter Medium</vt:lpstr>
      <vt:lpstr>Wingdings</vt:lpstr>
      <vt:lpstr>onsemi White Confidential</vt:lpstr>
      <vt:lpstr>NCL30076, NCL35076</vt:lpstr>
      <vt:lpstr>NCL35076 – CCM Buck Controller</vt:lpstr>
      <vt:lpstr>NCL30076 – QR Buck Controller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Number / Family Name</dc:title>
  <dc:creator>Thomas Skinner</dc:creator>
  <cp:lastModifiedBy>Thomas Skinner</cp:lastModifiedBy>
  <cp:revision>14</cp:revision>
  <dcterms:created xsi:type="dcterms:W3CDTF">2021-10-12T18:47:32Z</dcterms:created>
  <dcterms:modified xsi:type="dcterms:W3CDTF">2022-01-03T17:08:08Z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0x010100E82A9054086F0942B3853AFC0E787513</vt:lpwstr>
  </property>
  <property fmtid="{D5CDD505-2E9C-101B-9397-08002B2CF9AE}" pid="3" name="_dlc_DocIdItemGuid">
    <vt:lpwstr>a4270652-af2e-452e-b62d-324ffc574525</vt:lpwstr>
  </property>
</Properties>
</file>