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74.jpg" ContentType="image/jpeg"/>
  <Override PartName="/ppt/media/image27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6" r:id="rId2"/>
  </p:sldMasterIdLst>
  <p:notesMasterIdLst>
    <p:notesMasterId r:id="rId41"/>
  </p:notesMasterIdLst>
  <p:sldIdLst>
    <p:sldId id="297" r:id="rId3"/>
    <p:sldId id="257" r:id="rId4"/>
    <p:sldId id="258" r:id="rId5"/>
    <p:sldId id="259" r:id="rId6"/>
    <p:sldId id="260" r:id="rId7"/>
    <p:sldId id="261" r:id="rId8"/>
    <p:sldId id="29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555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9" r:id="rId36"/>
    <p:sldId id="556" r:id="rId37"/>
    <p:sldId id="292" r:id="rId38"/>
    <p:sldId id="557" r:id="rId39"/>
    <p:sldId id="294" r:id="rId4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BAF5A-4219-424E-9623-FF965074774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60C75-697B-4EA2-9A53-E876A7D4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" y="2108"/>
            <a:ext cx="12192127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679098"/>
            <a:ext cx="10363200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8750" y="3482114"/>
            <a:ext cx="7974502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04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785167"/>
            <a:ext cx="556612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785167"/>
            <a:ext cx="556830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0343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4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47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279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01" y="808039"/>
            <a:ext cx="556612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1278468"/>
            <a:ext cx="556612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808039"/>
            <a:ext cx="556830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278468"/>
            <a:ext cx="556830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7163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827087"/>
            <a:ext cx="5501028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827087"/>
            <a:ext cx="5503189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8" y="1305731"/>
            <a:ext cx="550102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1" y="1305731"/>
            <a:ext cx="550318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3937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1208576"/>
            <a:ext cx="5501028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1208576"/>
            <a:ext cx="5503189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7" y="1677902"/>
            <a:ext cx="550102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0" y="1677902"/>
            <a:ext cx="550318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9924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82717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3099-71BB-40BF-9E3E-DBD3ED9E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79E8-A0EC-4A43-93F3-371668A020A9}"/>
              </a:ext>
            </a:extLst>
          </p:cNvPr>
          <p:cNvSpPr txBox="1"/>
          <p:nvPr userDrawn="1"/>
        </p:nvSpPr>
        <p:spPr>
          <a:xfrm>
            <a:off x="4923690" y="6557074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6575746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788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10109" y="5059903"/>
            <a:ext cx="23717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56321" y="5634960"/>
            <a:ext cx="387935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5028762" y="6190684"/>
            <a:ext cx="21344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4BBF7-0956-4FF9-8EC5-B7283519F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47" y="2677667"/>
            <a:ext cx="4942105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878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5" dirty="0">
                <a:solidFill>
                  <a:srgbClr val="D9D9D9"/>
                </a:solidFill>
              </a:rPr>
              <a:t>Public</a:t>
            </a:r>
            <a:r>
              <a:rPr spc="-55" dirty="0">
                <a:solidFill>
                  <a:srgbClr val="D9D9D9"/>
                </a:solidFill>
              </a:rPr>
              <a:t> </a:t>
            </a:r>
            <a:r>
              <a:rPr spc="5" dirty="0">
                <a:solidFill>
                  <a:srgbClr val="D9D9D9"/>
                </a:solidFill>
              </a:rPr>
              <a:t>Information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© onsemi 2021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65E6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02425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895"/>
            <a:ext cx="121856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0756"/>
            <a:ext cx="10702241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60330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0390" y="432817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7293551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" y="2108"/>
            <a:ext cx="12192127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679098"/>
            <a:ext cx="10363200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8750" y="3482114"/>
            <a:ext cx="7974502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75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895"/>
            <a:ext cx="121856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0756"/>
            <a:ext cx="10702241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60330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0390" y="432817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75603965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/>
        </p:nvPicPr>
        <p:blipFill>
          <a:blip r:embed="rId2"/>
          <a:srcRect r="274"/>
          <a:stretch>
            <a:fillRect/>
          </a:stretch>
        </p:blipFill>
        <p:spPr>
          <a:xfrm>
            <a:off x="-64" y="2680"/>
            <a:ext cx="12192127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9721"/>
            <a:ext cx="10702241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96190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20390" y="431024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4158512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205" y="753533"/>
            <a:ext cx="11533588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3249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46599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436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159933"/>
            <a:ext cx="11533588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853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941343"/>
            <a:ext cx="5235157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941343"/>
            <a:ext cx="523721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09446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1168401"/>
            <a:ext cx="5235157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1168401"/>
            <a:ext cx="523721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7043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785167"/>
            <a:ext cx="556612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785167"/>
            <a:ext cx="556830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8009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/>
        </p:nvPicPr>
        <p:blipFill>
          <a:blip r:embed="rId2"/>
          <a:srcRect r="274"/>
          <a:stretch>
            <a:fillRect/>
          </a:stretch>
        </p:blipFill>
        <p:spPr>
          <a:xfrm>
            <a:off x="-64" y="2680"/>
            <a:ext cx="12192127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880" y="3119721"/>
            <a:ext cx="10702241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201" y="4496190"/>
            <a:ext cx="10695599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20390" y="4310244"/>
            <a:ext cx="9351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3" y="6441146"/>
            <a:ext cx="1490857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6199523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4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47" y="828711"/>
            <a:ext cx="5487829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0413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01" y="808039"/>
            <a:ext cx="556612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01" y="1278468"/>
            <a:ext cx="556612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808039"/>
            <a:ext cx="556830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278468"/>
            <a:ext cx="556830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749339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827087"/>
            <a:ext cx="5501028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827087"/>
            <a:ext cx="5503189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8" y="1305731"/>
            <a:ext cx="550102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1" y="1305731"/>
            <a:ext cx="5503189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16815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64" y="1208576"/>
            <a:ext cx="5501028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8490" y="1208576"/>
            <a:ext cx="5503189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267" y="1677902"/>
            <a:ext cx="550102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8490" y="1677902"/>
            <a:ext cx="5503189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0649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044" y="623139"/>
            <a:ext cx="11829957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94652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16148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10109" y="5059903"/>
            <a:ext cx="237178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56321" y="5634960"/>
            <a:ext cx="387935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5028762" y="6190684"/>
            <a:ext cx="21344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4BBF7-0956-4FF9-8EC5-B7283519F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47" y="2677667"/>
            <a:ext cx="4942105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818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3099-71BB-40BF-9E3E-DBD3ED9E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779E8-A0EC-4A43-93F3-371668A020A9}"/>
              </a:ext>
            </a:extLst>
          </p:cNvPr>
          <p:cNvSpPr txBox="1"/>
          <p:nvPr userDrawn="1"/>
        </p:nvSpPr>
        <p:spPr>
          <a:xfrm>
            <a:off x="4923690" y="6557074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311322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205" y="753533"/>
            <a:ext cx="11533588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7363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1774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64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205" y="1159933"/>
            <a:ext cx="11533588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8008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941343"/>
            <a:ext cx="5235157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941343"/>
            <a:ext cx="523721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8972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832" y="1168401"/>
            <a:ext cx="5235157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6247" y="1168401"/>
            <a:ext cx="523721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99" y="593476"/>
            <a:ext cx="11530403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8270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024468"/>
            <a:ext cx="11533588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8920" y="6601688"/>
            <a:ext cx="217431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© onsemi 2022</a:t>
            </a:r>
          </a:p>
        </p:txBody>
      </p:sp>
      <p:sp>
        <p:nvSpPr>
          <p:cNvPr id="14" name="Rectangle 13"/>
          <p:cNvSpPr/>
          <p:nvPr/>
        </p:nvSpPr>
        <p:spPr>
          <a:xfrm rot="10800000" flipH="1">
            <a:off x="-63" y="6812287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-63" y="8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5" r:id="rId16"/>
    <p:sldLayoutId id="2147483682" r:id="rId17"/>
    <p:sldLayoutId id="2147483683" r:id="rId18"/>
    <p:sldLayoutId id="2147483684" r:id="rId19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9" y="149012"/>
            <a:ext cx="11530403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98" y="1024468"/>
            <a:ext cx="11533588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393" y="6601688"/>
            <a:ext cx="157135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5439" y="6601688"/>
            <a:ext cx="2241262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/>
        </p:nvSpPr>
        <p:spPr>
          <a:xfrm rot="10800000" flipH="1">
            <a:off x="-63" y="6812287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10800000">
            <a:off x="-63" y="8"/>
            <a:ext cx="12192127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91919" y="6421226"/>
            <a:ext cx="1490857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5" r:id="rId18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7.jpg"/><Relationship Id="rId5" Type="http://schemas.openxmlformats.org/officeDocument/2006/relationships/image" Target="../media/image196.png"/><Relationship Id="rId4" Type="http://schemas.openxmlformats.org/officeDocument/2006/relationships/image" Target="../media/image1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2.png"/><Relationship Id="rId5" Type="http://schemas.openxmlformats.org/officeDocument/2006/relationships/image" Target="../media/image18.png"/><Relationship Id="rId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5.png"/><Relationship Id="rId4" Type="http://schemas.openxmlformats.org/officeDocument/2006/relationships/image" Target="../media/image1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g"/><Relationship Id="rId7" Type="http://schemas.openxmlformats.org/officeDocument/2006/relationships/image" Target="../media/image2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jp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12.png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" Type="http://schemas.openxmlformats.org/officeDocument/2006/relationships/image" Target="../media/image227.jpg"/><Relationship Id="rId21" Type="http://schemas.openxmlformats.org/officeDocument/2006/relationships/image" Target="../media/image245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17" Type="http://schemas.openxmlformats.org/officeDocument/2006/relationships/image" Target="../media/image241.png"/><Relationship Id="rId2" Type="http://schemas.openxmlformats.org/officeDocument/2006/relationships/image" Target="../media/image12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5" Type="http://schemas.openxmlformats.org/officeDocument/2006/relationships/image" Target="../media/image239.png"/><Relationship Id="rId10" Type="http://schemas.openxmlformats.org/officeDocument/2006/relationships/image" Target="../media/image234.png"/><Relationship Id="rId19" Type="http://schemas.openxmlformats.org/officeDocument/2006/relationships/image" Target="../media/image243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Relationship Id="rId22" Type="http://schemas.openxmlformats.org/officeDocument/2006/relationships/image" Target="../media/image2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0.png"/><Relationship Id="rId7" Type="http://schemas.openxmlformats.org/officeDocument/2006/relationships/image" Target="../media/image262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5.png"/><Relationship Id="rId5" Type="http://schemas.openxmlformats.org/officeDocument/2006/relationships/image" Target="../media/image261.png"/><Relationship Id="rId4" Type="http://schemas.openxmlformats.org/officeDocument/2006/relationships/image" Target="../media/image253.png"/><Relationship Id="rId9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63" Type="http://schemas.openxmlformats.org/officeDocument/2006/relationships/image" Target="../media/image7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jpg"/><Relationship Id="rId61" Type="http://schemas.openxmlformats.org/officeDocument/2006/relationships/image" Target="../media/image7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jpg"/><Relationship Id="rId65" Type="http://schemas.openxmlformats.org/officeDocument/2006/relationships/image" Target="../media/image7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jp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3" Type="http://schemas.openxmlformats.org/officeDocument/2006/relationships/image" Target="../media/image264.png"/><Relationship Id="rId7" Type="http://schemas.openxmlformats.org/officeDocument/2006/relationships/image" Target="../media/image261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3.png"/><Relationship Id="rId11" Type="http://schemas.openxmlformats.org/officeDocument/2006/relationships/image" Target="../media/image267.png"/><Relationship Id="rId5" Type="http://schemas.openxmlformats.org/officeDocument/2006/relationships/image" Target="../media/image266.png"/><Relationship Id="rId10" Type="http://schemas.openxmlformats.org/officeDocument/2006/relationships/image" Target="../media/image12.png"/><Relationship Id="rId4" Type="http://schemas.openxmlformats.org/officeDocument/2006/relationships/image" Target="../media/image265.png"/><Relationship Id="rId9" Type="http://schemas.openxmlformats.org/officeDocument/2006/relationships/image" Target="../media/image2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0.jpg"/><Relationship Id="rId5" Type="http://schemas.openxmlformats.org/officeDocument/2006/relationships/image" Target="../media/image269.jp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3.jpg"/><Relationship Id="rId5" Type="http://schemas.openxmlformats.org/officeDocument/2006/relationships/image" Target="../media/image272.jpg"/><Relationship Id="rId4" Type="http://schemas.openxmlformats.org/officeDocument/2006/relationships/image" Target="../media/image2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jpg"/><Relationship Id="rId2" Type="http://schemas.openxmlformats.org/officeDocument/2006/relationships/image" Target="../media/image274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jpg"/><Relationship Id="rId3" Type="http://schemas.openxmlformats.org/officeDocument/2006/relationships/image" Target="../media/image204.png"/><Relationship Id="rId7" Type="http://schemas.openxmlformats.org/officeDocument/2006/relationships/image" Target="../media/image21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1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280.png"/><Relationship Id="rId7" Type="http://schemas.openxmlformats.org/officeDocument/2006/relationships/image" Target="../media/image283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2.png"/><Relationship Id="rId5" Type="http://schemas.openxmlformats.org/officeDocument/2006/relationships/image" Target="../media/image281.jpg"/><Relationship Id="rId10" Type="http://schemas.openxmlformats.org/officeDocument/2006/relationships/image" Target="../media/image285.png"/><Relationship Id="rId4" Type="http://schemas.openxmlformats.org/officeDocument/2006/relationships/image" Target="../media/image12.png"/><Relationship Id="rId9" Type="http://schemas.openxmlformats.org/officeDocument/2006/relationships/image" Target="../media/image28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80.png"/><Relationship Id="rId7" Type="http://schemas.openxmlformats.org/officeDocument/2006/relationships/image" Target="../media/image163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7.png"/><Relationship Id="rId5" Type="http://schemas.openxmlformats.org/officeDocument/2006/relationships/image" Target="../media/image286.jp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12" Type="http://schemas.openxmlformats.org/officeDocument/2006/relationships/image" Target="../media/image2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1.png"/><Relationship Id="rId11" Type="http://schemas.openxmlformats.org/officeDocument/2006/relationships/image" Target="../media/image293.png"/><Relationship Id="rId5" Type="http://schemas.openxmlformats.org/officeDocument/2006/relationships/image" Target="../media/image290.png"/><Relationship Id="rId10" Type="http://schemas.openxmlformats.org/officeDocument/2006/relationships/image" Target="../media/image255.png"/><Relationship Id="rId4" Type="http://schemas.openxmlformats.org/officeDocument/2006/relationships/image" Target="../media/image289.png"/><Relationship Id="rId9" Type="http://schemas.openxmlformats.org/officeDocument/2006/relationships/image" Target="../media/image2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94.png"/><Relationship Id="rId7" Type="http://schemas.openxmlformats.org/officeDocument/2006/relationships/image" Target="../media/image255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4" Type="http://schemas.openxmlformats.org/officeDocument/2006/relationships/image" Target="../media/image280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12.png"/><Relationship Id="rId7" Type="http://schemas.openxmlformats.org/officeDocument/2006/relationships/image" Target="../media/image265.png"/><Relationship Id="rId12" Type="http://schemas.openxmlformats.org/officeDocument/2006/relationships/image" Target="../media/image262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8.png"/><Relationship Id="rId11" Type="http://schemas.openxmlformats.org/officeDocument/2006/relationships/image" Target="../media/image255.png"/><Relationship Id="rId5" Type="http://schemas.openxmlformats.org/officeDocument/2006/relationships/image" Target="../media/image280.png"/><Relationship Id="rId10" Type="http://schemas.openxmlformats.org/officeDocument/2006/relationships/image" Target="../media/image261.png"/><Relationship Id="rId4" Type="http://schemas.openxmlformats.org/officeDocument/2006/relationships/image" Target="../media/image297.png"/><Relationship Id="rId9" Type="http://schemas.openxmlformats.org/officeDocument/2006/relationships/image" Target="../media/image2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image" Target="../media/image12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jp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jpg"/><Relationship Id="rId30" Type="http://schemas.openxmlformats.org/officeDocument/2006/relationships/image" Target="../media/image10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302.jpg"/><Relationship Id="rId7" Type="http://schemas.openxmlformats.org/officeDocument/2006/relationships/image" Target="../media/image30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10" Type="http://schemas.openxmlformats.org/officeDocument/2006/relationships/image" Target="../media/image308.png"/><Relationship Id="rId4" Type="http://schemas.openxmlformats.org/officeDocument/2006/relationships/image" Target="../media/image289.png"/><Relationship Id="rId9" Type="http://schemas.openxmlformats.org/officeDocument/2006/relationships/image" Target="../media/image30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jpg"/><Relationship Id="rId3" Type="http://schemas.openxmlformats.org/officeDocument/2006/relationships/image" Target="../media/image309.png"/><Relationship Id="rId7" Type="http://schemas.openxmlformats.org/officeDocument/2006/relationships/image" Target="../media/image313.jpg"/><Relationship Id="rId12" Type="http://schemas.openxmlformats.org/officeDocument/2006/relationships/image" Target="../media/image3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5" Type="http://schemas.openxmlformats.org/officeDocument/2006/relationships/image" Target="../media/image311.png"/><Relationship Id="rId10" Type="http://schemas.openxmlformats.org/officeDocument/2006/relationships/image" Target="../media/image316.png"/><Relationship Id="rId4" Type="http://schemas.openxmlformats.org/officeDocument/2006/relationships/image" Target="../media/image310.png"/><Relationship Id="rId9" Type="http://schemas.openxmlformats.org/officeDocument/2006/relationships/image" Target="../media/image3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1.png"/><Relationship Id="rId18" Type="http://schemas.openxmlformats.org/officeDocument/2006/relationships/image" Target="../media/image336.png"/><Relationship Id="rId26" Type="http://schemas.openxmlformats.org/officeDocument/2006/relationships/image" Target="../media/image344.png"/><Relationship Id="rId3" Type="http://schemas.openxmlformats.org/officeDocument/2006/relationships/image" Target="../media/image321.png"/><Relationship Id="rId21" Type="http://schemas.openxmlformats.org/officeDocument/2006/relationships/image" Target="../media/image339.png"/><Relationship Id="rId34" Type="http://schemas.openxmlformats.org/officeDocument/2006/relationships/image" Target="../media/image352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17" Type="http://schemas.openxmlformats.org/officeDocument/2006/relationships/image" Target="../media/image335.png"/><Relationship Id="rId25" Type="http://schemas.openxmlformats.org/officeDocument/2006/relationships/image" Target="../media/image343.png"/><Relationship Id="rId33" Type="http://schemas.openxmlformats.org/officeDocument/2006/relationships/image" Target="../media/image351.png"/><Relationship Id="rId2" Type="http://schemas.openxmlformats.org/officeDocument/2006/relationships/image" Target="../media/image12.png"/><Relationship Id="rId16" Type="http://schemas.openxmlformats.org/officeDocument/2006/relationships/image" Target="../media/image334.png"/><Relationship Id="rId20" Type="http://schemas.openxmlformats.org/officeDocument/2006/relationships/image" Target="../media/image338.png"/><Relationship Id="rId29" Type="http://schemas.openxmlformats.org/officeDocument/2006/relationships/image" Target="../media/image3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42.png"/><Relationship Id="rId32" Type="http://schemas.openxmlformats.org/officeDocument/2006/relationships/image" Target="../media/image350.png"/><Relationship Id="rId5" Type="http://schemas.openxmlformats.org/officeDocument/2006/relationships/image" Target="../media/image323.png"/><Relationship Id="rId15" Type="http://schemas.openxmlformats.org/officeDocument/2006/relationships/image" Target="../media/image333.png"/><Relationship Id="rId23" Type="http://schemas.openxmlformats.org/officeDocument/2006/relationships/image" Target="../media/image341.png"/><Relationship Id="rId28" Type="http://schemas.openxmlformats.org/officeDocument/2006/relationships/image" Target="../media/image346.png"/><Relationship Id="rId10" Type="http://schemas.openxmlformats.org/officeDocument/2006/relationships/image" Target="../media/image328.png"/><Relationship Id="rId19" Type="http://schemas.openxmlformats.org/officeDocument/2006/relationships/image" Target="../media/image337.png"/><Relationship Id="rId31" Type="http://schemas.openxmlformats.org/officeDocument/2006/relationships/image" Target="../media/image349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40.png"/><Relationship Id="rId27" Type="http://schemas.openxmlformats.org/officeDocument/2006/relationships/image" Target="../media/image345.png"/><Relationship Id="rId30" Type="http://schemas.openxmlformats.org/officeDocument/2006/relationships/image" Target="../media/image348.png"/><Relationship Id="rId35" Type="http://schemas.openxmlformats.org/officeDocument/2006/relationships/image" Target="../media/image3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png"/><Relationship Id="rId13" Type="http://schemas.openxmlformats.org/officeDocument/2006/relationships/image" Target="../media/image363.png"/><Relationship Id="rId18" Type="http://schemas.openxmlformats.org/officeDocument/2006/relationships/image" Target="../media/image368.png"/><Relationship Id="rId26" Type="http://schemas.openxmlformats.org/officeDocument/2006/relationships/image" Target="../media/image376.png"/><Relationship Id="rId3" Type="http://schemas.openxmlformats.org/officeDocument/2006/relationships/image" Target="../media/image163.png"/><Relationship Id="rId21" Type="http://schemas.openxmlformats.org/officeDocument/2006/relationships/image" Target="../media/image371.png"/><Relationship Id="rId7" Type="http://schemas.openxmlformats.org/officeDocument/2006/relationships/image" Target="../media/image12.png"/><Relationship Id="rId12" Type="http://schemas.openxmlformats.org/officeDocument/2006/relationships/image" Target="../media/image362.png"/><Relationship Id="rId17" Type="http://schemas.openxmlformats.org/officeDocument/2006/relationships/image" Target="../media/image367.png"/><Relationship Id="rId25" Type="http://schemas.openxmlformats.org/officeDocument/2006/relationships/image" Target="../media/image375.png"/><Relationship Id="rId33" Type="http://schemas.openxmlformats.org/officeDocument/2006/relationships/image" Target="../media/image383.png"/><Relationship Id="rId2" Type="http://schemas.openxmlformats.org/officeDocument/2006/relationships/image" Target="../media/image354.png"/><Relationship Id="rId16" Type="http://schemas.openxmlformats.org/officeDocument/2006/relationships/image" Target="../media/image366.png"/><Relationship Id="rId20" Type="http://schemas.openxmlformats.org/officeDocument/2006/relationships/image" Target="../media/image370.png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7.png"/><Relationship Id="rId11" Type="http://schemas.openxmlformats.org/officeDocument/2006/relationships/image" Target="../media/image361.png"/><Relationship Id="rId24" Type="http://schemas.openxmlformats.org/officeDocument/2006/relationships/image" Target="../media/image374.png"/><Relationship Id="rId32" Type="http://schemas.openxmlformats.org/officeDocument/2006/relationships/image" Target="../media/image382.png"/><Relationship Id="rId5" Type="http://schemas.openxmlformats.org/officeDocument/2006/relationships/image" Target="../media/image356.png"/><Relationship Id="rId15" Type="http://schemas.openxmlformats.org/officeDocument/2006/relationships/image" Target="../media/image365.png"/><Relationship Id="rId23" Type="http://schemas.openxmlformats.org/officeDocument/2006/relationships/image" Target="../media/image373.png"/><Relationship Id="rId28" Type="http://schemas.openxmlformats.org/officeDocument/2006/relationships/image" Target="../media/image378.png"/><Relationship Id="rId10" Type="http://schemas.openxmlformats.org/officeDocument/2006/relationships/image" Target="../media/image360.png"/><Relationship Id="rId19" Type="http://schemas.openxmlformats.org/officeDocument/2006/relationships/image" Target="../media/image369.png"/><Relationship Id="rId31" Type="http://schemas.openxmlformats.org/officeDocument/2006/relationships/image" Target="../media/image381.png"/><Relationship Id="rId4" Type="http://schemas.openxmlformats.org/officeDocument/2006/relationships/image" Target="../media/image355.png"/><Relationship Id="rId9" Type="http://schemas.openxmlformats.org/officeDocument/2006/relationships/image" Target="../media/image359.png"/><Relationship Id="rId14" Type="http://schemas.openxmlformats.org/officeDocument/2006/relationships/image" Target="../media/image364.png"/><Relationship Id="rId22" Type="http://schemas.openxmlformats.org/officeDocument/2006/relationships/image" Target="../media/image372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7" Type="http://schemas.openxmlformats.org/officeDocument/2006/relationships/image" Target="../media/image38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4" Type="http://schemas.openxmlformats.org/officeDocument/2006/relationships/image" Target="../media/image1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4.png"/><Relationship Id="rId3" Type="http://schemas.openxmlformats.org/officeDocument/2006/relationships/image" Target="../media/image389.png"/><Relationship Id="rId7" Type="http://schemas.openxmlformats.org/officeDocument/2006/relationships/image" Target="../media/image393.png"/><Relationship Id="rId12" Type="http://schemas.openxmlformats.org/officeDocument/2006/relationships/image" Target="../media/image398.png"/><Relationship Id="rId2" Type="http://schemas.openxmlformats.org/officeDocument/2006/relationships/image" Target="../media/image38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2.png"/><Relationship Id="rId11" Type="http://schemas.openxmlformats.org/officeDocument/2006/relationships/image" Target="../media/image397.png"/><Relationship Id="rId5" Type="http://schemas.openxmlformats.org/officeDocument/2006/relationships/image" Target="../media/image391.png"/><Relationship Id="rId10" Type="http://schemas.openxmlformats.org/officeDocument/2006/relationships/image" Target="../media/image396.png"/><Relationship Id="rId4" Type="http://schemas.openxmlformats.org/officeDocument/2006/relationships/image" Target="../media/image390.png"/><Relationship Id="rId9" Type="http://schemas.openxmlformats.org/officeDocument/2006/relationships/image" Target="../media/image3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image" Target="../media/image12.png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8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9" Type="http://schemas.openxmlformats.org/officeDocument/2006/relationships/image" Target="../media/image183.png"/><Relationship Id="rId3" Type="http://schemas.openxmlformats.org/officeDocument/2006/relationships/image" Target="../media/image147.png"/><Relationship Id="rId21" Type="http://schemas.openxmlformats.org/officeDocument/2006/relationships/image" Target="../media/image165.png"/><Relationship Id="rId34" Type="http://schemas.openxmlformats.org/officeDocument/2006/relationships/image" Target="../media/image178.png"/><Relationship Id="rId42" Type="http://schemas.openxmlformats.org/officeDocument/2006/relationships/image" Target="../media/image186.png"/><Relationship Id="rId47" Type="http://schemas.openxmlformats.org/officeDocument/2006/relationships/image" Target="../media/image191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33" Type="http://schemas.openxmlformats.org/officeDocument/2006/relationships/image" Target="../media/image177.png"/><Relationship Id="rId38" Type="http://schemas.openxmlformats.org/officeDocument/2006/relationships/image" Target="../media/image182.png"/><Relationship Id="rId46" Type="http://schemas.openxmlformats.org/officeDocument/2006/relationships/image" Target="../media/image190.png"/><Relationship Id="rId2" Type="http://schemas.openxmlformats.org/officeDocument/2006/relationships/image" Target="../media/image12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29" Type="http://schemas.openxmlformats.org/officeDocument/2006/relationships/image" Target="../media/image173.png"/><Relationship Id="rId41" Type="http://schemas.openxmlformats.org/officeDocument/2006/relationships/image" Target="../media/image18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32" Type="http://schemas.openxmlformats.org/officeDocument/2006/relationships/image" Target="../media/image176.png"/><Relationship Id="rId37" Type="http://schemas.openxmlformats.org/officeDocument/2006/relationships/image" Target="../media/image181.png"/><Relationship Id="rId40" Type="http://schemas.openxmlformats.org/officeDocument/2006/relationships/image" Target="../media/image184.png"/><Relationship Id="rId45" Type="http://schemas.openxmlformats.org/officeDocument/2006/relationships/image" Target="../media/image189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28" Type="http://schemas.openxmlformats.org/officeDocument/2006/relationships/image" Target="../media/image172.png"/><Relationship Id="rId36" Type="http://schemas.openxmlformats.org/officeDocument/2006/relationships/image" Target="../media/image180.png"/><Relationship Id="rId49" Type="http://schemas.openxmlformats.org/officeDocument/2006/relationships/image" Target="../media/image193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31" Type="http://schemas.openxmlformats.org/officeDocument/2006/relationships/image" Target="../media/image175.png"/><Relationship Id="rId44" Type="http://schemas.openxmlformats.org/officeDocument/2006/relationships/image" Target="../media/image188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Relationship Id="rId35" Type="http://schemas.openxmlformats.org/officeDocument/2006/relationships/image" Target="../media/image179.png"/><Relationship Id="rId43" Type="http://schemas.openxmlformats.org/officeDocument/2006/relationships/image" Target="../media/image187.png"/><Relationship Id="rId48" Type="http://schemas.openxmlformats.org/officeDocument/2006/relationships/image" Target="../media/image192.png"/><Relationship Id="rId8" Type="http://schemas.openxmlformats.org/officeDocument/2006/relationships/image" Target="../media/image1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4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C947-5DF9-4290-8907-6BB90785D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NCP1681 High Power Totem Pole PFC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323C9-D909-4415-9D7F-7909548AF1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Product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58213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7431405" cy="492759"/>
            <a:chOff x="329184" y="202945"/>
            <a:chExt cx="7431405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2104008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9385" y="202945"/>
              <a:ext cx="408431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0282" y="202945"/>
              <a:ext cx="5250053" cy="49225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5317" y="1116329"/>
            <a:ext cx="11138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NCP1681 is a multi-mode </a:t>
            </a:r>
            <a:r>
              <a:rPr sz="1200" spc="-30" dirty="0">
                <a:latin typeface="Arial"/>
                <a:cs typeface="Arial"/>
              </a:rPr>
              <a:t>Totem </a:t>
            </a:r>
            <a:r>
              <a:rPr sz="1200" spc="-5" dirty="0">
                <a:latin typeface="Arial"/>
                <a:cs typeface="Arial"/>
              </a:rPr>
              <a:t>Pole </a:t>
            </a:r>
            <a:r>
              <a:rPr sz="1200" dirty="0">
                <a:latin typeface="Arial"/>
                <a:cs typeface="Arial"/>
              </a:rPr>
              <a:t>PFC </a:t>
            </a:r>
            <a:r>
              <a:rPr sz="1200" spc="-5" dirty="0">
                <a:latin typeface="Arial"/>
                <a:cs typeface="Arial"/>
              </a:rPr>
              <a:t>Controller capable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operating in fixed frequency CCM, </a:t>
            </a:r>
            <a:r>
              <a:rPr sz="1200" dirty="0">
                <a:latin typeface="Arial"/>
                <a:cs typeface="Arial"/>
              </a:rPr>
              <a:t>constant </a:t>
            </a:r>
            <a:r>
              <a:rPr sz="1200" spc="5" dirty="0">
                <a:latin typeface="Arial"/>
                <a:cs typeface="Arial"/>
              </a:rPr>
              <a:t>on-time </a:t>
            </a:r>
            <a:r>
              <a:rPr sz="1200" spc="-5" dirty="0">
                <a:latin typeface="Arial"/>
                <a:cs typeface="Arial"/>
              </a:rPr>
              <a:t>CrM, and valley synchronized frequency </a:t>
            </a:r>
            <a:r>
              <a:rPr sz="1200" dirty="0">
                <a:latin typeface="Arial"/>
                <a:cs typeface="Arial"/>
              </a:rPr>
              <a:t> foldback for </a:t>
            </a:r>
            <a:r>
              <a:rPr sz="1200" spc="-5" dirty="0">
                <a:latin typeface="Arial"/>
                <a:cs typeface="Arial"/>
              </a:rPr>
              <a:t>optimized efficiency across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entire </a:t>
            </a:r>
            <a:r>
              <a:rPr sz="1200" dirty="0">
                <a:latin typeface="Arial"/>
                <a:cs typeface="Arial"/>
              </a:rPr>
              <a:t>load range.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novel current sensing </a:t>
            </a:r>
            <a:r>
              <a:rPr sz="1200" dirty="0">
                <a:latin typeface="Arial"/>
                <a:cs typeface="Arial"/>
              </a:rPr>
              <a:t>architectures, </a:t>
            </a:r>
            <a:r>
              <a:rPr sz="1200" spc="-5" dirty="0">
                <a:latin typeface="Arial"/>
                <a:cs typeface="Arial"/>
              </a:rPr>
              <a:t>proven control algorithms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all operating </a:t>
            </a:r>
            <a:r>
              <a:rPr sz="1200" dirty="0">
                <a:latin typeface="Arial"/>
                <a:cs typeface="Arial"/>
              </a:rPr>
              <a:t>modes, </a:t>
            </a:r>
            <a:r>
              <a:rPr sz="1200" spc="-5" dirty="0">
                <a:latin typeface="Arial"/>
                <a:cs typeface="Arial"/>
              </a:rPr>
              <a:t>and a </a:t>
            </a:r>
            <a:r>
              <a:rPr sz="1200" dirty="0">
                <a:latin typeface="Arial"/>
                <a:cs typeface="Arial"/>
              </a:rPr>
              <a:t>suite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protection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features,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NCP1681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allows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cost-effective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solution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without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jeopardizing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performance.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877" y="2105914"/>
            <a:ext cx="27819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Fixed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frequency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CCM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w/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Constant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on-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 </a:t>
            </a:r>
            <a:r>
              <a:rPr sz="1200" spc="-5" dirty="0">
                <a:latin typeface="Arial"/>
                <a:cs typeface="Arial"/>
              </a:rPr>
              <a:t>CrM and valley switching </a:t>
            </a:r>
            <a:r>
              <a:rPr sz="1200" dirty="0">
                <a:latin typeface="Arial"/>
                <a:cs typeface="Arial"/>
              </a:rPr>
              <a:t> frequency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</a:t>
            </a:r>
            <a:endParaRPr sz="1200">
              <a:latin typeface="Arial"/>
              <a:cs typeface="Arial"/>
            </a:endParaRPr>
          </a:p>
          <a:p>
            <a:pPr marL="187960" marR="4191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b="1" spc="-5" dirty="0">
                <a:latin typeface="Arial"/>
                <a:cs typeface="Arial"/>
              </a:rPr>
              <a:t>Novel current sense scheme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providing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inductor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current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upslope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downslope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sensing</a:t>
            </a:r>
            <a:endParaRPr sz="1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Line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polarity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detection</a:t>
            </a:r>
            <a:endParaRPr sz="1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Digital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loop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compensation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1728" y="2133980"/>
            <a:ext cx="246443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Optimized performance across all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power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Wingdings"/>
              <a:buChar char=""/>
            </a:pPr>
            <a:endParaRPr sz="1250">
              <a:latin typeface="Arial"/>
              <a:cs typeface="Arial"/>
            </a:endParaRPr>
          </a:p>
          <a:p>
            <a:pPr marL="187960" marR="450850" indent="-1879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Cycle-by-cycle current limit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w/o</a:t>
            </a:r>
            <a:r>
              <a:rPr sz="1200" dirty="0">
                <a:latin typeface="Arial"/>
                <a:cs typeface="Arial"/>
              </a:rPr>
              <a:t> hall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effect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sensor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3399"/>
              </a:buClr>
              <a:buFont typeface="Wingdings"/>
              <a:buChar char=""/>
            </a:pPr>
            <a:endParaRPr sz="125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dirty="0">
                <a:latin typeface="Arial"/>
                <a:cs typeface="Arial"/>
              </a:rPr>
              <a:t>Reduces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external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components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408" y="3990213"/>
            <a:ext cx="54222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25" dirty="0">
                <a:latin typeface="Arial"/>
                <a:cs typeface="Arial"/>
              </a:rPr>
              <a:t>Two</a:t>
            </a:r>
            <a:r>
              <a:rPr sz="1200" spc="-5" dirty="0">
                <a:latin typeface="Arial"/>
                <a:cs typeface="Arial"/>
              </a:rPr>
              <a:t> low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voltage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pins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sensing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recreating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half-wave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sinusoid.</a:t>
            </a:r>
            <a:endParaRPr sz="1200">
              <a:latin typeface="Arial"/>
              <a:cs typeface="Arial"/>
            </a:endParaRPr>
          </a:p>
          <a:p>
            <a:pPr marL="187960" marR="122555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Fixed frequency pseudo-average current </a:t>
            </a:r>
            <a:r>
              <a:rPr sz="1200" dirty="0">
                <a:latin typeface="Arial"/>
                <a:cs typeface="Arial"/>
              </a:rPr>
              <a:t>mode </a:t>
            </a:r>
            <a:r>
              <a:rPr sz="1200" spc="-5" dirty="0">
                <a:latin typeface="Arial"/>
                <a:cs typeface="Arial"/>
              </a:rPr>
              <a:t>control </a:t>
            </a:r>
            <a:r>
              <a:rPr sz="1200" dirty="0">
                <a:latin typeface="Arial"/>
                <a:cs typeface="Arial"/>
              </a:rPr>
              <a:t>for </a:t>
            </a:r>
            <a:r>
              <a:rPr sz="1200" spc="-5" dirty="0">
                <a:latin typeface="Arial"/>
                <a:cs typeface="Arial"/>
              </a:rPr>
              <a:t>high performance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continuous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conduction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operation</a:t>
            </a:r>
            <a:endParaRPr sz="1200">
              <a:latin typeface="Arial"/>
              <a:cs typeface="Arial"/>
            </a:endParaRPr>
          </a:p>
          <a:p>
            <a:pPr marL="187960" marR="508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dirty="0">
                <a:latin typeface="Arial"/>
                <a:cs typeface="Arial"/>
              </a:rPr>
              <a:t>Constant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on-time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CrM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valley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synchronized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frequency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foldback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 medium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light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load</a:t>
            </a:r>
            <a:endParaRPr sz="1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spc="-5" dirty="0">
                <a:latin typeface="Arial"/>
                <a:cs typeface="Arial"/>
              </a:rPr>
              <a:t>Skip/Standby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optimized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light</a:t>
            </a:r>
            <a:r>
              <a:rPr sz="1200" dirty="0">
                <a:latin typeface="Arial"/>
                <a:cs typeface="Arial"/>
              </a:rPr>
              <a:t> load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performance</a:t>
            </a:r>
            <a:endParaRPr sz="12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7960" algn="l"/>
              </a:tabLst>
            </a:pPr>
            <a:r>
              <a:rPr sz="1200" dirty="0">
                <a:latin typeface="Arial"/>
                <a:cs typeface="Arial"/>
              </a:rPr>
              <a:t>PFC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Indicator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0408" y="5732170"/>
            <a:ext cx="222885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333399"/>
              </a:buClr>
              <a:buSzPct val="80769"/>
              <a:buFont typeface="Wingdings"/>
              <a:buChar char=""/>
              <a:tabLst>
                <a:tab pos="187960" algn="l"/>
              </a:tabLst>
            </a:pPr>
            <a:r>
              <a:rPr sz="1300" spc="-5" dirty="0">
                <a:latin typeface="Arial"/>
                <a:cs typeface="Arial"/>
              </a:rPr>
              <a:t>Server/Computing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PFC</a:t>
            </a:r>
            <a:endParaRPr sz="13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80769"/>
              <a:buFont typeface="Wingdings"/>
              <a:buChar char=""/>
              <a:tabLst>
                <a:tab pos="187960" algn="l"/>
              </a:tabLst>
            </a:pPr>
            <a:r>
              <a:rPr sz="1300" spc="-10" dirty="0">
                <a:latin typeface="Arial"/>
                <a:cs typeface="Arial"/>
              </a:rPr>
              <a:t>OBC</a:t>
            </a:r>
            <a:endParaRPr sz="13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buClr>
                <a:srgbClr val="333399"/>
              </a:buClr>
              <a:buSzPct val="80769"/>
              <a:buFont typeface="Wingdings"/>
              <a:buChar char=""/>
              <a:tabLst>
                <a:tab pos="187960" algn="l"/>
              </a:tabLst>
            </a:pPr>
            <a:r>
              <a:rPr sz="1300" spc="-5" dirty="0">
                <a:latin typeface="Arial"/>
                <a:cs typeface="Arial"/>
              </a:rPr>
              <a:t>Gaming/TV</a:t>
            </a:r>
            <a:r>
              <a:rPr sz="1300" spc="-10" dirty="0">
                <a:latin typeface="Arial"/>
                <a:cs typeface="Arial"/>
              </a:rPr>
              <a:t> Power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Supplies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22670" y="1837182"/>
            <a:ext cx="0" cy="4279265"/>
          </a:xfrm>
          <a:custGeom>
            <a:avLst/>
            <a:gdLst/>
            <a:ahLst/>
            <a:cxnLst/>
            <a:rect l="l" t="t" r="r" b="b"/>
            <a:pathLst>
              <a:path h="4279265">
                <a:moveTo>
                  <a:pt x="0" y="0"/>
                </a:moveTo>
                <a:lnTo>
                  <a:pt x="0" y="4278782"/>
                </a:lnTo>
              </a:path>
            </a:pathLst>
          </a:custGeom>
          <a:ln w="38100">
            <a:solidFill>
              <a:srgbClr val="004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8159" y="781812"/>
            <a:ext cx="11122660" cy="30480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Proposition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636" y="1799844"/>
            <a:ext cx="2540635" cy="2895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5659" y="1799844"/>
            <a:ext cx="2649220" cy="2895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11823" y="1799844"/>
            <a:ext cx="5428615" cy="2895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Pin-Out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7920" y="5103876"/>
            <a:ext cx="5422900" cy="3022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Ordering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6636" y="3639311"/>
            <a:ext cx="5494020" cy="277495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108" y="5376671"/>
            <a:ext cx="5511165" cy="29591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62705" y="5792215"/>
            <a:ext cx="15957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895">
              <a:lnSpc>
                <a:spcPct val="100000"/>
              </a:lnSpc>
              <a:spcBef>
                <a:spcPts val="95"/>
              </a:spcBef>
              <a:buClr>
                <a:srgbClr val="333399"/>
              </a:buClr>
              <a:buSzPct val="80769"/>
              <a:buFont typeface="Wingdings"/>
              <a:buChar char=""/>
              <a:tabLst>
                <a:tab pos="188595" algn="l"/>
              </a:tabLst>
            </a:pPr>
            <a:r>
              <a:rPr sz="1300" spc="-20" dirty="0">
                <a:latin typeface="Arial"/>
                <a:cs typeface="Arial"/>
              </a:rPr>
              <a:t>5G/Telecom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Power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71761" y="5515152"/>
            <a:ext cx="1649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Multiple</a:t>
            </a:r>
            <a:r>
              <a:rPr sz="18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Patents </a:t>
            </a:r>
            <a:r>
              <a:rPr sz="1800" spc="-4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Issued/Pending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4346" y="5547156"/>
            <a:ext cx="11182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95"/>
              </a:spcBef>
              <a:buClr>
                <a:srgbClr val="333399"/>
              </a:buClr>
              <a:buSzPct val="80769"/>
              <a:buFont typeface="Wingdings"/>
              <a:buChar char=""/>
              <a:tabLst>
                <a:tab pos="187960" algn="l"/>
              </a:tabLst>
            </a:pPr>
            <a:r>
              <a:rPr sz="1300" spc="-5" dirty="0">
                <a:latin typeface="Arial"/>
                <a:cs typeface="Arial"/>
              </a:rPr>
              <a:t>SOIC-20</a:t>
            </a:r>
            <a:r>
              <a:rPr sz="1300" spc="-5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NB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1534" y="2202179"/>
            <a:ext cx="2981937" cy="27204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03961"/>
            <a:ext cx="4924425" cy="492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4288" y="827532"/>
            <a:ext cx="7277100" cy="59085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10246360" cy="492759"/>
            <a:chOff x="329184" y="202945"/>
            <a:chExt cx="10246360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6048121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232" y="202945"/>
              <a:ext cx="3048126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2681" y="202945"/>
              <a:ext cx="377951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01657" y="202945"/>
              <a:ext cx="1373504" cy="49225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95527" y="1094232"/>
            <a:ext cx="10581640" cy="4838700"/>
            <a:chOff x="795527" y="1094232"/>
            <a:chExt cx="10581640" cy="483870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527" y="1094232"/>
              <a:ext cx="10581132" cy="4838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0686" y="2932938"/>
              <a:ext cx="711835" cy="426720"/>
            </a:xfrm>
            <a:custGeom>
              <a:avLst/>
              <a:gdLst/>
              <a:ahLst/>
              <a:cxnLst/>
              <a:rect l="l" t="t" r="r" b="b"/>
              <a:pathLst>
                <a:path w="711834" h="426720">
                  <a:moveTo>
                    <a:pt x="0" y="426720"/>
                  </a:moveTo>
                  <a:lnTo>
                    <a:pt x="711708" y="426720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426720"/>
                  </a:lnTo>
                  <a:close/>
                </a:path>
              </a:pathLst>
            </a:custGeom>
            <a:ln w="28575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521833" y="1903602"/>
            <a:ext cx="1986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Remo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e</a:t>
            </a:r>
            <a:r>
              <a:rPr sz="1600" spc="-8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AUX</a:t>
            </a:r>
            <a:r>
              <a:rPr sz="1600" spc="-1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3467C"/>
                </a:solidFill>
                <a:latin typeface="Arial"/>
                <a:cs typeface="Arial"/>
              </a:rPr>
              <a:t>w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inding  from PFC inductor for </a:t>
            </a:r>
            <a:r>
              <a:rPr sz="1600" spc="-4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CCM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only</a:t>
            </a:r>
            <a:r>
              <a:rPr sz="1600" spc="-1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design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10261"/>
            <a:ext cx="8805545" cy="492759"/>
            <a:chOff x="329184" y="210261"/>
            <a:chExt cx="8805545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10261"/>
              <a:ext cx="4825492" cy="492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635" y="210261"/>
              <a:ext cx="408432" cy="492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4530" y="210261"/>
              <a:ext cx="3870198" cy="492556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22069" y="695070"/>
          <a:ext cx="8047354" cy="505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Input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- 265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VAC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Line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Frequency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- 63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Switching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Frequency</a:t>
                      </a:r>
                      <a:r>
                        <a:rPr sz="1575" spc="-7" baseline="21164" dirty="0">
                          <a:latin typeface="Arial"/>
                          <a:cs typeface="Arial"/>
                        </a:rPr>
                        <a:t>1</a:t>
                      </a:r>
                      <a:endParaRPr sz="1575" baseline="21164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kHz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 Power</a:t>
                      </a:r>
                      <a:r>
                        <a:rPr sz="1575" spc="-7" baseline="21164" dirty="0">
                          <a:latin typeface="Arial"/>
                          <a:cs typeface="Arial"/>
                        </a:rPr>
                        <a:t>2</a:t>
                      </a:r>
                      <a:endParaRPr sz="1575" baseline="21164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2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Ripple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Factor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@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Full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0.95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@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Full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Boost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Inductor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175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µH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Inductor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Core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Size/Geometry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PQ3230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Bulk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Capacitors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2x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220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µF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Switch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NCP58921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Shifter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NCP51561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Slow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Switch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FCPF067N65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ZCD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Resistor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mΩ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228976" y="6014415"/>
            <a:ext cx="67233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4795" indent="-227329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65430" algn="l"/>
              </a:tabLst>
            </a:pPr>
            <a:r>
              <a:rPr sz="1600" spc="5" dirty="0">
                <a:latin typeface="Arial"/>
                <a:cs typeface="Arial"/>
              </a:rPr>
              <a:t>F</a:t>
            </a:r>
            <a:r>
              <a:rPr sz="1575" spc="7" baseline="-21164" dirty="0">
                <a:latin typeface="Arial"/>
                <a:cs typeface="Arial"/>
              </a:rPr>
              <a:t>SW</a:t>
            </a:r>
            <a:r>
              <a:rPr sz="1575" spc="240" baseline="-2116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range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from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25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130 kHz.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load </a:t>
            </a:r>
            <a:r>
              <a:rPr sz="1600" spc="5" dirty="0">
                <a:latin typeface="Arial"/>
                <a:cs typeface="Arial"/>
              </a:rPr>
              <a:t>F</a:t>
            </a:r>
            <a:r>
              <a:rPr sz="1575" spc="7" baseline="-21164" dirty="0">
                <a:latin typeface="Arial"/>
                <a:cs typeface="Arial"/>
              </a:rPr>
              <a:t>SW</a:t>
            </a:r>
            <a:r>
              <a:rPr sz="1575" spc="247" baseline="-2116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=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65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kHz</a:t>
            </a:r>
            <a:endParaRPr sz="1600">
              <a:latin typeface="Arial"/>
              <a:cs typeface="Arial"/>
            </a:endParaRPr>
          </a:p>
          <a:p>
            <a:pPr marL="264795" indent="-227329">
              <a:lnSpc>
                <a:spcPct val="100000"/>
              </a:lnSpc>
              <a:buAutoNum type="arabicPeriod"/>
              <a:tabLst>
                <a:tab pos="265430" algn="l"/>
              </a:tabLst>
            </a:pPr>
            <a:r>
              <a:rPr sz="1600" spc="-5" dirty="0">
                <a:latin typeface="Arial"/>
                <a:cs typeface="Arial"/>
              </a:rPr>
              <a:t>Recommended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minimum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LFM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external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airflow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while</a:t>
            </a:r>
            <a:r>
              <a:rPr sz="1600" spc="-5" dirty="0">
                <a:latin typeface="Arial"/>
                <a:cs typeface="Arial"/>
              </a:rPr>
              <a:t> operating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2791" y="2135123"/>
            <a:ext cx="6409944" cy="34046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87426" y="215518"/>
            <a:ext cx="7526020" cy="462280"/>
            <a:chOff x="287426" y="215518"/>
            <a:chExt cx="7526020" cy="4622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426" y="215518"/>
              <a:ext cx="5991479" cy="4617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9236" y="215518"/>
              <a:ext cx="381000" cy="4617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1844" y="215518"/>
              <a:ext cx="1441069" cy="46177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54112" y="1888998"/>
            <a:ext cx="2875915" cy="3651250"/>
            <a:chOff x="1154112" y="1888998"/>
            <a:chExt cx="2875915" cy="365125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3248" y="2135124"/>
              <a:ext cx="2426207" cy="34046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4112" y="1888997"/>
              <a:ext cx="1768475" cy="1868805"/>
            </a:xfrm>
            <a:custGeom>
              <a:avLst/>
              <a:gdLst/>
              <a:ahLst/>
              <a:cxnLst/>
              <a:rect l="l" t="t" r="r" b="b"/>
              <a:pathLst>
                <a:path w="1768475" h="1868804">
                  <a:moveTo>
                    <a:pt x="1596199" y="791210"/>
                  </a:moveTo>
                  <a:lnTo>
                    <a:pt x="1567611" y="791210"/>
                  </a:lnTo>
                  <a:lnTo>
                    <a:pt x="1567497" y="0"/>
                  </a:lnTo>
                  <a:lnTo>
                    <a:pt x="1538922" y="0"/>
                  </a:lnTo>
                  <a:lnTo>
                    <a:pt x="1539036" y="791210"/>
                  </a:lnTo>
                  <a:lnTo>
                    <a:pt x="1510474" y="791210"/>
                  </a:lnTo>
                  <a:lnTo>
                    <a:pt x="1553273" y="876935"/>
                  </a:lnTo>
                  <a:lnTo>
                    <a:pt x="1589074" y="805434"/>
                  </a:lnTo>
                  <a:lnTo>
                    <a:pt x="1596199" y="791210"/>
                  </a:lnTo>
                  <a:close/>
                </a:path>
                <a:path w="1768475" h="1868804">
                  <a:moveTo>
                    <a:pt x="1768411" y="1847469"/>
                  </a:moveTo>
                  <a:lnTo>
                    <a:pt x="1764677" y="1844294"/>
                  </a:lnTo>
                  <a:lnTo>
                    <a:pt x="1695386" y="1785366"/>
                  </a:lnTo>
                  <a:lnTo>
                    <a:pt x="1688579" y="1813077"/>
                  </a:lnTo>
                  <a:lnTo>
                    <a:pt x="9817" y="1401953"/>
                  </a:lnTo>
                  <a:lnTo>
                    <a:pt x="3009" y="1429639"/>
                  </a:lnTo>
                  <a:lnTo>
                    <a:pt x="7340" y="1430705"/>
                  </a:lnTo>
                  <a:lnTo>
                    <a:pt x="0" y="1445387"/>
                  </a:lnTo>
                  <a:lnTo>
                    <a:pt x="750227" y="1822234"/>
                  </a:lnTo>
                  <a:lnTo>
                    <a:pt x="737425" y="1847723"/>
                  </a:lnTo>
                  <a:lnTo>
                    <a:pt x="833310" y="1847977"/>
                  </a:lnTo>
                  <a:lnTo>
                    <a:pt x="818883" y="1828673"/>
                  </a:lnTo>
                  <a:lnTo>
                    <a:pt x="775906" y="1771142"/>
                  </a:lnTo>
                  <a:lnTo>
                    <a:pt x="763054" y="1796707"/>
                  </a:lnTo>
                  <a:lnTo>
                    <a:pt x="60629" y="1443761"/>
                  </a:lnTo>
                  <a:lnTo>
                    <a:pt x="1681746" y="1840903"/>
                  </a:lnTo>
                  <a:lnTo>
                    <a:pt x="1674939" y="1868678"/>
                  </a:lnTo>
                  <a:lnTo>
                    <a:pt x="1768411" y="18474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314450" y="1578991"/>
            <a:ext cx="244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NCP51561:</a:t>
            </a:r>
            <a:r>
              <a:rPr sz="1600" spc="-2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GI</a:t>
            </a:r>
            <a:r>
              <a:rPr sz="160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Gate</a:t>
            </a:r>
            <a:r>
              <a:rPr sz="16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Driver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4450" y="5722721"/>
            <a:ext cx="196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GaN</a:t>
            </a:r>
            <a:r>
              <a:rPr sz="1800" spc="-3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daughter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card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9486" y="5722721"/>
            <a:ext cx="35801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161101"/>
                </a:solidFill>
                <a:latin typeface="Arial"/>
                <a:cs typeface="Arial"/>
              </a:rPr>
              <a:t>Totem</a:t>
            </a:r>
            <a:r>
              <a:rPr sz="1800" spc="-2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Pole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PFC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main 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power</a:t>
            </a:r>
            <a:r>
              <a:rPr sz="1800" spc="3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–</a:t>
            </a:r>
            <a:r>
              <a:rPr sz="1800" spc="-3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MM</a:t>
            </a:r>
            <a:r>
              <a:rPr sz="1800" spc="-2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Board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2934461"/>
            <a:ext cx="10737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NCP58921:</a:t>
            </a:r>
            <a:endParaRPr sz="1600">
              <a:latin typeface="Arial"/>
              <a:cs typeface="Arial"/>
            </a:endParaRPr>
          </a:p>
          <a:p>
            <a:pPr marL="12700" marR="28575">
              <a:lnSpc>
                <a:spcPct val="100000"/>
              </a:lnSpc>
            </a:pP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Integrated </a:t>
            </a:r>
            <a:r>
              <a:rPr sz="160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Dri</a:t>
            </a:r>
            <a:r>
              <a:rPr sz="1600" dirty="0">
                <a:solidFill>
                  <a:srgbClr val="161101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161101"/>
                </a:solidFill>
                <a:latin typeface="Arial"/>
                <a:cs typeface="Arial"/>
              </a:rPr>
              <a:t>r-</a:t>
            </a:r>
            <a:r>
              <a:rPr sz="1600" spc="-15" dirty="0">
                <a:solidFill>
                  <a:srgbClr val="161101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161101"/>
                </a:solidFill>
                <a:latin typeface="Arial"/>
                <a:cs typeface="Arial"/>
              </a:rPr>
              <a:t>aN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752" y="981710"/>
            <a:ext cx="11477625" cy="5757545"/>
            <a:chOff x="301752" y="981710"/>
            <a:chExt cx="11477625" cy="5757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8523" y="6420612"/>
              <a:ext cx="1490472" cy="2606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" y="1315212"/>
              <a:ext cx="9988296" cy="54239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63646" y="1530858"/>
              <a:ext cx="394970" cy="810895"/>
            </a:xfrm>
            <a:custGeom>
              <a:avLst/>
              <a:gdLst/>
              <a:ahLst/>
              <a:cxnLst/>
              <a:rect l="l" t="t" r="r" b="b"/>
              <a:pathLst>
                <a:path w="394970" h="810894">
                  <a:moveTo>
                    <a:pt x="0" y="810768"/>
                  </a:moveTo>
                  <a:lnTo>
                    <a:pt x="394715" y="810768"/>
                  </a:lnTo>
                  <a:lnTo>
                    <a:pt x="394715" y="0"/>
                  </a:lnTo>
                  <a:lnTo>
                    <a:pt x="0" y="0"/>
                  </a:lnTo>
                  <a:lnTo>
                    <a:pt x="0" y="810768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612" y="1703832"/>
              <a:ext cx="1504188" cy="245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8612" y="1947672"/>
              <a:ext cx="777341" cy="2453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4069" y="4618355"/>
              <a:ext cx="2529331" cy="245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4069" y="4862194"/>
              <a:ext cx="1225041" cy="2453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03320" y="3428999"/>
              <a:ext cx="918210" cy="1149350"/>
            </a:xfrm>
            <a:custGeom>
              <a:avLst/>
              <a:gdLst/>
              <a:ahLst/>
              <a:cxnLst/>
              <a:rect l="l" t="t" r="r" b="b"/>
              <a:pathLst>
                <a:path w="918210" h="1149350">
                  <a:moveTo>
                    <a:pt x="663194" y="1139825"/>
                  </a:moveTo>
                  <a:lnTo>
                    <a:pt x="117055" y="645388"/>
                  </a:lnTo>
                  <a:lnTo>
                    <a:pt x="124739" y="636905"/>
                  </a:lnTo>
                  <a:lnTo>
                    <a:pt x="138430" y="621792"/>
                  </a:lnTo>
                  <a:lnTo>
                    <a:pt x="56388" y="598932"/>
                  </a:lnTo>
                  <a:lnTo>
                    <a:pt x="87249" y="678307"/>
                  </a:lnTo>
                  <a:lnTo>
                    <a:pt x="108546" y="654786"/>
                  </a:lnTo>
                  <a:lnTo>
                    <a:pt x="654685" y="1149223"/>
                  </a:lnTo>
                  <a:lnTo>
                    <a:pt x="663194" y="1139825"/>
                  </a:lnTo>
                  <a:close/>
                </a:path>
                <a:path w="918210" h="1149350">
                  <a:moveTo>
                    <a:pt x="917702" y="1140079"/>
                  </a:moveTo>
                  <a:lnTo>
                    <a:pt x="52476" y="55638"/>
                  </a:lnTo>
                  <a:lnTo>
                    <a:pt x="64909" y="45720"/>
                  </a:lnTo>
                  <a:lnTo>
                    <a:pt x="77343" y="35814"/>
                  </a:lnTo>
                  <a:lnTo>
                    <a:pt x="0" y="0"/>
                  </a:lnTo>
                  <a:lnTo>
                    <a:pt x="17780" y="83312"/>
                  </a:lnTo>
                  <a:lnTo>
                    <a:pt x="42583" y="63525"/>
                  </a:lnTo>
                  <a:lnTo>
                    <a:pt x="907796" y="1147953"/>
                  </a:lnTo>
                  <a:lnTo>
                    <a:pt x="917702" y="1140079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4745" y="5650230"/>
              <a:ext cx="535305" cy="670560"/>
            </a:xfrm>
            <a:custGeom>
              <a:avLst/>
              <a:gdLst/>
              <a:ahLst/>
              <a:cxnLst/>
              <a:rect l="l" t="t" r="r" b="b"/>
              <a:pathLst>
                <a:path w="535304" h="670560">
                  <a:moveTo>
                    <a:pt x="0" y="670560"/>
                  </a:moveTo>
                  <a:lnTo>
                    <a:pt x="534924" y="670560"/>
                  </a:lnTo>
                  <a:lnTo>
                    <a:pt x="534924" y="0"/>
                  </a:lnTo>
                  <a:lnTo>
                    <a:pt x="0" y="0"/>
                  </a:lnTo>
                  <a:lnTo>
                    <a:pt x="0" y="670560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49562" y="5755538"/>
              <a:ext cx="1358773" cy="2453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49562" y="5999378"/>
              <a:ext cx="1633727" cy="2453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411973" y="994410"/>
              <a:ext cx="2571115" cy="1602105"/>
            </a:xfrm>
            <a:custGeom>
              <a:avLst/>
              <a:gdLst/>
              <a:ahLst/>
              <a:cxnLst/>
              <a:rect l="l" t="t" r="r" b="b"/>
              <a:pathLst>
                <a:path w="2571115" h="1602105">
                  <a:moveTo>
                    <a:pt x="0" y="1007363"/>
                  </a:moveTo>
                  <a:lnTo>
                    <a:pt x="2570987" y="1007363"/>
                  </a:lnTo>
                  <a:lnTo>
                    <a:pt x="2570987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  <a:path w="2571115" h="1602105">
                  <a:moveTo>
                    <a:pt x="1107948" y="1601724"/>
                  </a:moveTo>
                  <a:lnTo>
                    <a:pt x="1754124" y="1601724"/>
                  </a:lnTo>
                  <a:lnTo>
                    <a:pt x="1754124" y="1153667"/>
                  </a:lnTo>
                  <a:lnTo>
                    <a:pt x="1107948" y="1153667"/>
                  </a:lnTo>
                  <a:lnTo>
                    <a:pt x="1107948" y="1601724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81159" y="2287651"/>
              <a:ext cx="1167130" cy="153035"/>
            </a:xfrm>
            <a:custGeom>
              <a:avLst/>
              <a:gdLst/>
              <a:ahLst/>
              <a:cxnLst/>
              <a:rect l="l" t="t" r="r" b="b"/>
              <a:pathLst>
                <a:path w="1167129" h="153035">
                  <a:moveTo>
                    <a:pt x="76451" y="31620"/>
                  </a:moveTo>
                  <a:lnTo>
                    <a:pt x="75188" y="44181"/>
                  </a:lnTo>
                  <a:lnTo>
                    <a:pt x="1165352" y="153035"/>
                  </a:lnTo>
                  <a:lnTo>
                    <a:pt x="1166622" y="140462"/>
                  </a:lnTo>
                  <a:lnTo>
                    <a:pt x="76451" y="31620"/>
                  </a:lnTo>
                  <a:close/>
                </a:path>
                <a:path w="1167129" h="153035">
                  <a:moveTo>
                    <a:pt x="79629" y="0"/>
                  </a:moveTo>
                  <a:lnTo>
                    <a:pt x="0" y="30352"/>
                  </a:lnTo>
                  <a:lnTo>
                    <a:pt x="72009" y="75819"/>
                  </a:lnTo>
                  <a:lnTo>
                    <a:pt x="75188" y="44181"/>
                  </a:lnTo>
                  <a:lnTo>
                    <a:pt x="62611" y="42925"/>
                  </a:lnTo>
                  <a:lnTo>
                    <a:pt x="63754" y="30352"/>
                  </a:lnTo>
                  <a:lnTo>
                    <a:pt x="76578" y="30352"/>
                  </a:lnTo>
                  <a:lnTo>
                    <a:pt x="79629" y="0"/>
                  </a:lnTo>
                  <a:close/>
                </a:path>
                <a:path w="1167129" h="153035">
                  <a:moveTo>
                    <a:pt x="63754" y="30352"/>
                  </a:moveTo>
                  <a:lnTo>
                    <a:pt x="62611" y="42925"/>
                  </a:lnTo>
                  <a:lnTo>
                    <a:pt x="75188" y="44181"/>
                  </a:lnTo>
                  <a:lnTo>
                    <a:pt x="76451" y="31620"/>
                  </a:lnTo>
                  <a:lnTo>
                    <a:pt x="63754" y="30352"/>
                  </a:lnTo>
                  <a:close/>
                </a:path>
                <a:path w="1167129" h="153035">
                  <a:moveTo>
                    <a:pt x="76578" y="30352"/>
                  </a:moveTo>
                  <a:lnTo>
                    <a:pt x="63754" y="30352"/>
                  </a:lnTo>
                  <a:lnTo>
                    <a:pt x="76451" y="31620"/>
                  </a:lnTo>
                  <a:lnTo>
                    <a:pt x="76578" y="30352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7942" y="2632710"/>
              <a:ext cx="883919" cy="2720340"/>
            </a:xfrm>
            <a:custGeom>
              <a:avLst/>
              <a:gdLst/>
              <a:ahLst/>
              <a:cxnLst/>
              <a:rect l="l" t="t" r="r" b="b"/>
              <a:pathLst>
                <a:path w="883920" h="2720340">
                  <a:moveTo>
                    <a:pt x="309372" y="632460"/>
                  </a:moveTo>
                  <a:lnTo>
                    <a:pt x="883920" y="632460"/>
                  </a:lnTo>
                  <a:lnTo>
                    <a:pt x="883920" y="0"/>
                  </a:lnTo>
                  <a:lnTo>
                    <a:pt x="309372" y="0"/>
                  </a:lnTo>
                  <a:lnTo>
                    <a:pt x="309372" y="632460"/>
                  </a:lnTo>
                  <a:close/>
                </a:path>
                <a:path w="883920" h="2720340">
                  <a:moveTo>
                    <a:pt x="0" y="2720340"/>
                  </a:moveTo>
                  <a:lnTo>
                    <a:pt x="548640" y="2720340"/>
                  </a:lnTo>
                  <a:lnTo>
                    <a:pt x="548640" y="2087879"/>
                  </a:lnTo>
                  <a:lnTo>
                    <a:pt x="0" y="2087879"/>
                  </a:lnTo>
                  <a:lnTo>
                    <a:pt x="0" y="2720340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17842" y="4090670"/>
              <a:ext cx="1724532" cy="24536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570343" y="3329939"/>
              <a:ext cx="839469" cy="1372870"/>
            </a:xfrm>
            <a:custGeom>
              <a:avLst/>
              <a:gdLst/>
              <a:ahLst/>
              <a:cxnLst/>
              <a:rect l="l" t="t" r="r" b="b"/>
              <a:pathLst>
                <a:path w="839470" h="1372870">
                  <a:moveTo>
                    <a:pt x="559308" y="1366139"/>
                  </a:moveTo>
                  <a:lnTo>
                    <a:pt x="543445" y="1348105"/>
                  </a:lnTo>
                  <a:lnTo>
                    <a:pt x="503047" y="1302131"/>
                  </a:lnTo>
                  <a:lnTo>
                    <a:pt x="491109" y="1331506"/>
                  </a:lnTo>
                  <a:lnTo>
                    <a:pt x="4826" y="1134110"/>
                  </a:lnTo>
                  <a:lnTo>
                    <a:pt x="0" y="1145794"/>
                  </a:lnTo>
                  <a:lnTo>
                    <a:pt x="486295" y="1343317"/>
                  </a:lnTo>
                  <a:lnTo>
                    <a:pt x="474345" y="1372743"/>
                  </a:lnTo>
                  <a:lnTo>
                    <a:pt x="559308" y="1366139"/>
                  </a:lnTo>
                  <a:close/>
                </a:path>
                <a:path w="839470" h="1372870">
                  <a:moveTo>
                    <a:pt x="839089" y="0"/>
                  </a:moveTo>
                  <a:lnTo>
                    <a:pt x="756285" y="20447"/>
                  </a:lnTo>
                  <a:lnTo>
                    <a:pt x="776909" y="44627"/>
                  </a:lnTo>
                  <a:lnTo>
                    <a:pt x="27305" y="684276"/>
                  </a:lnTo>
                  <a:lnTo>
                    <a:pt x="35433" y="693928"/>
                  </a:lnTo>
                  <a:lnTo>
                    <a:pt x="785215" y="54356"/>
                  </a:lnTo>
                  <a:lnTo>
                    <a:pt x="805815" y="78486"/>
                  </a:lnTo>
                  <a:lnTo>
                    <a:pt x="823683" y="36322"/>
                  </a:lnTo>
                  <a:lnTo>
                    <a:pt x="839089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8998" y="1622425"/>
              <a:ext cx="1020648" cy="24536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514849" y="1853946"/>
              <a:ext cx="904240" cy="795655"/>
            </a:xfrm>
            <a:custGeom>
              <a:avLst/>
              <a:gdLst/>
              <a:ahLst/>
              <a:cxnLst/>
              <a:rect l="l" t="t" r="r" b="b"/>
              <a:pathLst>
                <a:path w="904239" h="795655">
                  <a:moveTo>
                    <a:pt x="0" y="795527"/>
                  </a:moveTo>
                  <a:lnTo>
                    <a:pt x="903731" y="795527"/>
                  </a:lnTo>
                  <a:lnTo>
                    <a:pt x="903731" y="0"/>
                  </a:lnTo>
                  <a:lnTo>
                    <a:pt x="0" y="0"/>
                  </a:lnTo>
                  <a:lnTo>
                    <a:pt x="0" y="795527"/>
                  </a:lnTo>
                  <a:close/>
                </a:path>
              </a:pathLst>
            </a:custGeom>
            <a:ln w="25399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66713" y="2933064"/>
              <a:ext cx="1255217" cy="2453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47181" y="1748790"/>
              <a:ext cx="1536700" cy="1140460"/>
            </a:xfrm>
            <a:custGeom>
              <a:avLst/>
              <a:gdLst/>
              <a:ahLst/>
              <a:cxnLst/>
              <a:rect l="l" t="t" r="r" b="b"/>
              <a:pathLst>
                <a:path w="1536700" h="1140460">
                  <a:moveTo>
                    <a:pt x="0" y="1139952"/>
                  </a:moveTo>
                  <a:lnTo>
                    <a:pt x="1536191" y="1139952"/>
                  </a:lnTo>
                  <a:lnTo>
                    <a:pt x="1536191" y="0"/>
                  </a:lnTo>
                  <a:lnTo>
                    <a:pt x="0" y="0"/>
                  </a:lnTo>
                  <a:lnTo>
                    <a:pt x="0" y="1139952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9184" y="202945"/>
            <a:ext cx="4528566" cy="49225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10539983" y="2204973"/>
            <a:ext cx="1597025" cy="733425"/>
            <a:chOff x="10539983" y="2204973"/>
            <a:chExt cx="1597025" cy="73342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39983" y="2204973"/>
              <a:ext cx="1596644" cy="2453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39983" y="2448813"/>
              <a:ext cx="1481581" cy="2453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39983" y="2692349"/>
              <a:ext cx="554126" cy="24566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0383011" y="1085722"/>
            <a:ext cx="1422400" cy="489584"/>
            <a:chOff x="10383011" y="1085722"/>
            <a:chExt cx="1422400" cy="489584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83011" y="1085722"/>
              <a:ext cx="1326133" cy="2453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83011" y="1329562"/>
              <a:ext cx="1422273" cy="2453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92833" y="530351"/>
            <a:ext cx="9065260" cy="5952490"/>
            <a:chOff x="1592833" y="530351"/>
            <a:chExt cx="9065260" cy="59524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519" y="805994"/>
              <a:ext cx="7437331" cy="56764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6407" y="2738881"/>
              <a:ext cx="2439161" cy="245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6407" y="2982722"/>
              <a:ext cx="872604" cy="2453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6140" y="1974215"/>
              <a:ext cx="1326388" cy="2453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6140" y="2218054"/>
              <a:ext cx="846467" cy="2453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2833" y="4366590"/>
              <a:ext cx="1402968" cy="2456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02330" y="4366590"/>
              <a:ext cx="185928" cy="2456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5294" y="4366590"/>
              <a:ext cx="339344" cy="2456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2833" y="4610988"/>
              <a:ext cx="761479" cy="2453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22968" y="3247644"/>
              <a:ext cx="1634998" cy="2453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22968" y="3491484"/>
              <a:ext cx="762876" cy="2453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21530" y="5023738"/>
              <a:ext cx="960120" cy="245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21530" y="5267579"/>
              <a:ext cx="816101" cy="2453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21530" y="5511393"/>
              <a:ext cx="762876" cy="2453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20886" y="4244670"/>
              <a:ext cx="865289" cy="2456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20886" y="4489068"/>
              <a:ext cx="935062" cy="2453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35223" y="881760"/>
              <a:ext cx="860551" cy="2453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5223" y="1125600"/>
              <a:ext cx="929639" cy="2453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65949" y="530351"/>
              <a:ext cx="1755648" cy="2453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65949" y="774191"/>
              <a:ext cx="1128547" cy="2453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59355" y="1044701"/>
              <a:ext cx="6570345" cy="3388360"/>
            </a:xfrm>
            <a:custGeom>
              <a:avLst/>
              <a:gdLst/>
              <a:ahLst/>
              <a:cxnLst/>
              <a:rect l="l" t="t" r="r" b="b"/>
              <a:pathLst>
                <a:path w="6570345" h="3388360">
                  <a:moveTo>
                    <a:pt x="635127" y="1773301"/>
                  </a:moveTo>
                  <a:lnTo>
                    <a:pt x="621118" y="1733804"/>
                  </a:lnTo>
                  <a:lnTo>
                    <a:pt x="606679" y="1693037"/>
                  </a:lnTo>
                  <a:lnTo>
                    <a:pt x="584708" y="1715858"/>
                  </a:lnTo>
                  <a:lnTo>
                    <a:pt x="164846" y="1311402"/>
                  </a:lnTo>
                  <a:lnTo>
                    <a:pt x="155956" y="1320546"/>
                  </a:lnTo>
                  <a:lnTo>
                    <a:pt x="575919" y="1724977"/>
                  </a:lnTo>
                  <a:lnTo>
                    <a:pt x="553847" y="1747901"/>
                  </a:lnTo>
                  <a:lnTo>
                    <a:pt x="635127" y="1773301"/>
                  </a:lnTo>
                  <a:close/>
                </a:path>
                <a:path w="6570345" h="3388360">
                  <a:moveTo>
                    <a:pt x="1235583" y="2875026"/>
                  </a:moveTo>
                  <a:lnTo>
                    <a:pt x="1151255" y="2862453"/>
                  </a:lnTo>
                  <a:lnTo>
                    <a:pt x="1161072" y="2892577"/>
                  </a:lnTo>
                  <a:lnTo>
                    <a:pt x="0" y="3270885"/>
                  </a:lnTo>
                  <a:lnTo>
                    <a:pt x="3810" y="3282950"/>
                  </a:lnTo>
                  <a:lnTo>
                    <a:pt x="1165009" y="2904642"/>
                  </a:lnTo>
                  <a:lnTo>
                    <a:pt x="1174877" y="2934843"/>
                  </a:lnTo>
                  <a:lnTo>
                    <a:pt x="1221790" y="2888615"/>
                  </a:lnTo>
                  <a:lnTo>
                    <a:pt x="1235583" y="2875026"/>
                  </a:lnTo>
                  <a:close/>
                </a:path>
                <a:path w="6570345" h="3388360">
                  <a:moveTo>
                    <a:pt x="1883791" y="885190"/>
                  </a:moveTo>
                  <a:lnTo>
                    <a:pt x="1871027" y="843661"/>
                  </a:lnTo>
                  <a:lnTo>
                    <a:pt x="1858772" y="803783"/>
                  </a:lnTo>
                  <a:lnTo>
                    <a:pt x="1835772" y="825715"/>
                  </a:lnTo>
                  <a:lnTo>
                    <a:pt x="1397889" y="366649"/>
                  </a:lnTo>
                  <a:lnTo>
                    <a:pt x="1388745" y="375539"/>
                  </a:lnTo>
                  <a:lnTo>
                    <a:pt x="1826552" y="834517"/>
                  </a:lnTo>
                  <a:lnTo>
                    <a:pt x="1803654" y="856361"/>
                  </a:lnTo>
                  <a:lnTo>
                    <a:pt x="1883791" y="885190"/>
                  </a:lnTo>
                  <a:close/>
                </a:path>
                <a:path w="6570345" h="3388360">
                  <a:moveTo>
                    <a:pt x="5161153" y="10668"/>
                  </a:moveTo>
                  <a:lnTo>
                    <a:pt x="5154041" y="0"/>
                  </a:lnTo>
                  <a:lnTo>
                    <a:pt x="3088436" y="1375473"/>
                  </a:lnTo>
                  <a:lnTo>
                    <a:pt x="3070860" y="1349121"/>
                  </a:lnTo>
                  <a:lnTo>
                    <a:pt x="3028569" y="1423035"/>
                  </a:lnTo>
                  <a:lnTo>
                    <a:pt x="3113151" y="1412494"/>
                  </a:lnTo>
                  <a:lnTo>
                    <a:pt x="3100171" y="1393063"/>
                  </a:lnTo>
                  <a:lnTo>
                    <a:pt x="3095498" y="1386052"/>
                  </a:lnTo>
                  <a:lnTo>
                    <a:pt x="5161153" y="10668"/>
                  </a:lnTo>
                  <a:close/>
                </a:path>
                <a:path w="6570345" h="3388360">
                  <a:moveTo>
                    <a:pt x="6570345" y="3375533"/>
                  </a:moveTo>
                  <a:lnTo>
                    <a:pt x="4077322" y="3155810"/>
                  </a:lnTo>
                  <a:lnTo>
                    <a:pt x="4077424" y="3154680"/>
                  </a:lnTo>
                  <a:lnTo>
                    <a:pt x="4080116" y="3124200"/>
                  </a:lnTo>
                  <a:lnTo>
                    <a:pt x="4000881" y="3155442"/>
                  </a:lnTo>
                  <a:lnTo>
                    <a:pt x="4073398" y="3200146"/>
                  </a:lnTo>
                  <a:lnTo>
                    <a:pt x="4076192" y="3168497"/>
                  </a:lnTo>
                  <a:lnTo>
                    <a:pt x="6569202" y="3388106"/>
                  </a:lnTo>
                  <a:lnTo>
                    <a:pt x="6570345" y="3375533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29184" y="202945"/>
            <a:ext cx="4244340" cy="4922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06971" y="815339"/>
            <a:ext cx="8500745" cy="5565140"/>
            <a:chOff x="1206971" y="815339"/>
            <a:chExt cx="8500745" cy="55651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6971" y="815339"/>
              <a:ext cx="8500156" cy="55645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88258" y="2140457"/>
              <a:ext cx="3560445" cy="3366770"/>
            </a:xfrm>
            <a:custGeom>
              <a:avLst/>
              <a:gdLst/>
              <a:ahLst/>
              <a:cxnLst/>
              <a:rect l="l" t="t" r="r" b="b"/>
              <a:pathLst>
                <a:path w="3560445" h="3366770">
                  <a:moveTo>
                    <a:pt x="1743455" y="1094232"/>
                  </a:moveTo>
                  <a:lnTo>
                    <a:pt x="3560064" y="1094232"/>
                  </a:lnTo>
                  <a:lnTo>
                    <a:pt x="3560064" y="86868"/>
                  </a:lnTo>
                  <a:lnTo>
                    <a:pt x="1743455" y="86868"/>
                  </a:lnTo>
                  <a:lnTo>
                    <a:pt x="1743455" y="1094232"/>
                  </a:lnTo>
                  <a:close/>
                </a:path>
                <a:path w="3560445" h="3366770">
                  <a:moveTo>
                    <a:pt x="1604771" y="3366516"/>
                  </a:moveTo>
                  <a:lnTo>
                    <a:pt x="3560064" y="3366516"/>
                  </a:lnTo>
                  <a:lnTo>
                    <a:pt x="3560064" y="2359152"/>
                  </a:lnTo>
                  <a:lnTo>
                    <a:pt x="1604771" y="2359152"/>
                  </a:lnTo>
                  <a:lnTo>
                    <a:pt x="1604771" y="3366516"/>
                  </a:lnTo>
                  <a:close/>
                </a:path>
                <a:path w="3560445" h="3366770">
                  <a:moveTo>
                    <a:pt x="0" y="1763268"/>
                  </a:moveTo>
                  <a:lnTo>
                    <a:pt x="1156715" y="1763268"/>
                  </a:lnTo>
                  <a:lnTo>
                    <a:pt x="1156715" y="0"/>
                  </a:lnTo>
                  <a:lnTo>
                    <a:pt x="0" y="0"/>
                  </a:lnTo>
                  <a:lnTo>
                    <a:pt x="0" y="1763268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64251" y="681609"/>
            <a:ext cx="10172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5" dirty="0">
                <a:solidFill>
                  <a:srgbClr val="13467C"/>
                </a:solidFill>
                <a:latin typeface="Arial"/>
                <a:cs typeface="Arial"/>
              </a:rPr>
              <a:t>Top</a:t>
            </a:r>
            <a:r>
              <a:rPr sz="1600" spc="-1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Side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NCP58921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2964" y="5569407"/>
            <a:ext cx="2181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Bottom</a:t>
            </a:r>
            <a:r>
              <a:rPr sz="1600" spc="-1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Side</a:t>
            </a:r>
            <a:r>
              <a:rPr sz="1600" spc="-2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NCP58921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3038" y="1209166"/>
            <a:ext cx="2533015" cy="4336415"/>
          </a:xfrm>
          <a:custGeom>
            <a:avLst/>
            <a:gdLst/>
            <a:ahLst/>
            <a:cxnLst/>
            <a:rect l="l" t="t" r="r" b="b"/>
            <a:pathLst>
              <a:path w="2533015" h="4336415">
                <a:moveTo>
                  <a:pt x="1459738" y="3768217"/>
                </a:moveTo>
                <a:lnTo>
                  <a:pt x="1374902" y="3760089"/>
                </a:lnTo>
                <a:lnTo>
                  <a:pt x="1386319" y="3789718"/>
                </a:lnTo>
                <a:lnTo>
                  <a:pt x="0" y="4324096"/>
                </a:lnTo>
                <a:lnTo>
                  <a:pt x="4572" y="4336034"/>
                </a:lnTo>
                <a:lnTo>
                  <a:pt x="1390878" y="3801529"/>
                </a:lnTo>
                <a:lnTo>
                  <a:pt x="1402334" y="3831209"/>
                </a:lnTo>
                <a:lnTo>
                  <a:pt x="1444332" y="3785108"/>
                </a:lnTo>
                <a:lnTo>
                  <a:pt x="1459738" y="3768217"/>
                </a:lnTo>
                <a:close/>
              </a:path>
              <a:path w="2533015" h="4336415">
                <a:moveTo>
                  <a:pt x="2532761" y="936498"/>
                </a:moveTo>
                <a:lnTo>
                  <a:pt x="2501239" y="941006"/>
                </a:lnTo>
                <a:lnTo>
                  <a:pt x="2367661" y="0"/>
                </a:lnTo>
                <a:lnTo>
                  <a:pt x="2355088" y="1778"/>
                </a:lnTo>
                <a:lnTo>
                  <a:pt x="2488666" y="942797"/>
                </a:lnTo>
                <a:lnTo>
                  <a:pt x="2457196" y="947293"/>
                </a:lnTo>
                <a:lnTo>
                  <a:pt x="2505710" y="1017397"/>
                </a:lnTo>
                <a:lnTo>
                  <a:pt x="2526423" y="955421"/>
                </a:lnTo>
                <a:lnTo>
                  <a:pt x="2532761" y="936498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72068" y="4528565"/>
            <a:ext cx="14592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sense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XMFR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drain-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side location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w/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blanking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circuit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10054" y="2290826"/>
            <a:ext cx="7770495" cy="2210435"/>
            <a:chOff x="2210054" y="2290826"/>
            <a:chExt cx="7770495" cy="2210435"/>
          </a:xfrm>
        </p:grpSpPr>
        <p:sp>
          <p:nvSpPr>
            <p:cNvPr id="11" name="object 11"/>
            <p:cNvSpPr/>
            <p:nvPr/>
          </p:nvSpPr>
          <p:spPr>
            <a:xfrm>
              <a:off x="7733538" y="2836926"/>
              <a:ext cx="2234565" cy="1309370"/>
            </a:xfrm>
            <a:custGeom>
              <a:avLst/>
              <a:gdLst/>
              <a:ahLst/>
              <a:cxnLst/>
              <a:rect l="l" t="t" r="r" b="b"/>
              <a:pathLst>
                <a:path w="2234565" h="1309370">
                  <a:moveTo>
                    <a:pt x="0" y="1309116"/>
                  </a:moveTo>
                  <a:lnTo>
                    <a:pt x="2234183" y="1309116"/>
                  </a:lnTo>
                  <a:lnTo>
                    <a:pt x="2234183" y="0"/>
                  </a:lnTo>
                  <a:lnTo>
                    <a:pt x="0" y="0"/>
                  </a:lnTo>
                  <a:lnTo>
                    <a:pt x="0" y="1309116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32849" y="4145280"/>
              <a:ext cx="118745" cy="355600"/>
            </a:xfrm>
            <a:custGeom>
              <a:avLst/>
              <a:gdLst/>
              <a:ahLst/>
              <a:cxnLst/>
              <a:rect l="l" t="t" r="r" b="b"/>
              <a:pathLst>
                <a:path w="118745" h="355600">
                  <a:moveTo>
                    <a:pt x="42917" y="71949"/>
                  </a:moveTo>
                  <a:lnTo>
                    <a:pt x="30602" y="75246"/>
                  </a:lnTo>
                  <a:lnTo>
                    <a:pt x="106045" y="355600"/>
                  </a:lnTo>
                  <a:lnTo>
                    <a:pt x="118236" y="352298"/>
                  </a:lnTo>
                  <a:lnTo>
                    <a:pt x="42917" y="71949"/>
                  </a:lnTo>
                  <a:close/>
                </a:path>
                <a:path w="118745" h="355600">
                  <a:moveTo>
                    <a:pt x="17018" y="0"/>
                  </a:moveTo>
                  <a:lnTo>
                    <a:pt x="0" y="83439"/>
                  </a:lnTo>
                  <a:lnTo>
                    <a:pt x="30602" y="75246"/>
                  </a:lnTo>
                  <a:lnTo>
                    <a:pt x="27304" y="62992"/>
                  </a:lnTo>
                  <a:lnTo>
                    <a:pt x="39624" y="59690"/>
                  </a:lnTo>
                  <a:lnTo>
                    <a:pt x="69930" y="59690"/>
                  </a:lnTo>
                  <a:lnTo>
                    <a:pt x="17018" y="0"/>
                  </a:lnTo>
                  <a:close/>
                </a:path>
                <a:path w="118745" h="355600">
                  <a:moveTo>
                    <a:pt x="39624" y="59690"/>
                  </a:moveTo>
                  <a:lnTo>
                    <a:pt x="27304" y="62992"/>
                  </a:lnTo>
                  <a:lnTo>
                    <a:pt x="30602" y="75246"/>
                  </a:lnTo>
                  <a:lnTo>
                    <a:pt x="42917" y="71949"/>
                  </a:lnTo>
                  <a:lnTo>
                    <a:pt x="39624" y="59690"/>
                  </a:lnTo>
                  <a:close/>
                </a:path>
                <a:path w="118745" h="355600">
                  <a:moveTo>
                    <a:pt x="69930" y="59690"/>
                  </a:moveTo>
                  <a:lnTo>
                    <a:pt x="39624" y="59690"/>
                  </a:lnTo>
                  <a:lnTo>
                    <a:pt x="42917" y="71949"/>
                  </a:lnTo>
                  <a:lnTo>
                    <a:pt x="73532" y="63754"/>
                  </a:lnTo>
                  <a:lnTo>
                    <a:pt x="69930" y="5969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22754" y="2303526"/>
              <a:ext cx="664845" cy="739140"/>
            </a:xfrm>
            <a:custGeom>
              <a:avLst/>
              <a:gdLst/>
              <a:ahLst/>
              <a:cxnLst/>
              <a:rect l="l" t="t" r="r" b="b"/>
              <a:pathLst>
                <a:path w="664844" h="739139">
                  <a:moveTo>
                    <a:pt x="0" y="739139"/>
                  </a:moveTo>
                  <a:lnTo>
                    <a:pt x="664463" y="739139"/>
                  </a:lnTo>
                  <a:lnTo>
                    <a:pt x="664463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8396" y="2766186"/>
            <a:ext cx="17513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Small de-coupling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caps</a:t>
            </a:r>
            <a:r>
              <a:rPr sz="1600" spc="-1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at logic</a:t>
            </a:r>
            <a:r>
              <a:rPr sz="1600" spc="-3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inputs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39547" y="194767"/>
            <a:ext cx="3899535" cy="492759"/>
            <a:chOff x="339547" y="194767"/>
            <a:chExt cx="3899535" cy="492759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47" y="194767"/>
              <a:ext cx="1119632" cy="4925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780" y="194767"/>
              <a:ext cx="2951225" cy="49255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2788" y="947927"/>
            <a:ext cx="9019031" cy="530047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84" y="183464"/>
            <a:ext cx="7247255" cy="492759"/>
            <a:chOff x="329184" y="183464"/>
            <a:chExt cx="7247255" cy="4927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183464"/>
              <a:ext cx="1989327" cy="492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9845" y="183464"/>
              <a:ext cx="2203196" cy="492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9526" y="183464"/>
              <a:ext cx="463296" cy="492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1174" y="183464"/>
              <a:ext cx="1358391" cy="4925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5511" y="183464"/>
              <a:ext cx="201167" cy="4925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6094" y="183464"/>
              <a:ext cx="865251" cy="4925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244" y="183464"/>
              <a:ext cx="386333" cy="4925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35800" y="183464"/>
              <a:ext cx="1040129" cy="49255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574675"/>
            <a:chOff x="0" y="0"/>
            <a:chExt cx="12189460" cy="57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741" y="82296"/>
              <a:ext cx="1117600" cy="4922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941" y="82296"/>
              <a:ext cx="2104009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3168" y="82296"/>
              <a:ext cx="463295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4817" y="82296"/>
              <a:ext cx="1360170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0677" y="82296"/>
              <a:ext cx="201167" cy="492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1260" y="82296"/>
              <a:ext cx="1759458" cy="49225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71700" y="958596"/>
            <a:ext cx="8558783" cy="5334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56996" y="606297"/>
            <a:ext cx="626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THD</a:t>
            </a:r>
            <a:r>
              <a:rPr sz="1800" spc="-2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performance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at </a:t>
            </a:r>
            <a:r>
              <a:rPr sz="1800" spc="-50" dirty="0">
                <a:solidFill>
                  <a:srgbClr val="161101"/>
                </a:solidFill>
                <a:latin typeface="Arial"/>
                <a:cs typeface="Arial"/>
              </a:rPr>
              <a:t>115</a:t>
            </a:r>
            <a:r>
              <a:rPr sz="1800" spc="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&amp;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230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61101"/>
                </a:solidFill>
                <a:latin typeface="Arial"/>
                <a:cs typeface="Arial"/>
              </a:rPr>
              <a:t>Vac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&lt;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10%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across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all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loads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2524" y="132842"/>
            <a:ext cx="10704195" cy="492759"/>
            <a:chOff x="382524" y="132842"/>
            <a:chExt cx="10704195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524" y="132842"/>
              <a:ext cx="1545463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134" y="132842"/>
              <a:ext cx="1736851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0946" y="132842"/>
              <a:ext cx="560069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4325" y="132842"/>
              <a:ext cx="2203196" cy="492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4007" y="132842"/>
              <a:ext cx="1421003" cy="492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1937" y="132842"/>
              <a:ext cx="377951" cy="492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50913" y="132842"/>
              <a:ext cx="1188720" cy="492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889" y="132842"/>
              <a:ext cx="1419859" cy="492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44330" y="132842"/>
              <a:ext cx="298703" cy="492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93681" y="132842"/>
              <a:ext cx="1692910" cy="49225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919351" y="807973"/>
            <a:ext cx="10089515" cy="5894705"/>
            <a:chOff x="1919351" y="807973"/>
            <a:chExt cx="10089515" cy="5894705"/>
          </a:xfrm>
        </p:grpSpPr>
        <p:sp>
          <p:nvSpPr>
            <p:cNvPr id="15" name="object 15"/>
            <p:cNvSpPr/>
            <p:nvPr/>
          </p:nvSpPr>
          <p:spPr>
            <a:xfrm>
              <a:off x="1948942" y="893825"/>
              <a:ext cx="8609965" cy="4046220"/>
            </a:xfrm>
            <a:custGeom>
              <a:avLst/>
              <a:gdLst/>
              <a:ahLst/>
              <a:cxnLst/>
              <a:rect l="l" t="t" r="r" b="b"/>
              <a:pathLst>
                <a:path w="8609965" h="4046220">
                  <a:moveTo>
                    <a:pt x="8609965" y="3982212"/>
                  </a:moveTo>
                  <a:lnTo>
                    <a:pt x="8584565" y="3969512"/>
                  </a:lnTo>
                  <a:lnTo>
                    <a:pt x="8482965" y="3918712"/>
                  </a:lnTo>
                  <a:lnTo>
                    <a:pt x="8523605" y="3969512"/>
                  </a:lnTo>
                  <a:lnTo>
                    <a:pt x="76200" y="3969512"/>
                  </a:lnTo>
                  <a:lnTo>
                    <a:pt x="76200" y="86372"/>
                  </a:lnTo>
                  <a:lnTo>
                    <a:pt x="127000" y="127000"/>
                  </a:lnTo>
                  <a:lnTo>
                    <a:pt x="101600" y="76200"/>
                  </a:lnTo>
                  <a:lnTo>
                    <a:pt x="63500" y="0"/>
                  </a:lnTo>
                  <a:lnTo>
                    <a:pt x="0" y="127000"/>
                  </a:lnTo>
                  <a:lnTo>
                    <a:pt x="50787" y="86372"/>
                  </a:lnTo>
                  <a:lnTo>
                    <a:pt x="50800" y="76200"/>
                  </a:lnTo>
                  <a:lnTo>
                    <a:pt x="50800" y="86372"/>
                  </a:lnTo>
                  <a:lnTo>
                    <a:pt x="50800" y="3995940"/>
                  </a:lnTo>
                  <a:lnTo>
                    <a:pt x="76200" y="3995928"/>
                  </a:lnTo>
                  <a:lnTo>
                    <a:pt x="76200" y="3994912"/>
                  </a:lnTo>
                  <a:lnTo>
                    <a:pt x="8523605" y="3994912"/>
                  </a:lnTo>
                  <a:lnTo>
                    <a:pt x="8482965" y="4045712"/>
                  </a:lnTo>
                  <a:lnTo>
                    <a:pt x="8584565" y="3994912"/>
                  </a:lnTo>
                  <a:lnTo>
                    <a:pt x="8609965" y="398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57222" y="4778502"/>
              <a:ext cx="4823460" cy="227329"/>
            </a:xfrm>
            <a:custGeom>
              <a:avLst/>
              <a:gdLst/>
              <a:ahLst/>
              <a:cxnLst/>
              <a:rect l="l" t="t" r="r" b="b"/>
              <a:pathLst>
                <a:path w="4823459" h="227329">
                  <a:moveTo>
                    <a:pt x="2811779" y="0"/>
                  </a:moveTo>
                  <a:lnTo>
                    <a:pt x="2811779" y="213233"/>
                  </a:lnTo>
                </a:path>
                <a:path w="4823459" h="227329">
                  <a:moveTo>
                    <a:pt x="4823459" y="0"/>
                  </a:moveTo>
                  <a:lnTo>
                    <a:pt x="4823459" y="213233"/>
                  </a:lnTo>
                </a:path>
                <a:path w="4823459" h="227329">
                  <a:moveTo>
                    <a:pt x="0" y="13716"/>
                  </a:moveTo>
                  <a:lnTo>
                    <a:pt x="0" y="22694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9351" y="5045964"/>
              <a:ext cx="539864" cy="1844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010664" y="1360169"/>
              <a:ext cx="8696325" cy="2465070"/>
            </a:xfrm>
            <a:custGeom>
              <a:avLst/>
              <a:gdLst/>
              <a:ahLst/>
              <a:cxnLst/>
              <a:rect l="l" t="t" r="r" b="b"/>
              <a:pathLst>
                <a:path w="8696325" h="2465070">
                  <a:moveTo>
                    <a:pt x="38100" y="2426461"/>
                  </a:moveTo>
                  <a:lnTo>
                    <a:pt x="0" y="2426969"/>
                  </a:lnTo>
                  <a:lnTo>
                    <a:pt x="508" y="2465069"/>
                  </a:lnTo>
                  <a:lnTo>
                    <a:pt x="38608" y="2464561"/>
                  </a:lnTo>
                  <a:lnTo>
                    <a:pt x="38100" y="2426461"/>
                  </a:lnTo>
                  <a:close/>
                </a:path>
                <a:path w="8696325" h="2465070">
                  <a:moveTo>
                    <a:pt x="114300" y="2425446"/>
                  </a:moveTo>
                  <a:lnTo>
                    <a:pt x="76200" y="2425954"/>
                  </a:lnTo>
                  <a:lnTo>
                    <a:pt x="76708" y="2464054"/>
                  </a:lnTo>
                  <a:lnTo>
                    <a:pt x="114808" y="2463546"/>
                  </a:lnTo>
                  <a:lnTo>
                    <a:pt x="114300" y="2425446"/>
                  </a:lnTo>
                  <a:close/>
                </a:path>
                <a:path w="8696325" h="2465070">
                  <a:moveTo>
                    <a:pt x="190500" y="2424556"/>
                  </a:moveTo>
                  <a:lnTo>
                    <a:pt x="152400" y="2424937"/>
                  </a:lnTo>
                  <a:lnTo>
                    <a:pt x="152908" y="2463037"/>
                  </a:lnTo>
                  <a:lnTo>
                    <a:pt x="191008" y="2462656"/>
                  </a:lnTo>
                  <a:lnTo>
                    <a:pt x="190500" y="2424556"/>
                  </a:lnTo>
                  <a:close/>
                </a:path>
                <a:path w="8696325" h="2465070">
                  <a:moveTo>
                    <a:pt x="266573" y="2423413"/>
                  </a:moveTo>
                  <a:lnTo>
                    <a:pt x="228473" y="2424048"/>
                  </a:lnTo>
                  <a:lnTo>
                    <a:pt x="229108" y="2462148"/>
                  </a:lnTo>
                  <a:lnTo>
                    <a:pt x="267208" y="2461513"/>
                  </a:lnTo>
                  <a:lnTo>
                    <a:pt x="266573" y="2423413"/>
                  </a:lnTo>
                  <a:close/>
                </a:path>
                <a:path w="8696325" h="2465070">
                  <a:moveTo>
                    <a:pt x="342773" y="2422143"/>
                  </a:moveTo>
                  <a:lnTo>
                    <a:pt x="304673" y="2422779"/>
                  </a:lnTo>
                  <a:lnTo>
                    <a:pt x="305308" y="2460879"/>
                  </a:lnTo>
                  <a:lnTo>
                    <a:pt x="343408" y="2460243"/>
                  </a:lnTo>
                  <a:lnTo>
                    <a:pt x="342773" y="2422143"/>
                  </a:lnTo>
                  <a:close/>
                </a:path>
                <a:path w="8696325" h="2465070">
                  <a:moveTo>
                    <a:pt x="418973" y="2420873"/>
                  </a:moveTo>
                  <a:lnTo>
                    <a:pt x="380873" y="2421509"/>
                  </a:lnTo>
                  <a:lnTo>
                    <a:pt x="381508" y="2459609"/>
                  </a:lnTo>
                  <a:lnTo>
                    <a:pt x="419608" y="2458973"/>
                  </a:lnTo>
                  <a:lnTo>
                    <a:pt x="418973" y="2420873"/>
                  </a:lnTo>
                  <a:close/>
                </a:path>
                <a:path w="8696325" h="2465070">
                  <a:moveTo>
                    <a:pt x="495046" y="2419222"/>
                  </a:moveTo>
                  <a:lnTo>
                    <a:pt x="456946" y="2420111"/>
                  </a:lnTo>
                  <a:lnTo>
                    <a:pt x="457835" y="2458211"/>
                  </a:lnTo>
                  <a:lnTo>
                    <a:pt x="495935" y="2457322"/>
                  </a:lnTo>
                  <a:lnTo>
                    <a:pt x="495046" y="2419222"/>
                  </a:lnTo>
                  <a:close/>
                </a:path>
                <a:path w="8696325" h="2465070">
                  <a:moveTo>
                    <a:pt x="571246" y="2417444"/>
                  </a:moveTo>
                  <a:lnTo>
                    <a:pt x="533146" y="2418334"/>
                  </a:lnTo>
                  <a:lnTo>
                    <a:pt x="534035" y="2456434"/>
                  </a:lnTo>
                  <a:lnTo>
                    <a:pt x="572135" y="2455417"/>
                  </a:lnTo>
                  <a:lnTo>
                    <a:pt x="571246" y="2417444"/>
                  </a:lnTo>
                  <a:close/>
                </a:path>
                <a:path w="8696325" h="2465070">
                  <a:moveTo>
                    <a:pt x="647319" y="2415540"/>
                  </a:moveTo>
                  <a:lnTo>
                    <a:pt x="609346" y="2416429"/>
                  </a:lnTo>
                  <a:lnTo>
                    <a:pt x="610235" y="2454529"/>
                  </a:lnTo>
                  <a:lnTo>
                    <a:pt x="648335" y="2453640"/>
                  </a:lnTo>
                  <a:lnTo>
                    <a:pt x="647319" y="2415540"/>
                  </a:lnTo>
                  <a:close/>
                </a:path>
                <a:path w="8696325" h="2465070">
                  <a:moveTo>
                    <a:pt x="723392" y="2413254"/>
                  </a:moveTo>
                  <a:lnTo>
                    <a:pt x="685292" y="2414523"/>
                  </a:lnTo>
                  <a:lnTo>
                    <a:pt x="686562" y="2452623"/>
                  </a:lnTo>
                  <a:lnTo>
                    <a:pt x="724662" y="2451354"/>
                  </a:lnTo>
                  <a:lnTo>
                    <a:pt x="723392" y="2413254"/>
                  </a:lnTo>
                  <a:close/>
                </a:path>
                <a:path w="8696325" h="2465070">
                  <a:moveTo>
                    <a:pt x="799465" y="2410586"/>
                  </a:moveTo>
                  <a:lnTo>
                    <a:pt x="761365" y="2411856"/>
                  </a:lnTo>
                  <a:lnTo>
                    <a:pt x="762762" y="2449956"/>
                  </a:lnTo>
                  <a:lnTo>
                    <a:pt x="800862" y="2448686"/>
                  </a:lnTo>
                  <a:lnTo>
                    <a:pt x="799465" y="2410586"/>
                  </a:lnTo>
                  <a:close/>
                </a:path>
                <a:path w="8696325" h="2465070">
                  <a:moveTo>
                    <a:pt x="875665" y="2407919"/>
                  </a:moveTo>
                  <a:lnTo>
                    <a:pt x="837565" y="2409316"/>
                  </a:lnTo>
                  <a:lnTo>
                    <a:pt x="838962" y="2447290"/>
                  </a:lnTo>
                  <a:lnTo>
                    <a:pt x="876935" y="2446019"/>
                  </a:lnTo>
                  <a:lnTo>
                    <a:pt x="875665" y="2407919"/>
                  </a:lnTo>
                  <a:close/>
                </a:path>
                <a:path w="8696325" h="2465070">
                  <a:moveTo>
                    <a:pt x="951484" y="2404617"/>
                  </a:moveTo>
                  <a:lnTo>
                    <a:pt x="913384" y="2406522"/>
                  </a:lnTo>
                  <a:lnTo>
                    <a:pt x="915288" y="2444622"/>
                  </a:lnTo>
                  <a:lnTo>
                    <a:pt x="953388" y="2442717"/>
                  </a:lnTo>
                  <a:lnTo>
                    <a:pt x="951484" y="2404617"/>
                  </a:lnTo>
                  <a:close/>
                </a:path>
                <a:path w="8696325" h="2465070">
                  <a:moveTo>
                    <a:pt x="1027557" y="2400807"/>
                  </a:moveTo>
                  <a:lnTo>
                    <a:pt x="989584" y="2402712"/>
                  </a:lnTo>
                  <a:lnTo>
                    <a:pt x="991488" y="2440812"/>
                  </a:lnTo>
                  <a:lnTo>
                    <a:pt x="1029462" y="2438907"/>
                  </a:lnTo>
                  <a:lnTo>
                    <a:pt x="1027557" y="2400807"/>
                  </a:lnTo>
                  <a:close/>
                </a:path>
                <a:path w="8696325" h="2465070">
                  <a:moveTo>
                    <a:pt x="1103757" y="2396997"/>
                  </a:moveTo>
                  <a:lnTo>
                    <a:pt x="1065657" y="2398903"/>
                  </a:lnTo>
                  <a:lnTo>
                    <a:pt x="1067562" y="2437003"/>
                  </a:lnTo>
                  <a:lnTo>
                    <a:pt x="1105662" y="2435097"/>
                  </a:lnTo>
                  <a:lnTo>
                    <a:pt x="1103757" y="2396997"/>
                  </a:lnTo>
                  <a:close/>
                </a:path>
                <a:path w="8696325" h="2465070">
                  <a:moveTo>
                    <a:pt x="1179449" y="2392172"/>
                  </a:moveTo>
                  <a:lnTo>
                    <a:pt x="1141349" y="2394838"/>
                  </a:lnTo>
                  <a:lnTo>
                    <a:pt x="1144016" y="2432811"/>
                  </a:lnTo>
                  <a:lnTo>
                    <a:pt x="1181989" y="2430272"/>
                  </a:lnTo>
                  <a:lnTo>
                    <a:pt x="1179449" y="2392172"/>
                  </a:lnTo>
                  <a:close/>
                </a:path>
                <a:path w="8696325" h="2465070">
                  <a:moveTo>
                    <a:pt x="1255395" y="2386965"/>
                  </a:moveTo>
                  <a:lnTo>
                    <a:pt x="1217422" y="2389631"/>
                  </a:lnTo>
                  <a:lnTo>
                    <a:pt x="1219962" y="2427604"/>
                  </a:lnTo>
                  <a:lnTo>
                    <a:pt x="1258062" y="2424937"/>
                  </a:lnTo>
                  <a:lnTo>
                    <a:pt x="1255395" y="2386965"/>
                  </a:lnTo>
                  <a:close/>
                </a:path>
                <a:path w="8696325" h="2465070">
                  <a:moveTo>
                    <a:pt x="1331468" y="2381757"/>
                  </a:moveTo>
                  <a:lnTo>
                    <a:pt x="1293368" y="2384297"/>
                  </a:lnTo>
                  <a:lnTo>
                    <a:pt x="1296035" y="2422397"/>
                  </a:lnTo>
                  <a:lnTo>
                    <a:pt x="1334008" y="2419730"/>
                  </a:lnTo>
                  <a:lnTo>
                    <a:pt x="1331468" y="2381757"/>
                  </a:lnTo>
                  <a:close/>
                </a:path>
                <a:path w="8696325" h="2465070">
                  <a:moveTo>
                    <a:pt x="1406906" y="2375154"/>
                  </a:moveTo>
                  <a:lnTo>
                    <a:pt x="1368933" y="2378582"/>
                  </a:lnTo>
                  <a:lnTo>
                    <a:pt x="1372489" y="2416555"/>
                  </a:lnTo>
                  <a:lnTo>
                    <a:pt x="1410462" y="2412999"/>
                  </a:lnTo>
                  <a:lnTo>
                    <a:pt x="1406906" y="2375154"/>
                  </a:lnTo>
                  <a:close/>
                </a:path>
                <a:path w="8696325" h="2465070">
                  <a:moveTo>
                    <a:pt x="1482725" y="2368041"/>
                  </a:moveTo>
                  <a:lnTo>
                    <a:pt x="1444878" y="2371597"/>
                  </a:lnTo>
                  <a:lnTo>
                    <a:pt x="1448308" y="2409571"/>
                  </a:lnTo>
                  <a:lnTo>
                    <a:pt x="1486281" y="2406015"/>
                  </a:lnTo>
                  <a:lnTo>
                    <a:pt x="1482725" y="2368041"/>
                  </a:lnTo>
                  <a:close/>
                </a:path>
                <a:path w="8696325" h="2465070">
                  <a:moveTo>
                    <a:pt x="1558671" y="2361056"/>
                  </a:moveTo>
                  <a:lnTo>
                    <a:pt x="1520698" y="2364612"/>
                  </a:lnTo>
                  <a:lnTo>
                    <a:pt x="1524253" y="2402459"/>
                  </a:lnTo>
                  <a:lnTo>
                    <a:pt x="1562100" y="2399029"/>
                  </a:lnTo>
                  <a:lnTo>
                    <a:pt x="1558671" y="2361056"/>
                  </a:lnTo>
                  <a:close/>
                </a:path>
                <a:path w="8696325" h="2465070">
                  <a:moveTo>
                    <a:pt x="1633982" y="2352547"/>
                  </a:moveTo>
                  <a:lnTo>
                    <a:pt x="1596136" y="2356866"/>
                  </a:lnTo>
                  <a:lnTo>
                    <a:pt x="1600453" y="2394711"/>
                  </a:lnTo>
                  <a:lnTo>
                    <a:pt x="1638300" y="2390393"/>
                  </a:lnTo>
                  <a:lnTo>
                    <a:pt x="1633982" y="2352547"/>
                  </a:lnTo>
                  <a:close/>
                </a:path>
                <a:path w="8696325" h="2465070">
                  <a:moveTo>
                    <a:pt x="1709293" y="2343404"/>
                  </a:moveTo>
                  <a:lnTo>
                    <a:pt x="1671574" y="2348229"/>
                  </a:lnTo>
                  <a:lnTo>
                    <a:pt x="1676400" y="2386075"/>
                  </a:lnTo>
                  <a:lnTo>
                    <a:pt x="1714246" y="2381249"/>
                  </a:lnTo>
                  <a:lnTo>
                    <a:pt x="1709293" y="2343404"/>
                  </a:lnTo>
                  <a:close/>
                </a:path>
                <a:path w="8696325" h="2465070">
                  <a:moveTo>
                    <a:pt x="1784603" y="2333497"/>
                  </a:moveTo>
                  <a:lnTo>
                    <a:pt x="1774189" y="2335022"/>
                  </a:lnTo>
                  <a:lnTo>
                    <a:pt x="1747139" y="2338578"/>
                  </a:lnTo>
                  <a:lnTo>
                    <a:pt x="1751964" y="2376297"/>
                  </a:lnTo>
                  <a:lnTo>
                    <a:pt x="1779143" y="2372867"/>
                  </a:lnTo>
                  <a:lnTo>
                    <a:pt x="1790064" y="2371216"/>
                  </a:lnTo>
                  <a:lnTo>
                    <a:pt x="1784603" y="2333497"/>
                  </a:lnTo>
                  <a:close/>
                </a:path>
                <a:path w="8696325" h="2465070">
                  <a:moveTo>
                    <a:pt x="1859914" y="2322448"/>
                  </a:moveTo>
                  <a:lnTo>
                    <a:pt x="1822196" y="2328036"/>
                  </a:lnTo>
                  <a:lnTo>
                    <a:pt x="1827784" y="2365755"/>
                  </a:lnTo>
                  <a:lnTo>
                    <a:pt x="1865502" y="2360167"/>
                  </a:lnTo>
                  <a:lnTo>
                    <a:pt x="1859914" y="2322448"/>
                  </a:lnTo>
                  <a:close/>
                </a:path>
                <a:path w="8696325" h="2465070">
                  <a:moveTo>
                    <a:pt x="1934845" y="2310510"/>
                  </a:moveTo>
                  <a:lnTo>
                    <a:pt x="1897252" y="2316734"/>
                  </a:lnTo>
                  <a:lnTo>
                    <a:pt x="1903476" y="2354325"/>
                  </a:lnTo>
                  <a:lnTo>
                    <a:pt x="1941068" y="2348229"/>
                  </a:lnTo>
                  <a:lnTo>
                    <a:pt x="1934845" y="2310510"/>
                  </a:lnTo>
                  <a:close/>
                </a:path>
                <a:path w="8696325" h="2465070">
                  <a:moveTo>
                    <a:pt x="2009775" y="2297810"/>
                  </a:moveTo>
                  <a:lnTo>
                    <a:pt x="1976627" y="2303779"/>
                  </a:lnTo>
                  <a:lnTo>
                    <a:pt x="1972437" y="2304415"/>
                  </a:lnTo>
                  <a:lnTo>
                    <a:pt x="1978660" y="2342006"/>
                  </a:lnTo>
                  <a:lnTo>
                    <a:pt x="1982724" y="2341372"/>
                  </a:lnTo>
                  <a:lnTo>
                    <a:pt x="2016378" y="2335403"/>
                  </a:lnTo>
                  <a:lnTo>
                    <a:pt x="2009775" y="2297810"/>
                  </a:lnTo>
                  <a:close/>
                </a:path>
                <a:path w="8696325" h="2465070">
                  <a:moveTo>
                    <a:pt x="2084324" y="2284222"/>
                  </a:moveTo>
                  <a:lnTo>
                    <a:pt x="2073656" y="2286380"/>
                  </a:lnTo>
                  <a:lnTo>
                    <a:pt x="2047239" y="2291079"/>
                  </a:lnTo>
                  <a:lnTo>
                    <a:pt x="2053971" y="2328672"/>
                  </a:lnTo>
                  <a:lnTo>
                    <a:pt x="2091689" y="2321686"/>
                  </a:lnTo>
                  <a:lnTo>
                    <a:pt x="2084324" y="2284222"/>
                  </a:lnTo>
                  <a:close/>
                </a:path>
                <a:path w="8696325" h="2465070">
                  <a:moveTo>
                    <a:pt x="2159127" y="2269616"/>
                  </a:moveTo>
                  <a:lnTo>
                    <a:pt x="2121789" y="2276982"/>
                  </a:lnTo>
                  <a:lnTo>
                    <a:pt x="2129155" y="2314321"/>
                  </a:lnTo>
                  <a:lnTo>
                    <a:pt x="2166493" y="2306954"/>
                  </a:lnTo>
                  <a:lnTo>
                    <a:pt x="2159127" y="2269616"/>
                  </a:lnTo>
                  <a:close/>
                </a:path>
                <a:path w="8696325" h="2465070">
                  <a:moveTo>
                    <a:pt x="2233295" y="2253615"/>
                  </a:moveTo>
                  <a:lnTo>
                    <a:pt x="2196084" y="2261742"/>
                  </a:lnTo>
                  <a:lnTo>
                    <a:pt x="2204085" y="2298954"/>
                  </a:lnTo>
                  <a:lnTo>
                    <a:pt x="2241423" y="2290825"/>
                  </a:lnTo>
                  <a:lnTo>
                    <a:pt x="2233295" y="2253615"/>
                  </a:lnTo>
                  <a:close/>
                </a:path>
                <a:path w="8696325" h="2465070">
                  <a:moveTo>
                    <a:pt x="2307716" y="2237358"/>
                  </a:moveTo>
                  <a:lnTo>
                    <a:pt x="2270506" y="2245487"/>
                  </a:lnTo>
                  <a:lnTo>
                    <a:pt x="2278634" y="2282697"/>
                  </a:lnTo>
                  <a:lnTo>
                    <a:pt x="2315845" y="2274697"/>
                  </a:lnTo>
                  <a:lnTo>
                    <a:pt x="2307716" y="2237358"/>
                  </a:lnTo>
                  <a:close/>
                </a:path>
                <a:path w="8696325" h="2465070">
                  <a:moveTo>
                    <a:pt x="2381631" y="2220594"/>
                  </a:moveTo>
                  <a:lnTo>
                    <a:pt x="2354580" y="2227199"/>
                  </a:lnTo>
                  <a:lnTo>
                    <a:pt x="2344928" y="2229357"/>
                  </a:lnTo>
                  <a:lnTo>
                    <a:pt x="2353056" y="2266568"/>
                  </a:lnTo>
                  <a:lnTo>
                    <a:pt x="2362708" y="2264410"/>
                  </a:lnTo>
                  <a:lnTo>
                    <a:pt x="2390521" y="2257679"/>
                  </a:lnTo>
                  <a:lnTo>
                    <a:pt x="2381631" y="2220594"/>
                  </a:lnTo>
                  <a:close/>
                </a:path>
                <a:path w="8696325" h="2465070">
                  <a:moveTo>
                    <a:pt x="2455672" y="2202688"/>
                  </a:moveTo>
                  <a:lnTo>
                    <a:pt x="2418588" y="2211704"/>
                  </a:lnTo>
                  <a:lnTo>
                    <a:pt x="2427605" y="2248661"/>
                  </a:lnTo>
                  <a:lnTo>
                    <a:pt x="2464562" y="2239644"/>
                  </a:lnTo>
                  <a:lnTo>
                    <a:pt x="2455672" y="2202688"/>
                  </a:lnTo>
                  <a:close/>
                </a:path>
                <a:path w="8696325" h="2465070">
                  <a:moveTo>
                    <a:pt x="2529713" y="2184654"/>
                  </a:moveTo>
                  <a:lnTo>
                    <a:pt x="2492629" y="2193670"/>
                  </a:lnTo>
                  <a:lnTo>
                    <a:pt x="2501646" y="2230754"/>
                  </a:lnTo>
                  <a:lnTo>
                    <a:pt x="2538603" y="2221738"/>
                  </a:lnTo>
                  <a:lnTo>
                    <a:pt x="2529713" y="2184654"/>
                  </a:lnTo>
                  <a:close/>
                </a:path>
                <a:path w="8696325" h="2465070">
                  <a:moveTo>
                    <a:pt x="2603246" y="2165984"/>
                  </a:moveTo>
                  <a:lnTo>
                    <a:pt x="2566416" y="2175382"/>
                  </a:lnTo>
                  <a:lnTo>
                    <a:pt x="2575814" y="2212340"/>
                  </a:lnTo>
                  <a:lnTo>
                    <a:pt x="2612771" y="2202815"/>
                  </a:lnTo>
                  <a:lnTo>
                    <a:pt x="2603246" y="2165984"/>
                  </a:lnTo>
                  <a:close/>
                </a:path>
                <a:path w="8696325" h="2465070">
                  <a:moveTo>
                    <a:pt x="2676906" y="2146807"/>
                  </a:moveTo>
                  <a:lnTo>
                    <a:pt x="2640076" y="2156459"/>
                  </a:lnTo>
                  <a:lnTo>
                    <a:pt x="2649728" y="2193290"/>
                  </a:lnTo>
                  <a:lnTo>
                    <a:pt x="2686558" y="2183638"/>
                  </a:lnTo>
                  <a:lnTo>
                    <a:pt x="2676906" y="2146807"/>
                  </a:lnTo>
                  <a:close/>
                </a:path>
                <a:path w="8696325" h="2465070">
                  <a:moveTo>
                    <a:pt x="2750439" y="2127250"/>
                  </a:moveTo>
                  <a:lnTo>
                    <a:pt x="2713736" y="2137029"/>
                  </a:lnTo>
                  <a:lnTo>
                    <a:pt x="2723388" y="2173985"/>
                  </a:lnTo>
                  <a:lnTo>
                    <a:pt x="2760345" y="2164079"/>
                  </a:lnTo>
                  <a:lnTo>
                    <a:pt x="2750439" y="2127250"/>
                  </a:lnTo>
                  <a:close/>
                </a:path>
                <a:path w="8696325" h="2465070">
                  <a:moveTo>
                    <a:pt x="2824099" y="2107565"/>
                  </a:moveTo>
                  <a:lnTo>
                    <a:pt x="2787269" y="2117470"/>
                  </a:lnTo>
                  <a:lnTo>
                    <a:pt x="2797175" y="2154301"/>
                  </a:lnTo>
                  <a:lnTo>
                    <a:pt x="2834005" y="2144394"/>
                  </a:lnTo>
                  <a:lnTo>
                    <a:pt x="2824099" y="2107565"/>
                  </a:lnTo>
                  <a:close/>
                </a:path>
                <a:path w="8696325" h="2465070">
                  <a:moveTo>
                    <a:pt x="2897632" y="2087752"/>
                  </a:moveTo>
                  <a:lnTo>
                    <a:pt x="2860802" y="2097658"/>
                  </a:lnTo>
                  <a:lnTo>
                    <a:pt x="2870708" y="2134489"/>
                  </a:lnTo>
                  <a:lnTo>
                    <a:pt x="2907538" y="2124582"/>
                  </a:lnTo>
                  <a:lnTo>
                    <a:pt x="2897632" y="2087752"/>
                  </a:lnTo>
                  <a:close/>
                </a:path>
                <a:path w="8696325" h="2465070">
                  <a:moveTo>
                    <a:pt x="2971165" y="2067940"/>
                  </a:moveTo>
                  <a:lnTo>
                    <a:pt x="2934462" y="2077846"/>
                  </a:lnTo>
                  <a:lnTo>
                    <a:pt x="2944368" y="2114677"/>
                  </a:lnTo>
                  <a:lnTo>
                    <a:pt x="2981198" y="2104770"/>
                  </a:lnTo>
                  <a:lnTo>
                    <a:pt x="2971165" y="2067940"/>
                  </a:lnTo>
                  <a:close/>
                </a:path>
                <a:path w="8696325" h="2465070">
                  <a:moveTo>
                    <a:pt x="3044825" y="2048002"/>
                  </a:moveTo>
                  <a:lnTo>
                    <a:pt x="3007995" y="2058034"/>
                  </a:lnTo>
                  <a:lnTo>
                    <a:pt x="3017901" y="2094738"/>
                  </a:lnTo>
                  <a:lnTo>
                    <a:pt x="3054731" y="2084831"/>
                  </a:lnTo>
                  <a:lnTo>
                    <a:pt x="3044825" y="2048002"/>
                  </a:lnTo>
                  <a:close/>
                </a:path>
                <a:path w="8696325" h="2465070">
                  <a:moveTo>
                    <a:pt x="3118358" y="2028316"/>
                  </a:moveTo>
                  <a:lnTo>
                    <a:pt x="3081528" y="2038222"/>
                  </a:lnTo>
                  <a:lnTo>
                    <a:pt x="3091434" y="2074926"/>
                  </a:lnTo>
                  <a:lnTo>
                    <a:pt x="3128264" y="2065019"/>
                  </a:lnTo>
                  <a:lnTo>
                    <a:pt x="3118358" y="2028316"/>
                  </a:lnTo>
                  <a:close/>
                </a:path>
                <a:path w="8696325" h="2465070">
                  <a:moveTo>
                    <a:pt x="3192018" y="2008631"/>
                  </a:moveTo>
                  <a:lnTo>
                    <a:pt x="3155188" y="2018410"/>
                  </a:lnTo>
                  <a:lnTo>
                    <a:pt x="3164966" y="2055240"/>
                  </a:lnTo>
                  <a:lnTo>
                    <a:pt x="3201797" y="2045462"/>
                  </a:lnTo>
                  <a:lnTo>
                    <a:pt x="3192018" y="2008631"/>
                  </a:lnTo>
                  <a:close/>
                </a:path>
                <a:path w="8696325" h="2465070">
                  <a:moveTo>
                    <a:pt x="3265805" y="1989201"/>
                  </a:moveTo>
                  <a:lnTo>
                    <a:pt x="3237865" y="1996566"/>
                  </a:lnTo>
                  <a:lnTo>
                    <a:pt x="3228848" y="1998852"/>
                  </a:lnTo>
                  <a:lnTo>
                    <a:pt x="3238627" y="2035682"/>
                  </a:lnTo>
                  <a:lnTo>
                    <a:pt x="3275457" y="2026030"/>
                  </a:lnTo>
                  <a:lnTo>
                    <a:pt x="3265805" y="1989201"/>
                  </a:lnTo>
                  <a:close/>
                </a:path>
                <a:path w="8696325" h="2465070">
                  <a:moveTo>
                    <a:pt x="3339591" y="1970024"/>
                  </a:moveTo>
                  <a:lnTo>
                    <a:pt x="3302635" y="1979549"/>
                  </a:lnTo>
                  <a:lnTo>
                    <a:pt x="3312287" y="2016505"/>
                  </a:lnTo>
                  <a:lnTo>
                    <a:pt x="3349116" y="2006853"/>
                  </a:lnTo>
                  <a:lnTo>
                    <a:pt x="3339591" y="1970024"/>
                  </a:lnTo>
                  <a:close/>
                </a:path>
                <a:path w="8696325" h="2465070">
                  <a:moveTo>
                    <a:pt x="3413633" y="1951481"/>
                  </a:moveTo>
                  <a:lnTo>
                    <a:pt x="3376676" y="1960626"/>
                  </a:lnTo>
                  <a:lnTo>
                    <a:pt x="3385947" y="1997582"/>
                  </a:lnTo>
                  <a:lnTo>
                    <a:pt x="3422904" y="1988439"/>
                  </a:lnTo>
                  <a:lnTo>
                    <a:pt x="3413633" y="1951481"/>
                  </a:lnTo>
                  <a:close/>
                </a:path>
                <a:path w="8696325" h="2465070">
                  <a:moveTo>
                    <a:pt x="3487674" y="1933066"/>
                  </a:moveTo>
                  <a:lnTo>
                    <a:pt x="3450716" y="1942210"/>
                  </a:lnTo>
                  <a:lnTo>
                    <a:pt x="3459861" y="1979167"/>
                  </a:lnTo>
                  <a:lnTo>
                    <a:pt x="3496818" y="1970024"/>
                  </a:lnTo>
                  <a:lnTo>
                    <a:pt x="3487674" y="1933066"/>
                  </a:lnTo>
                  <a:close/>
                </a:path>
                <a:path w="8696325" h="2465070">
                  <a:moveTo>
                    <a:pt x="3561588" y="1914652"/>
                  </a:moveTo>
                  <a:lnTo>
                    <a:pt x="3524631" y="1923922"/>
                  </a:lnTo>
                  <a:lnTo>
                    <a:pt x="3533775" y="1960879"/>
                  </a:lnTo>
                  <a:lnTo>
                    <a:pt x="3570732" y="1951608"/>
                  </a:lnTo>
                  <a:lnTo>
                    <a:pt x="3561588" y="1914652"/>
                  </a:lnTo>
                  <a:close/>
                </a:path>
                <a:path w="8696325" h="2465070">
                  <a:moveTo>
                    <a:pt x="3635883" y="1896744"/>
                  </a:moveTo>
                  <a:lnTo>
                    <a:pt x="3598799" y="1905634"/>
                  </a:lnTo>
                  <a:lnTo>
                    <a:pt x="3607562" y="1942591"/>
                  </a:lnTo>
                  <a:lnTo>
                    <a:pt x="3644646" y="1933828"/>
                  </a:lnTo>
                  <a:lnTo>
                    <a:pt x="3635883" y="1896744"/>
                  </a:lnTo>
                  <a:close/>
                </a:path>
                <a:path w="8696325" h="2465070">
                  <a:moveTo>
                    <a:pt x="3710051" y="1879218"/>
                  </a:moveTo>
                  <a:lnTo>
                    <a:pt x="3672966" y="1887981"/>
                  </a:lnTo>
                  <a:lnTo>
                    <a:pt x="3681730" y="1925065"/>
                  </a:lnTo>
                  <a:lnTo>
                    <a:pt x="3718814" y="1916302"/>
                  </a:lnTo>
                  <a:lnTo>
                    <a:pt x="3710051" y="1879218"/>
                  </a:lnTo>
                  <a:close/>
                </a:path>
                <a:path w="8696325" h="2465070">
                  <a:moveTo>
                    <a:pt x="3784219" y="1861819"/>
                  </a:moveTo>
                  <a:lnTo>
                    <a:pt x="3747135" y="1870455"/>
                  </a:lnTo>
                  <a:lnTo>
                    <a:pt x="3755898" y="1907666"/>
                  </a:lnTo>
                  <a:lnTo>
                    <a:pt x="3792982" y="1898903"/>
                  </a:lnTo>
                  <a:lnTo>
                    <a:pt x="3784219" y="1861819"/>
                  </a:lnTo>
                  <a:close/>
                </a:path>
                <a:path w="8696325" h="2465070">
                  <a:moveTo>
                    <a:pt x="3858514" y="1844420"/>
                  </a:moveTo>
                  <a:lnTo>
                    <a:pt x="3821303" y="1853183"/>
                  </a:lnTo>
                  <a:lnTo>
                    <a:pt x="3830066" y="1890267"/>
                  </a:lnTo>
                  <a:lnTo>
                    <a:pt x="3867150" y="1881631"/>
                  </a:lnTo>
                  <a:lnTo>
                    <a:pt x="3858514" y="1844420"/>
                  </a:lnTo>
                  <a:close/>
                </a:path>
                <a:path w="8696325" h="2465070">
                  <a:moveTo>
                    <a:pt x="3932682" y="1827149"/>
                  </a:moveTo>
                  <a:lnTo>
                    <a:pt x="3895598" y="1835784"/>
                  </a:lnTo>
                  <a:lnTo>
                    <a:pt x="3904234" y="1872868"/>
                  </a:lnTo>
                  <a:lnTo>
                    <a:pt x="3941318" y="1864232"/>
                  </a:lnTo>
                  <a:lnTo>
                    <a:pt x="3932682" y="1827149"/>
                  </a:lnTo>
                  <a:close/>
                </a:path>
                <a:path w="8696325" h="2465070">
                  <a:moveTo>
                    <a:pt x="4006850" y="1809750"/>
                  </a:moveTo>
                  <a:lnTo>
                    <a:pt x="3969766" y="1818513"/>
                  </a:lnTo>
                  <a:lnTo>
                    <a:pt x="3978529" y="1855596"/>
                  </a:lnTo>
                  <a:lnTo>
                    <a:pt x="4015613" y="1846833"/>
                  </a:lnTo>
                  <a:lnTo>
                    <a:pt x="4006850" y="1809750"/>
                  </a:lnTo>
                  <a:close/>
                </a:path>
                <a:path w="8696325" h="2465070">
                  <a:moveTo>
                    <a:pt x="4080891" y="1792224"/>
                  </a:moveTo>
                  <a:lnTo>
                    <a:pt x="4070604" y="1794764"/>
                  </a:lnTo>
                  <a:lnTo>
                    <a:pt x="4043934" y="1800987"/>
                  </a:lnTo>
                  <a:lnTo>
                    <a:pt x="4052697" y="1838070"/>
                  </a:lnTo>
                  <a:lnTo>
                    <a:pt x="4079366" y="1831847"/>
                  </a:lnTo>
                  <a:lnTo>
                    <a:pt x="4089781" y="1829307"/>
                  </a:lnTo>
                  <a:lnTo>
                    <a:pt x="4080891" y="1792224"/>
                  </a:lnTo>
                  <a:close/>
                </a:path>
                <a:path w="8696325" h="2465070">
                  <a:moveTo>
                    <a:pt x="4155059" y="1774443"/>
                  </a:moveTo>
                  <a:lnTo>
                    <a:pt x="4117975" y="1783333"/>
                  </a:lnTo>
                  <a:lnTo>
                    <a:pt x="4126865" y="1820417"/>
                  </a:lnTo>
                  <a:lnTo>
                    <a:pt x="4163949" y="1811527"/>
                  </a:lnTo>
                  <a:lnTo>
                    <a:pt x="4155059" y="1774443"/>
                  </a:lnTo>
                  <a:close/>
                </a:path>
                <a:path w="8696325" h="2465070">
                  <a:moveTo>
                    <a:pt x="4228973" y="1756537"/>
                  </a:moveTo>
                  <a:lnTo>
                    <a:pt x="4192016" y="1765553"/>
                  </a:lnTo>
                  <a:lnTo>
                    <a:pt x="4200906" y="1802638"/>
                  </a:lnTo>
                  <a:lnTo>
                    <a:pt x="4238117" y="1793493"/>
                  </a:lnTo>
                  <a:lnTo>
                    <a:pt x="4228973" y="1756537"/>
                  </a:lnTo>
                  <a:close/>
                </a:path>
                <a:path w="8696325" h="2465070">
                  <a:moveTo>
                    <a:pt x="4302887" y="1738249"/>
                  </a:moveTo>
                  <a:lnTo>
                    <a:pt x="4265930" y="1747392"/>
                  </a:lnTo>
                  <a:lnTo>
                    <a:pt x="4275074" y="1784350"/>
                  </a:lnTo>
                  <a:lnTo>
                    <a:pt x="4312031" y="1775205"/>
                  </a:lnTo>
                  <a:lnTo>
                    <a:pt x="4302887" y="1738249"/>
                  </a:lnTo>
                  <a:close/>
                </a:path>
                <a:path w="8696325" h="2465070">
                  <a:moveTo>
                    <a:pt x="4376547" y="1719579"/>
                  </a:moveTo>
                  <a:lnTo>
                    <a:pt x="4339717" y="1728977"/>
                  </a:lnTo>
                  <a:lnTo>
                    <a:pt x="4349115" y="1765934"/>
                  </a:lnTo>
                  <a:lnTo>
                    <a:pt x="4386072" y="1756409"/>
                  </a:lnTo>
                  <a:lnTo>
                    <a:pt x="4376547" y="1719579"/>
                  </a:lnTo>
                  <a:close/>
                </a:path>
                <a:path w="8696325" h="2465070">
                  <a:moveTo>
                    <a:pt x="4450461" y="1700656"/>
                  </a:moveTo>
                  <a:lnTo>
                    <a:pt x="4413504" y="1710054"/>
                  </a:lnTo>
                  <a:lnTo>
                    <a:pt x="4422902" y="1747012"/>
                  </a:lnTo>
                  <a:lnTo>
                    <a:pt x="4459859" y="1737614"/>
                  </a:lnTo>
                  <a:lnTo>
                    <a:pt x="4450461" y="1700656"/>
                  </a:lnTo>
                  <a:close/>
                </a:path>
                <a:path w="8696325" h="2465070">
                  <a:moveTo>
                    <a:pt x="4523867" y="1681099"/>
                  </a:moveTo>
                  <a:lnTo>
                    <a:pt x="4487037" y="1690877"/>
                  </a:lnTo>
                  <a:lnTo>
                    <a:pt x="4496943" y="1727707"/>
                  </a:lnTo>
                  <a:lnTo>
                    <a:pt x="4533645" y="1717928"/>
                  </a:lnTo>
                  <a:lnTo>
                    <a:pt x="4523867" y="1681099"/>
                  </a:lnTo>
                  <a:close/>
                </a:path>
                <a:path w="8696325" h="2465070">
                  <a:moveTo>
                    <a:pt x="4597272" y="1661414"/>
                  </a:moveTo>
                  <a:lnTo>
                    <a:pt x="4560696" y="1671192"/>
                  </a:lnTo>
                  <a:lnTo>
                    <a:pt x="4570476" y="1708022"/>
                  </a:lnTo>
                  <a:lnTo>
                    <a:pt x="4602988" y="1699387"/>
                  </a:lnTo>
                  <a:lnTo>
                    <a:pt x="4607560" y="1698116"/>
                  </a:lnTo>
                  <a:lnTo>
                    <a:pt x="4597272" y="1661414"/>
                  </a:lnTo>
                  <a:close/>
                </a:path>
                <a:path w="8696325" h="2465070">
                  <a:moveTo>
                    <a:pt x="4670679" y="1640839"/>
                  </a:moveTo>
                  <a:lnTo>
                    <a:pt x="4633976" y="1651127"/>
                  </a:lnTo>
                  <a:lnTo>
                    <a:pt x="4644263" y="1687829"/>
                  </a:lnTo>
                  <a:lnTo>
                    <a:pt x="4680839" y="1677542"/>
                  </a:lnTo>
                  <a:lnTo>
                    <a:pt x="4670679" y="1640839"/>
                  </a:lnTo>
                  <a:close/>
                </a:path>
                <a:path w="8696325" h="2465070">
                  <a:moveTo>
                    <a:pt x="4743704" y="1620265"/>
                  </a:moveTo>
                  <a:lnTo>
                    <a:pt x="4732528" y="1623567"/>
                  </a:lnTo>
                  <a:lnTo>
                    <a:pt x="4707382" y="1630552"/>
                  </a:lnTo>
                  <a:lnTo>
                    <a:pt x="4717542" y="1667255"/>
                  </a:lnTo>
                  <a:lnTo>
                    <a:pt x="4742688" y="1660270"/>
                  </a:lnTo>
                  <a:lnTo>
                    <a:pt x="4754499" y="1656841"/>
                  </a:lnTo>
                  <a:lnTo>
                    <a:pt x="4743704" y="1620265"/>
                  </a:lnTo>
                  <a:close/>
                </a:path>
                <a:path w="8696325" h="2465070">
                  <a:moveTo>
                    <a:pt x="4816856" y="1598802"/>
                  </a:moveTo>
                  <a:lnTo>
                    <a:pt x="4780280" y="1609470"/>
                  </a:lnTo>
                  <a:lnTo>
                    <a:pt x="4791075" y="1646046"/>
                  </a:lnTo>
                  <a:lnTo>
                    <a:pt x="4827524" y="1635378"/>
                  </a:lnTo>
                  <a:lnTo>
                    <a:pt x="4816856" y="1598802"/>
                  </a:lnTo>
                  <a:close/>
                </a:path>
                <a:path w="8696325" h="2465070">
                  <a:moveTo>
                    <a:pt x="4889627" y="1577213"/>
                  </a:moveTo>
                  <a:lnTo>
                    <a:pt x="4875911" y="1581403"/>
                  </a:lnTo>
                  <a:lnTo>
                    <a:pt x="4853432" y="1588007"/>
                  </a:lnTo>
                  <a:lnTo>
                    <a:pt x="4864100" y="1624583"/>
                  </a:lnTo>
                  <a:lnTo>
                    <a:pt x="4886579" y="1617979"/>
                  </a:lnTo>
                  <a:lnTo>
                    <a:pt x="4900930" y="1613534"/>
                  </a:lnTo>
                  <a:lnTo>
                    <a:pt x="4889627" y="1577213"/>
                  </a:lnTo>
                  <a:close/>
                </a:path>
                <a:path w="8696325" h="2465070">
                  <a:moveTo>
                    <a:pt x="4962397" y="1554606"/>
                  </a:moveTo>
                  <a:lnTo>
                    <a:pt x="4926076" y="1565909"/>
                  </a:lnTo>
                  <a:lnTo>
                    <a:pt x="4937252" y="1602358"/>
                  </a:lnTo>
                  <a:lnTo>
                    <a:pt x="4973701" y="1591055"/>
                  </a:lnTo>
                  <a:lnTo>
                    <a:pt x="4962397" y="1554606"/>
                  </a:lnTo>
                  <a:close/>
                </a:path>
                <a:path w="8696325" h="2465070">
                  <a:moveTo>
                    <a:pt x="5034915" y="1532001"/>
                  </a:moveTo>
                  <a:lnTo>
                    <a:pt x="4998846" y="1543430"/>
                  </a:lnTo>
                  <a:lnTo>
                    <a:pt x="5010022" y="1579752"/>
                  </a:lnTo>
                  <a:lnTo>
                    <a:pt x="5035169" y="1572005"/>
                  </a:lnTo>
                  <a:lnTo>
                    <a:pt x="5046726" y="1568195"/>
                  </a:lnTo>
                  <a:lnTo>
                    <a:pt x="5034915" y="1532001"/>
                  </a:lnTo>
                  <a:close/>
                </a:path>
                <a:path w="8696325" h="2465070">
                  <a:moveTo>
                    <a:pt x="5107305" y="1508378"/>
                  </a:moveTo>
                  <a:lnTo>
                    <a:pt x="5071110" y="1520189"/>
                  </a:lnTo>
                  <a:lnTo>
                    <a:pt x="5082920" y="1556384"/>
                  </a:lnTo>
                  <a:lnTo>
                    <a:pt x="5119116" y="1544574"/>
                  </a:lnTo>
                  <a:lnTo>
                    <a:pt x="5107305" y="1508378"/>
                  </a:lnTo>
                  <a:close/>
                </a:path>
                <a:path w="8696325" h="2465070">
                  <a:moveTo>
                    <a:pt x="5179441" y="1484883"/>
                  </a:moveTo>
                  <a:lnTo>
                    <a:pt x="5143500" y="1496567"/>
                  </a:lnTo>
                  <a:lnTo>
                    <a:pt x="5155311" y="1532763"/>
                  </a:lnTo>
                  <a:lnTo>
                    <a:pt x="5191887" y="1520825"/>
                  </a:lnTo>
                  <a:lnTo>
                    <a:pt x="5179441" y="1484883"/>
                  </a:lnTo>
                  <a:close/>
                </a:path>
                <a:path w="8696325" h="2465070">
                  <a:moveTo>
                    <a:pt x="5251577" y="1460118"/>
                  </a:moveTo>
                  <a:lnTo>
                    <a:pt x="5215509" y="1472438"/>
                  </a:lnTo>
                  <a:lnTo>
                    <a:pt x="5227828" y="1508505"/>
                  </a:lnTo>
                  <a:lnTo>
                    <a:pt x="5263895" y="1496187"/>
                  </a:lnTo>
                  <a:lnTo>
                    <a:pt x="5251577" y="1460118"/>
                  </a:lnTo>
                  <a:close/>
                </a:path>
                <a:path w="8696325" h="2465070">
                  <a:moveTo>
                    <a:pt x="5323586" y="1435353"/>
                  </a:moveTo>
                  <a:lnTo>
                    <a:pt x="5287645" y="1447672"/>
                  </a:lnTo>
                  <a:lnTo>
                    <a:pt x="5299964" y="1483740"/>
                  </a:lnTo>
                  <a:lnTo>
                    <a:pt x="5336032" y="1471421"/>
                  </a:lnTo>
                  <a:lnTo>
                    <a:pt x="5323586" y="1435353"/>
                  </a:lnTo>
                  <a:close/>
                </a:path>
                <a:path w="8696325" h="2465070">
                  <a:moveTo>
                    <a:pt x="5395087" y="1409700"/>
                  </a:moveTo>
                  <a:lnTo>
                    <a:pt x="5359272" y="1422653"/>
                  </a:lnTo>
                  <a:lnTo>
                    <a:pt x="5372227" y="1458467"/>
                  </a:lnTo>
                  <a:lnTo>
                    <a:pt x="5408041" y="1445514"/>
                  </a:lnTo>
                  <a:lnTo>
                    <a:pt x="5395087" y="1409700"/>
                  </a:lnTo>
                  <a:close/>
                </a:path>
                <a:path w="8696325" h="2465070">
                  <a:moveTo>
                    <a:pt x="5466715" y="1383791"/>
                  </a:moveTo>
                  <a:lnTo>
                    <a:pt x="5430901" y="1396745"/>
                  </a:lnTo>
                  <a:lnTo>
                    <a:pt x="5443855" y="1432559"/>
                  </a:lnTo>
                  <a:lnTo>
                    <a:pt x="5479669" y="1419605"/>
                  </a:lnTo>
                  <a:lnTo>
                    <a:pt x="5466715" y="1383791"/>
                  </a:lnTo>
                  <a:close/>
                </a:path>
                <a:path w="8696325" h="2465070">
                  <a:moveTo>
                    <a:pt x="5537962" y="1357502"/>
                  </a:moveTo>
                  <a:lnTo>
                    <a:pt x="5502275" y="1370964"/>
                  </a:lnTo>
                  <a:lnTo>
                    <a:pt x="5515737" y="1406525"/>
                  </a:lnTo>
                  <a:lnTo>
                    <a:pt x="5551424" y="1393189"/>
                  </a:lnTo>
                  <a:lnTo>
                    <a:pt x="5537962" y="1357502"/>
                  </a:lnTo>
                  <a:close/>
                </a:path>
                <a:path w="8696325" h="2465070">
                  <a:moveTo>
                    <a:pt x="5609082" y="1330452"/>
                  </a:moveTo>
                  <a:lnTo>
                    <a:pt x="5573521" y="1344040"/>
                  </a:lnTo>
                  <a:lnTo>
                    <a:pt x="5587111" y="1379727"/>
                  </a:lnTo>
                  <a:lnTo>
                    <a:pt x="5622797" y="1366012"/>
                  </a:lnTo>
                  <a:lnTo>
                    <a:pt x="5609082" y="1330452"/>
                  </a:lnTo>
                  <a:close/>
                </a:path>
                <a:path w="8696325" h="2465070">
                  <a:moveTo>
                    <a:pt x="5679947" y="1302892"/>
                  </a:moveTo>
                  <a:lnTo>
                    <a:pt x="5644515" y="1316735"/>
                  </a:lnTo>
                  <a:lnTo>
                    <a:pt x="5658358" y="1352295"/>
                  </a:lnTo>
                  <a:lnTo>
                    <a:pt x="5693791" y="1338452"/>
                  </a:lnTo>
                  <a:lnTo>
                    <a:pt x="5679947" y="1302892"/>
                  </a:lnTo>
                  <a:close/>
                </a:path>
                <a:path w="8696325" h="2465070">
                  <a:moveTo>
                    <a:pt x="5750687" y="1274952"/>
                  </a:moveTo>
                  <a:lnTo>
                    <a:pt x="5715381" y="1288922"/>
                  </a:lnTo>
                  <a:lnTo>
                    <a:pt x="5729351" y="1324355"/>
                  </a:lnTo>
                  <a:lnTo>
                    <a:pt x="5744591" y="1318387"/>
                  </a:lnTo>
                  <a:lnTo>
                    <a:pt x="5764784" y="1310258"/>
                  </a:lnTo>
                  <a:lnTo>
                    <a:pt x="5750687" y="1274952"/>
                  </a:lnTo>
                  <a:close/>
                </a:path>
                <a:path w="8696325" h="2465070">
                  <a:moveTo>
                    <a:pt x="5821299" y="1246504"/>
                  </a:moveTo>
                  <a:lnTo>
                    <a:pt x="5785993" y="1260728"/>
                  </a:lnTo>
                  <a:lnTo>
                    <a:pt x="5800217" y="1296162"/>
                  </a:lnTo>
                  <a:lnTo>
                    <a:pt x="5835650" y="1281810"/>
                  </a:lnTo>
                  <a:lnTo>
                    <a:pt x="5821299" y="1246504"/>
                  </a:lnTo>
                  <a:close/>
                </a:path>
                <a:path w="8696325" h="2465070">
                  <a:moveTo>
                    <a:pt x="5891911" y="1217929"/>
                  </a:moveTo>
                  <a:lnTo>
                    <a:pt x="5890387" y="1218564"/>
                  </a:lnTo>
                  <a:lnTo>
                    <a:pt x="5856605" y="1232280"/>
                  </a:lnTo>
                  <a:lnTo>
                    <a:pt x="5870956" y="1267587"/>
                  </a:lnTo>
                  <a:lnTo>
                    <a:pt x="5904738" y="1253870"/>
                  </a:lnTo>
                  <a:lnTo>
                    <a:pt x="5906389" y="1253235"/>
                  </a:lnTo>
                  <a:lnTo>
                    <a:pt x="5891911" y="1217929"/>
                  </a:lnTo>
                  <a:close/>
                </a:path>
                <a:path w="8696325" h="2465070">
                  <a:moveTo>
                    <a:pt x="5962395" y="1189101"/>
                  </a:moveTo>
                  <a:lnTo>
                    <a:pt x="5927090" y="1203578"/>
                  </a:lnTo>
                  <a:lnTo>
                    <a:pt x="5941568" y="1238757"/>
                  </a:lnTo>
                  <a:lnTo>
                    <a:pt x="5976874" y="1224279"/>
                  </a:lnTo>
                  <a:lnTo>
                    <a:pt x="5962395" y="1189101"/>
                  </a:lnTo>
                  <a:close/>
                </a:path>
                <a:path w="8696325" h="2465070">
                  <a:moveTo>
                    <a:pt x="6032754" y="1160017"/>
                  </a:moveTo>
                  <a:lnTo>
                    <a:pt x="5997575" y="1174622"/>
                  </a:lnTo>
                  <a:lnTo>
                    <a:pt x="6012053" y="1209802"/>
                  </a:lnTo>
                  <a:lnTo>
                    <a:pt x="6018530" y="1207262"/>
                  </a:lnTo>
                  <a:lnTo>
                    <a:pt x="6047359" y="1195196"/>
                  </a:lnTo>
                  <a:lnTo>
                    <a:pt x="6032754" y="1160017"/>
                  </a:lnTo>
                  <a:close/>
                </a:path>
                <a:path w="8696325" h="2465070">
                  <a:moveTo>
                    <a:pt x="6103112" y="1130807"/>
                  </a:moveTo>
                  <a:lnTo>
                    <a:pt x="6067933" y="1145413"/>
                  </a:lnTo>
                  <a:lnTo>
                    <a:pt x="6082538" y="1180591"/>
                  </a:lnTo>
                  <a:lnTo>
                    <a:pt x="6117717" y="1165987"/>
                  </a:lnTo>
                  <a:lnTo>
                    <a:pt x="6103112" y="1130807"/>
                  </a:lnTo>
                  <a:close/>
                </a:path>
                <a:path w="8696325" h="2465070">
                  <a:moveTo>
                    <a:pt x="6173343" y="1101470"/>
                  </a:moveTo>
                  <a:lnTo>
                    <a:pt x="6138164" y="1116202"/>
                  </a:lnTo>
                  <a:lnTo>
                    <a:pt x="6153022" y="1151254"/>
                  </a:lnTo>
                  <a:lnTo>
                    <a:pt x="6188075" y="1136522"/>
                  </a:lnTo>
                  <a:lnTo>
                    <a:pt x="6173343" y="1101470"/>
                  </a:lnTo>
                  <a:close/>
                </a:path>
                <a:path w="8696325" h="2465070">
                  <a:moveTo>
                    <a:pt x="6243574" y="1071879"/>
                  </a:moveTo>
                  <a:lnTo>
                    <a:pt x="6208521" y="1086612"/>
                  </a:lnTo>
                  <a:lnTo>
                    <a:pt x="6223254" y="1121790"/>
                  </a:lnTo>
                  <a:lnTo>
                    <a:pt x="6258306" y="1107058"/>
                  </a:lnTo>
                  <a:lnTo>
                    <a:pt x="6243574" y="1071879"/>
                  </a:lnTo>
                  <a:close/>
                </a:path>
                <a:path w="8696325" h="2465070">
                  <a:moveTo>
                    <a:pt x="6313678" y="1042162"/>
                  </a:moveTo>
                  <a:lnTo>
                    <a:pt x="6278626" y="1057020"/>
                  </a:lnTo>
                  <a:lnTo>
                    <a:pt x="6293485" y="1092072"/>
                  </a:lnTo>
                  <a:lnTo>
                    <a:pt x="6328537" y="1077214"/>
                  </a:lnTo>
                  <a:lnTo>
                    <a:pt x="6313678" y="1042162"/>
                  </a:lnTo>
                  <a:close/>
                </a:path>
                <a:path w="8696325" h="2465070">
                  <a:moveTo>
                    <a:pt x="6383782" y="1012443"/>
                  </a:moveTo>
                  <a:lnTo>
                    <a:pt x="6348730" y="1027302"/>
                  </a:lnTo>
                  <a:lnTo>
                    <a:pt x="6363589" y="1062354"/>
                  </a:lnTo>
                  <a:lnTo>
                    <a:pt x="6398768" y="1047495"/>
                  </a:lnTo>
                  <a:lnTo>
                    <a:pt x="6383782" y="1012443"/>
                  </a:lnTo>
                  <a:close/>
                </a:path>
                <a:path w="8696325" h="2465070">
                  <a:moveTo>
                    <a:pt x="6453886" y="982471"/>
                  </a:moveTo>
                  <a:lnTo>
                    <a:pt x="6418834" y="997457"/>
                  </a:lnTo>
                  <a:lnTo>
                    <a:pt x="6433820" y="1032509"/>
                  </a:lnTo>
                  <a:lnTo>
                    <a:pt x="6468871" y="1017524"/>
                  </a:lnTo>
                  <a:lnTo>
                    <a:pt x="6453886" y="982471"/>
                  </a:lnTo>
                  <a:close/>
                </a:path>
                <a:path w="8696325" h="2465070">
                  <a:moveTo>
                    <a:pt x="6523863" y="952500"/>
                  </a:moveTo>
                  <a:lnTo>
                    <a:pt x="6488938" y="967485"/>
                  </a:lnTo>
                  <a:lnTo>
                    <a:pt x="6503924" y="1002538"/>
                  </a:lnTo>
                  <a:lnTo>
                    <a:pt x="6538976" y="987551"/>
                  </a:lnTo>
                  <a:lnTo>
                    <a:pt x="6523863" y="952500"/>
                  </a:lnTo>
                  <a:close/>
                </a:path>
                <a:path w="8696325" h="2465070">
                  <a:moveTo>
                    <a:pt x="6593840" y="922401"/>
                  </a:moveTo>
                  <a:lnTo>
                    <a:pt x="6558915" y="937513"/>
                  </a:lnTo>
                  <a:lnTo>
                    <a:pt x="6573901" y="972438"/>
                  </a:lnTo>
                  <a:lnTo>
                    <a:pt x="6608953" y="957452"/>
                  </a:lnTo>
                  <a:lnTo>
                    <a:pt x="6593840" y="922401"/>
                  </a:lnTo>
                  <a:close/>
                </a:path>
                <a:path w="8696325" h="2465070">
                  <a:moveTo>
                    <a:pt x="6663817" y="892175"/>
                  </a:moveTo>
                  <a:lnTo>
                    <a:pt x="6631940" y="906017"/>
                  </a:lnTo>
                  <a:lnTo>
                    <a:pt x="6628892" y="907414"/>
                  </a:lnTo>
                  <a:lnTo>
                    <a:pt x="6643878" y="942339"/>
                  </a:lnTo>
                  <a:lnTo>
                    <a:pt x="6646926" y="941069"/>
                  </a:lnTo>
                  <a:lnTo>
                    <a:pt x="6678930" y="927226"/>
                  </a:lnTo>
                  <a:lnTo>
                    <a:pt x="6663817" y="892175"/>
                  </a:lnTo>
                  <a:close/>
                </a:path>
                <a:path w="8696325" h="2465070">
                  <a:moveTo>
                    <a:pt x="6733667" y="861949"/>
                  </a:moveTo>
                  <a:lnTo>
                    <a:pt x="6698742" y="877062"/>
                  </a:lnTo>
                  <a:lnTo>
                    <a:pt x="6713855" y="911987"/>
                  </a:lnTo>
                  <a:lnTo>
                    <a:pt x="6748780" y="896874"/>
                  </a:lnTo>
                  <a:lnTo>
                    <a:pt x="6733667" y="861949"/>
                  </a:lnTo>
                  <a:close/>
                </a:path>
                <a:path w="8696325" h="2465070">
                  <a:moveTo>
                    <a:pt x="6803517" y="831595"/>
                  </a:moveTo>
                  <a:lnTo>
                    <a:pt x="6768592" y="846708"/>
                  </a:lnTo>
                  <a:lnTo>
                    <a:pt x="6783832" y="881633"/>
                  </a:lnTo>
                  <a:lnTo>
                    <a:pt x="6818757" y="866520"/>
                  </a:lnTo>
                  <a:lnTo>
                    <a:pt x="6803517" y="831595"/>
                  </a:lnTo>
                  <a:close/>
                </a:path>
                <a:path w="8696325" h="2465070">
                  <a:moveTo>
                    <a:pt x="6873494" y="801242"/>
                  </a:moveTo>
                  <a:lnTo>
                    <a:pt x="6838569" y="816355"/>
                  </a:lnTo>
                  <a:lnTo>
                    <a:pt x="6853682" y="851407"/>
                  </a:lnTo>
                  <a:lnTo>
                    <a:pt x="6888607" y="836167"/>
                  </a:lnTo>
                  <a:lnTo>
                    <a:pt x="6873494" y="801242"/>
                  </a:lnTo>
                  <a:close/>
                </a:path>
                <a:path w="8696325" h="2465070">
                  <a:moveTo>
                    <a:pt x="6943217" y="770763"/>
                  </a:moveTo>
                  <a:lnTo>
                    <a:pt x="6908292" y="786129"/>
                  </a:lnTo>
                  <a:lnTo>
                    <a:pt x="6923659" y="820927"/>
                  </a:lnTo>
                  <a:lnTo>
                    <a:pt x="6958584" y="805688"/>
                  </a:lnTo>
                  <a:lnTo>
                    <a:pt x="6943217" y="770763"/>
                  </a:lnTo>
                  <a:close/>
                </a:path>
                <a:path w="8696325" h="2465070">
                  <a:moveTo>
                    <a:pt x="7013067" y="740155"/>
                  </a:moveTo>
                  <a:lnTo>
                    <a:pt x="6978142" y="755522"/>
                  </a:lnTo>
                  <a:lnTo>
                    <a:pt x="6993382" y="790320"/>
                  </a:lnTo>
                  <a:lnTo>
                    <a:pt x="7028307" y="775080"/>
                  </a:lnTo>
                  <a:lnTo>
                    <a:pt x="7013067" y="740155"/>
                  </a:lnTo>
                  <a:close/>
                </a:path>
                <a:path w="8696325" h="2465070">
                  <a:moveTo>
                    <a:pt x="7082790" y="709549"/>
                  </a:moveTo>
                  <a:lnTo>
                    <a:pt x="7047865" y="724915"/>
                  </a:lnTo>
                  <a:lnTo>
                    <a:pt x="7063232" y="759713"/>
                  </a:lnTo>
                  <a:lnTo>
                    <a:pt x="7098157" y="744474"/>
                  </a:lnTo>
                  <a:lnTo>
                    <a:pt x="7082790" y="709549"/>
                  </a:lnTo>
                  <a:close/>
                </a:path>
                <a:path w="8696325" h="2465070">
                  <a:moveTo>
                    <a:pt x="7152640" y="678941"/>
                  </a:moveTo>
                  <a:lnTo>
                    <a:pt x="7117715" y="694308"/>
                  </a:lnTo>
                  <a:lnTo>
                    <a:pt x="7132955" y="729106"/>
                  </a:lnTo>
                  <a:lnTo>
                    <a:pt x="7167880" y="713866"/>
                  </a:lnTo>
                  <a:lnTo>
                    <a:pt x="7152640" y="678941"/>
                  </a:lnTo>
                  <a:close/>
                </a:path>
                <a:path w="8696325" h="2465070">
                  <a:moveTo>
                    <a:pt x="7222236" y="648207"/>
                  </a:moveTo>
                  <a:lnTo>
                    <a:pt x="7187438" y="663575"/>
                  </a:lnTo>
                  <a:lnTo>
                    <a:pt x="7202805" y="698500"/>
                  </a:lnTo>
                  <a:lnTo>
                    <a:pt x="7237603" y="683132"/>
                  </a:lnTo>
                  <a:lnTo>
                    <a:pt x="7222236" y="648207"/>
                  </a:lnTo>
                  <a:close/>
                </a:path>
                <a:path w="8696325" h="2465070">
                  <a:moveTo>
                    <a:pt x="7291959" y="617474"/>
                  </a:moveTo>
                  <a:lnTo>
                    <a:pt x="7257161" y="632840"/>
                  </a:lnTo>
                  <a:lnTo>
                    <a:pt x="7272528" y="667765"/>
                  </a:lnTo>
                  <a:lnTo>
                    <a:pt x="7307326" y="652399"/>
                  </a:lnTo>
                  <a:lnTo>
                    <a:pt x="7291959" y="617474"/>
                  </a:lnTo>
                  <a:close/>
                </a:path>
                <a:path w="8696325" h="2465070">
                  <a:moveTo>
                    <a:pt x="7361682" y="586739"/>
                  </a:moveTo>
                  <a:lnTo>
                    <a:pt x="7326884" y="602106"/>
                  </a:lnTo>
                  <a:lnTo>
                    <a:pt x="7342251" y="636904"/>
                  </a:lnTo>
                  <a:lnTo>
                    <a:pt x="7377049" y="621538"/>
                  </a:lnTo>
                  <a:lnTo>
                    <a:pt x="7361682" y="586739"/>
                  </a:lnTo>
                  <a:close/>
                </a:path>
                <a:path w="8696325" h="2465070">
                  <a:moveTo>
                    <a:pt x="7431278" y="555878"/>
                  </a:moveTo>
                  <a:lnTo>
                    <a:pt x="7426579" y="558038"/>
                  </a:lnTo>
                  <a:lnTo>
                    <a:pt x="7396480" y="571245"/>
                  </a:lnTo>
                  <a:lnTo>
                    <a:pt x="7411974" y="606170"/>
                  </a:lnTo>
                  <a:lnTo>
                    <a:pt x="7442073" y="592835"/>
                  </a:lnTo>
                  <a:lnTo>
                    <a:pt x="7446771" y="590676"/>
                  </a:lnTo>
                  <a:lnTo>
                    <a:pt x="7431278" y="555878"/>
                  </a:lnTo>
                  <a:close/>
                </a:path>
                <a:path w="8696325" h="2465070">
                  <a:moveTo>
                    <a:pt x="7501001" y="524890"/>
                  </a:moveTo>
                  <a:lnTo>
                    <a:pt x="7466203" y="540384"/>
                  </a:lnTo>
                  <a:lnTo>
                    <a:pt x="7481569" y="575182"/>
                  </a:lnTo>
                  <a:lnTo>
                    <a:pt x="7516494" y="559688"/>
                  </a:lnTo>
                  <a:lnTo>
                    <a:pt x="7501001" y="524890"/>
                  </a:lnTo>
                  <a:close/>
                </a:path>
                <a:path w="8696325" h="2465070">
                  <a:moveTo>
                    <a:pt x="7570596" y="493902"/>
                  </a:moveTo>
                  <a:lnTo>
                    <a:pt x="7535799" y="509396"/>
                  </a:lnTo>
                  <a:lnTo>
                    <a:pt x="7551292" y="544321"/>
                  </a:lnTo>
                  <a:lnTo>
                    <a:pt x="7569327" y="536193"/>
                  </a:lnTo>
                  <a:lnTo>
                    <a:pt x="7586090" y="528827"/>
                  </a:lnTo>
                  <a:lnTo>
                    <a:pt x="7570596" y="493902"/>
                  </a:lnTo>
                  <a:close/>
                </a:path>
                <a:path w="8696325" h="2465070">
                  <a:moveTo>
                    <a:pt x="7640192" y="462914"/>
                  </a:moveTo>
                  <a:lnTo>
                    <a:pt x="7605394" y="478408"/>
                  </a:lnTo>
                  <a:lnTo>
                    <a:pt x="7620888" y="513206"/>
                  </a:lnTo>
                  <a:lnTo>
                    <a:pt x="7655686" y="497713"/>
                  </a:lnTo>
                  <a:lnTo>
                    <a:pt x="7640192" y="462914"/>
                  </a:lnTo>
                  <a:close/>
                </a:path>
                <a:path w="8696325" h="2465070">
                  <a:moveTo>
                    <a:pt x="7709788" y="431926"/>
                  </a:moveTo>
                  <a:lnTo>
                    <a:pt x="7677784" y="446150"/>
                  </a:lnTo>
                  <a:lnTo>
                    <a:pt x="7674990" y="447420"/>
                  </a:lnTo>
                  <a:lnTo>
                    <a:pt x="7690484" y="482218"/>
                  </a:lnTo>
                  <a:lnTo>
                    <a:pt x="7693406" y="480949"/>
                  </a:lnTo>
                  <a:lnTo>
                    <a:pt x="7725283" y="466725"/>
                  </a:lnTo>
                  <a:lnTo>
                    <a:pt x="7709788" y="431926"/>
                  </a:lnTo>
                  <a:close/>
                </a:path>
                <a:path w="8696325" h="2465070">
                  <a:moveTo>
                    <a:pt x="7779258" y="400812"/>
                  </a:moveTo>
                  <a:lnTo>
                    <a:pt x="7744459" y="416305"/>
                  </a:lnTo>
                  <a:lnTo>
                    <a:pt x="7760081" y="451103"/>
                  </a:lnTo>
                  <a:lnTo>
                    <a:pt x="7794879" y="435609"/>
                  </a:lnTo>
                  <a:lnTo>
                    <a:pt x="7779258" y="400812"/>
                  </a:lnTo>
                  <a:close/>
                </a:path>
                <a:path w="8696325" h="2465070">
                  <a:moveTo>
                    <a:pt x="7848854" y="369696"/>
                  </a:moveTo>
                  <a:lnTo>
                    <a:pt x="7814056" y="385190"/>
                  </a:lnTo>
                  <a:lnTo>
                    <a:pt x="7829677" y="419988"/>
                  </a:lnTo>
                  <a:lnTo>
                    <a:pt x="7864348" y="404494"/>
                  </a:lnTo>
                  <a:lnTo>
                    <a:pt x="7848854" y="369696"/>
                  </a:lnTo>
                  <a:close/>
                </a:path>
                <a:path w="8696325" h="2465070">
                  <a:moveTo>
                    <a:pt x="7918323" y="338581"/>
                  </a:moveTo>
                  <a:lnTo>
                    <a:pt x="7913369" y="340867"/>
                  </a:lnTo>
                  <a:lnTo>
                    <a:pt x="7883652" y="354202"/>
                  </a:lnTo>
                  <a:lnTo>
                    <a:pt x="7899146" y="388874"/>
                  </a:lnTo>
                  <a:lnTo>
                    <a:pt x="7933944" y="373379"/>
                  </a:lnTo>
                  <a:lnTo>
                    <a:pt x="7918323" y="338581"/>
                  </a:lnTo>
                  <a:close/>
                </a:path>
                <a:path w="8696325" h="2465070">
                  <a:moveTo>
                    <a:pt x="7987919" y="307339"/>
                  </a:moveTo>
                  <a:lnTo>
                    <a:pt x="7953121" y="322960"/>
                  </a:lnTo>
                  <a:lnTo>
                    <a:pt x="7968742" y="357758"/>
                  </a:lnTo>
                  <a:lnTo>
                    <a:pt x="8003540" y="342138"/>
                  </a:lnTo>
                  <a:lnTo>
                    <a:pt x="7987919" y="307339"/>
                  </a:lnTo>
                  <a:close/>
                </a:path>
                <a:path w="8696325" h="2465070">
                  <a:moveTo>
                    <a:pt x="8057388" y="276097"/>
                  </a:moveTo>
                  <a:lnTo>
                    <a:pt x="8023352" y="291464"/>
                  </a:lnTo>
                  <a:lnTo>
                    <a:pt x="8022590" y="291718"/>
                  </a:lnTo>
                  <a:lnTo>
                    <a:pt x="8038211" y="326516"/>
                  </a:lnTo>
                  <a:lnTo>
                    <a:pt x="8038973" y="326135"/>
                  </a:lnTo>
                  <a:lnTo>
                    <a:pt x="8073009" y="310895"/>
                  </a:lnTo>
                  <a:lnTo>
                    <a:pt x="8057388" y="276097"/>
                  </a:lnTo>
                  <a:close/>
                </a:path>
                <a:path w="8696325" h="2465070">
                  <a:moveTo>
                    <a:pt x="8126857" y="244855"/>
                  </a:moveTo>
                  <a:lnTo>
                    <a:pt x="8092059" y="260476"/>
                  </a:lnTo>
                  <a:lnTo>
                    <a:pt x="8107807" y="295147"/>
                  </a:lnTo>
                  <a:lnTo>
                    <a:pt x="8142478" y="279526"/>
                  </a:lnTo>
                  <a:lnTo>
                    <a:pt x="8126857" y="244855"/>
                  </a:lnTo>
                  <a:close/>
                </a:path>
                <a:path w="8696325" h="2465070">
                  <a:moveTo>
                    <a:pt x="8196326" y="213487"/>
                  </a:moveTo>
                  <a:lnTo>
                    <a:pt x="8161528" y="229234"/>
                  </a:lnTo>
                  <a:lnTo>
                    <a:pt x="8177276" y="263905"/>
                  </a:lnTo>
                  <a:lnTo>
                    <a:pt x="8211946" y="248284"/>
                  </a:lnTo>
                  <a:lnTo>
                    <a:pt x="8196326" y="213487"/>
                  </a:lnTo>
                  <a:close/>
                </a:path>
                <a:path w="8696325" h="2465070">
                  <a:moveTo>
                    <a:pt x="8265794" y="182117"/>
                  </a:moveTo>
                  <a:lnTo>
                    <a:pt x="8230996" y="197865"/>
                  </a:lnTo>
                  <a:lnTo>
                    <a:pt x="8246744" y="232537"/>
                  </a:lnTo>
                  <a:lnTo>
                    <a:pt x="8281415" y="216915"/>
                  </a:lnTo>
                  <a:lnTo>
                    <a:pt x="8265794" y="182117"/>
                  </a:lnTo>
                  <a:close/>
                </a:path>
                <a:path w="8696325" h="2465070">
                  <a:moveTo>
                    <a:pt x="8335136" y="150749"/>
                  </a:moveTo>
                  <a:lnTo>
                    <a:pt x="8314944" y="160019"/>
                  </a:lnTo>
                  <a:lnTo>
                    <a:pt x="8300465" y="166496"/>
                  </a:lnTo>
                  <a:lnTo>
                    <a:pt x="8316213" y="201167"/>
                  </a:lnTo>
                  <a:lnTo>
                    <a:pt x="8350884" y="185546"/>
                  </a:lnTo>
                  <a:lnTo>
                    <a:pt x="8335136" y="150749"/>
                  </a:lnTo>
                  <a:close/>
                </a:path>
                <a:path w="8696325" h="2465070">
                  <a:moveTo>
                    <a:pt x="8404606" y="119379"/>
                  </a:moveTo>
                  <a:lnTo>
                    <a:pt x="8396859" y="122808"/>
                  </a:lnTo>
                  <a:lnTo>
                    <a:pt x="8369934" y="135000"/>
                  </a:lnTo>
                  <a:lnTo>
                    <a:pt x="8385556" y="169799"/>
                  </a:lnTo>
                  <a:lnTo>
                    <a:pt x="8420354" y="154050"/>
                  </a:lnTo>
                  <a:lnTo>
                    <a:pt x="8404606" y="119379"/>
                  </a:lnTo>
                  <a:close/>
                </a:path>
                <a:path w="8696325" h="2465070">
                  <a:moveTo>
                    <a:pt x="8589472" y="65908"/>
                  </a:moveTo>
                  <a:lnTo>
                    <a:pt x="8562467" y="173354"/>
                  </a:lnTo>
                  <a:lnTo>
                    <a:pt x="8641578" y="75310"/>
                  </a:lnTo>
                  <a:lnTo>
                    <a:pt x="8593709" y="75310"/>
                  </a:lnTo>
                  <a:lnTo>
                    <a:pt x="8589472" y="65908"/>
                  </a:lnTo>
                  <a:close/>
                </a:path>
                <a:path w="8696325" h="2465070">
                  <a:moveTo>
                    <a:pt x="8473948" y="87883"/>
                  </a:moveTo>
                  <a:lnTo>
                    <a:pt x="8470138" y="89662"/>
                  </a:lnTo>
                  <a:lnTo>
                    <a:pt x="8439277" y="103631"/>
                  </a:lnTo>
                  <a:lnTo>
                    <a:pt x="8455025" y="138302"/>
                  </a:lnTo>
                  <a:lnTo>
                    <a:pt x="8485886" y="124332"/>
                  </a:lnTo>
                  <a:lnTo>
                    <a:pt x="8489696" y="122554"/>
                  </a:lnTo>
                  <a:lnTo>
                    <a:pt x="8473948" y="87883"/>
                  </a:lnTo>
                  <a:close/>
                </a:path>
                <a:path w="8696325" h="2465070">
                  <a:moveTo>
                    <a:pt x="8543290" y="56387"/>
                  </a:moveTo>
                  <a:lnTo>
                    <a:pt x="8508619" y="72135"/>
                  </a:lnTo>
                  <a:lnTo>
                    <a:pt x="8524367" y="106806"/>
                  </a:lnTo>
                  <a:lnTo>
                    <a:pt x="8559165" y="91058"/>
                  </a:lnTo>
                  <a:lnTo>
                    <a:pt x="8543290" y="56387"/>
                  </a:lnTo>
                  <a:close/>
                </a:path>
                <a:path w="8696325" h="2465070">
                  <a:moveTo>
                    <a:pt x="8584311" y="37718"/>
                  </a:moveTo>
                  <a:lnTo>
                    <a:pt x="8578088" y="40639"/>
                  </a:lnTo>
                  <a:lnTo>
                    <a:pt x="8582372" y="50148"/>
                  </a:lnTo>
                  <a:lnTo>
                    <a:pt x="8592185" y="55117"/>
                  </a:lnTo>
                  <a:lnTo>
                    <a:pt x="8589472" y="65908"/>
                  </a:lnTo>
                  <a:lnTo>
                    <a:pt x="8593709" y="75310"/>
                  </a:lnTo>
                  <a:lnTo>
                    <a:pt x="8600059" y="72389"/>
                  </a:lnTo>
                  <a:lnTo>
                    <a:pt x="8584311" y="37718"/>
                  </a:lnTo>
                  <a:close/>
                </a:path>
                <a:path w="8696325" h="2465070">
                  <a:moveTo>
                    <a:pt x="8671911" y="37718"/>
                  </a:moveTo>
                  <a:lnTo>
                    <a:pt x="8584311" y="37718"/>
                  </a:lnTo>
                  <a:lnTo>
                    <a:pt x="8600059" y="72389"/>
                  </a:lnTo>
                  <a:lnTo>
                    <a:pt x="8593709" y="75310"/>
                  </a:lnTo>
                  <a:lnTo>
                    <a:pt x="8641578" y="75310"/>
                  </a:lnTo>
                  <a:lnTo>
                    <a:pt x="8671911" y="37718"/>
                  </a:lnTo>
                  <a:close/>
                </a:path>
                <a:path w="8696325" h="2465070">
                  <a:moveTo>
                    <a:pt x="8582372" y="50148"/>
                  </a:moveTo>
                  <a:lnTo>
                    <a:pt x="8589472" y="65908"/>
                  </a:lnTo>
                  <a:lnTo>
                    <a:pt x="8592185" y="55117"/>
                  </a:lnTo>
                  <a:lnTo>
                    <a:pt x="8582372" y="50148"/>
                  </a:lnTo>
                  <a:close/>
                </a:path>
                <a:path w="8696325" h="2465070">
                  <a:moveTo>
                    <a:pt x="8483346" y="0"/>
                  </a:moveTo>
                  <a:lnTo>
                    <a:pt x="8582372" y="50148"/>
                  </a:lnTo>
                  <a:lnTo>
                    <a:pt x="8578088" y="40639"/>
                  </a:lnTo>
                  <a:lnTo>
                    <a:pt x="8584311" y="37718"/>
                  </a:lnTo>
                  <a:lnTo>
                    <a:pt x="8671911" y="37718"/>
                  </a:lnTo>
                  <a:lnTo>
                    <a:pt x="8696198" y="7619"/>
                  </a:lnTo>
                  <a:lnTo>
                    <a:pt x="8483346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670158" y="4807965"/>
              <a:ext cx="1132522" cy="21640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010664" y="2303145"/>
              <a:ext cx="8742045" cy="2465705"/>
            </a:xfrm>
            <a:custGeom>
              <a:avLst/>
              <a:gdLst/>
              <a:ahLst/>
              <a:cxnLst/>
              <a:rect l="l" t="t" r="r" b="b"/>
              <a:pathLst>
                <a:path w="8742045" h="2465704">
                  <a:moveTo>
                    <a:pt x="38100" y="2426842"/>
                  </a:moveTo>
                  <a:lnTo>
                    <a:pt x="0" y="2427350"/>
                  </a:lnTo>
                  <a:lnTo>
                    <a:pt x="508" y="2465450"/>
                  </a:lnTo>
                  <a:lnTo>
                    <a:pt x="38608" y="2464942"/>
                  </a:lnTo>
                  <a:lnTo>
                    <a:pt x="38100" y="2426842"/>
                  </a:lnTo>
                  <a:close/>
                </a:path>
                <a:path w="8742045" h="2465704">
                  <a:moveTo>
                    <a:pt x="114300" y="2425827"/>
                  </a:moveTo>
                  <a:lnTo>
                    <a:pt x="76200" y="2426335"/>
                  </a:lnTo>
                  <a:lnTo>
                    <a:pt x="76708" y="2464435"/>
                  </a:lnTo>
                  <a:lnTo>
                    <a:pt x="114808" y="2463927"/>
                  </a:lnTo>
                  <a:lnTo>
                    <a:pt x="114300" y="2425827"/>
                  </a:lnTo>
                  <a:close/>
                </a:path>
                <a:path w="8742045" h="2465704">
                  <a:moveTo>
                    <a:pt x="190500" y="2424937"/>
                  </a:moveTo>
                  <a:lnTo>
                    <a:pt x="152400" y="2425446"/>
                  </a:lnTo>
                  <a:lnTo>
                    <a:pt x="152908" y="2463546"/>
                  </a:lnTo>
                  <a:lnTo>
                    <a:pt x="191008" y="2463037"/>
                  </a:lnTo>
                  <a:lnTo>
                    <a:pt x="190500" y="2424937"/>
                  </a:lnTo>
                  <a:close/>
                </a:path>
                <a:path w="8742045" h="2465704">
                  <a:moveTo>
                    <a:pt x="266573" y="2423794"/>
                  </a:moveTo>
                  <a:lnTo>
                    <a:pt x="228600" y="2424429"/>
                  </a:lnTo>
                  <a:lnTo>
                    <a:pt x="229108" y="2462529"/>
                  </a:lnTo>
                  <a:lnTo>
                    <a:pt x="267208" y="2461894"/>
                  </a:lnTo>
                  <a:lnTo>
                    <a:pt x="266573" y="2423794"/>
                  </a:lnTo>
                  <a:close/>
                </a:path>
                <a:path w="8742045" h="2465704">
                  <a:moveTo>
                    <a:pt x="342773" y="2422524"/>
                  </a:moveTo>
                  <a:lnTo>
                    <a:pt x="304673" y="2423160"/>
                  </a:lnTo>
                  <a:lnTo>
                    <a:pt x="305308" y="2461260"/>
                  </a:lnTo>
                  <a:lnTo>
                    <a:pt x="343408" y="2460624"/>
                  </a:lnTo>
                  <a:lnTo>
                    <a:pt x="342773" y="2422524"/>
                  </a:lnTo>
                  <a:close/>
                </a:path>
                <a:path w="8742045" h="2465704">
                  <a:moveTo>
                    <a:pt x="418973" y="2421254"/>
                  </a:moveTo>
                  <a:lnTo>
                    <a:pt x="380873" y="2421890"/>
                  </a:lnTo>
                  <a:lnTo>
                    <a:pt x="381508" y="2459990"/>
                  </a:lnTo>
                  <a:lnTo>
                    <a:pt x="419608" y="2459354"/>
                  </a:lnTo>
                  <a:lnTo>
                    <a:pt x="418973" y="2421254"/>
                  </a:lnTo>
                  <a:close/>
                </a:path>
                <a:path w="8742045" h="2465704">
                  <a:moveTo>
                    <a:pt x="495046" y="2419730"/>
                  </a:moveTo>
                  <a:lnTo>
                    <a:pt x="457962" y="2420619"/>
                  </a:lnTo>
                  <a:lnTo>
                    <a:pt x="457073" y="2420619"/>
                  </a:lnTo>
                  <a:lnTo>
                    <a:pt x="457708" y="2458719"/>
                  </a:lnTo>
                  <a:lnTo>
                    <a:pt x="458469" y="2458719"/>
                  </a:lnTo>
                  <a:lnTo>
                    <a:pt x="495935" y="2457830"/>
                  </a:lnTo>
                  <a:lnTo>
                    <a:pt x="495046" y="2419730"/>
                  </a:lnTo>
                  <a:close/>
                </a:path>
                <a:path w="8742045" h="2465704">
                  <a:moveTo>
                    <a:pt x="571246" y="2417825"/>
                  </a:moveTo>
                  <a:lnTo>
                    <a:pt x="533146" y="2418715"/>
                  </a:lnTo>
                  <a:lnTo>
                    <a:pt x="534035" y="2456815"/>
                  </a:lnTo>
                  <a:lnTo>
                    <a:pt x="572135" y="2455925"/>
                  </a:lnTo>
                  <a:lnTo>
                    <a:pt x="571246" y="2417825"/>
                  </a:lnTo>
                  <a:close/>
                </a:path>
                <a:path w="8742045" h="2465704">
                  <a:moveTo>
                    <a:pt x="647446" y="2416047"/>
                  </a:moveTo>
                  <a:lnTo>
                    <a:pt x="609346" y="2416936"/>
                  </a:lnTo>
                  <a:lnTo>
                    <a:pt x="610235" y="2455036"/>
                  </a:lnTo>
                  <a:lnTo>
                    <a:pt x="648335" y="2454021"/>
                  </a:lnTo>
                  <a:lnTo>
                    <a:pt x="647446" y="2416047"/>
                  </a:lnTo>
                  <a:close/>
                </a:path>
                <a:path w="8742045" h="2465704">
                  <a:moveTo>
                    <a:pt x="723392" y="2413761"/>
                  </a:moveTo>
                  <a:lnTo>
                    <a:pt x="685292" y="2415031"/>
                  </a:lnTo>
                  <a:lnTo>
                    <a:pt x="686562" y="2453131"/>
                  </a:lnTo>
                  <a:lnTo>
                    <a:pt x="724662" y="2451861"/>
                  </a:lnTo>
                  <a:lnTo>
                    <a:pt x="723392" y="2413761"/>
                  </a:lnTo>
                  <a:close/>
                </a:path>
                <a:path w="8742045" h="2465704">
                  <a:moveTo>
                    <a:pt x="799465" y="2411094"/>
                  </a:moveTo>
                  <a:lnTo>
                    <a:pt x="761492" y="2412491"/>
                  </a:lnTo>
                  <a:lnTo>
                    <a:pt x="762762" y="2450465"/>
                  </a:lnTo>
                  <a:lnTo>
                    <a:pt x="800862" y="2449194"/>
                  </a:lnTo>
                  <a:lnTo>
                    <a:pt x="799465" y="2411094"/>
                  </a:lnTo>
                  <a:close/>
                </a:path>
                <a:path w="8742045" h="2465704">
                  <a:moveTo>
                    <a:pt x="875665" y="2408428"/>
                  </a:moveTo>
                  <a:lnTo>
                    <a:pt x="837565" y="2409824"/>
                  </a:lnTo>
                  <a:lnTo>
                    <a:pt x="838962" y="2447924"/>
                  </a:lnTo>
                  <a:lnTo>
                    <a:pt x="876935" y="2446528"/>
                  </a:lnTo>
                  <a:lnTo>
                    <a:pt x="875665" y="2408428"/>
                  </a:lnTo>
                  <a:close/>
                </a:path>
                <a:path w="8742045" h="2465704">
                  <a:moveTo>
                    <a:pt x="951484" y="2405253"/>
                  </a:moveTo>
                  <a:lnTo>
                    <a:pt x="913511" y="2407157"/>
                  </a:lnTo>
                  <a:lnTo>
                    <a:pt x="915288" y="2445130"/>
                  </a:lnTo>
                  <a:lnTo>
                    <a:pt x="953388" y="2443353"/>
                  </a:lnTo>
                  <a:lnTo>
                    <a:pt x="951484" y="2405253"/>
                  </a:lnTo>
                  <a:close/>
                </a:path>
                <a:path w="8742045" h="2465704">
                  <a:moveTo>
                    <a:pt x="1027557" y="2401442"/>
                  </a:moveTo>
                  <a:lnTo>
                    <a:pt x="989584" y="2403347"/>
                  </a:lnTo>
                  <a:lnTo>
                    <a:pt x="991488" y="2441447"/>
                  </a:lnTo>
                  <a:lnTo>
                    <a:pt x="1029462" y="2439542"/>
                  </a:lnTo>
                  <a:lnTo>
                    <a:pt x="1027557" y="2401442"/>
                  </a:lnTo>
                  <a:close/>
                </a:path>
                <a:path w="8742045" h="2465704">
                  <a:moveTo>
                    <a:pt x="1103757" y="2397632"/>
                  </a:moveTo>
                  <a:lnTo>
                    <a:pt x="1065657" y="2399537"/>
                  </a:lnTo>
                  <a:lnTo>
                    <a:pt x="1067562" y="2437637"/>
                  </a:lnTo>
                  <a:lnTo>
                    <a:pt x="1105662" y="2435732"/>
                  </a:lnTo>
                  <a:lnTo>
                    <a:pt x="1103757" y="2397632"/>
                  </a:lnTo>
                  <a:close/>
                </a:path>
                <a:path w="8742045" h="2465704">
                  <a:moveTo>
                    <a:pt x="1179449" y="2393060"/>
                  </a:moveTo>
                  <a:lnTo>
                    <a:pt x="1141349" y="2395600"/>
                  </a:lnTo>
                  <a:lnTo>
                    <a:pt x="1144016" y="2433700"/>
                  </a:lnTo>
                  <a:lnTo>
                    <a:pt x="1181989" y="2431034"/>
                  </a:lnTo>
                  <a:lnTo>
                    <a:pt x="1179449" y="2393060"/>
                  </a:lnTo>
                  <a:close/>
                </a:path>
                <a:path w="8742045" h="2465704">
                  <a:moveTo>
                    <a:pt x="1255395" y="2387854"/>
                  </a:moveTo>
                  <a:lnTo>
                    <a:pt x="1217422" y="2390393"/>
                  </a:lnTo>
                  <a:lnTo>
                    <a:pt x="1220089" y="2428366"/>
                  </a:lnTo>
                  <a:lnTo>
                    <a:pt x="1258062" y="2425827"/>
                  </a:lnTo>
                  <a:lnTo>
                    <a:pt x="1255395" y="2387854"/>
                  </a:lnTo>
                  <a:close/>
                </a:path>
                <a:path w="8742045" h="2465704">
                  <a:moveTo>
                    <a:pt x="1331468" y="2382647"/>
                  </a:moveTo>
                  <a:lnTo>
                    <a:pt x="1293495" y="2385186"/>
                  </a:lnTo>
                  <a:lnTo>
                    <a:pt x="1296035" y="2423160"/>
                  </a:lnTo>
                  <a:lnTo>
                    <a:pt x="1334008" y="2420619"/>
                  </a:lnTo>
                  <a:lnTo>
                    <a:pt x="1331468" y="2382647"/>
                  </a:lnTo>
                  <a:close/>
                </a:path>
                <a:path w="8742045" h="2465704">
                  <a:moveTo>
                    <a:pt x="1406906" y="2376169"/>
                  </a:moveTo>
                  <a:lnTo>
                    <a:pt x="1368933" y="2379725"/>
                  </a:lnTo>
                  <a:lnTo>
                    <a:pt x="1372489" y="2417572"/>
                  </a:lnTo>
                  <a:lnTo>
                    <a:pt x="1410462" y="2414142"/>
                  </a:lnTo>
                  <a:lnTo>
                    <a:pt x="1406906" y="2376169"/>
                  </a:lnTo>
                  <a:close/>
                </a:path>
                <a:path w="8742045" h="2465704">
                  <a:moveTo>
                    <a:pt x="1482852" y="2369185"/>
                  </a:moveTo>
                  <a:lnTo>
                    <a:pt x="1444878" y="2372613"/>
                  </a:lnTo>
                  <a:lnTo>
                    <a:pt x="1448308" y="2410586"/>
                  </a:lnTo>
                  <a:lnTo>
                    <a:pt x="1486281" y="2407157"/>
                  </a:lnTo>
                  <a:lnTo>
                    <a:pt x="1482852" y="2369185"/>
                  </a:lnTo>
                  <a:close/>
                </a:path>
                <a:path w="8742045" h="2465704">
                  <a:moveTo>
                    <a:pt x="1558671" y="2362199"/>
                  </a:moveTo>
                  <a:lnTo>
                    <a:pt x="1520698" y="2365629"/>
                  </a:lnTo>
                  <a:lnTo>
                    <a:pt x="1524253" y="2403602"/>
                  </a:lnTo>
                  <a:lnTo>
                    <a:pt x="1562227" y="2400172"/>
                  </a:lnTo>
                  <a:lnTo>
                    <a:pt x="1558671" y="2362199"/>
                  </a:lnTo>
                  <a:close/>
                </a:path>
                <a:path w="8742045" h="2465704">
                  <a:moveTo>
                    <a:pt x="1633982" y="2353944"/>
                  </a:moveTo>
                  <a:lnTo>
                    <a:pt x="1596136" y="2358262"/>
                  </a:lnTo>
                  <a:lnTo>
                    <a:pt x="1600453" y="2396109"/>
                  </a:lnTo>
                  <a:lnTo>
                    <a:pt x="1638300" y="2391791"/>
                  </a:lnTo>
                  <a:lnTo>
                    <a:pt x="1633982" y="2353944"/>
                  </a:lnTo>
                  <a:close/>
                </a:path>
                <a:path w="8742045" h="2465704">
                  <a:moveTo>
                    <a:pt x="1709420" y="2344928"/>
                  </a:moveTo>
                  <a:lnTo>
                    <a:pt x="1677797" y="2348991"/>
                  </a:lnTo>
                  <a:lnTo>
                    <a:pt x="1671955" y="2349627"/>
                  </a:lnTo>
                  <a:lnTo>
                    <a:pt x="1676146" y="2387472"/>
                  </a:lnTo>
                  <a:lnTo>
                    <a:pt x="1682114" y="2386837"/>
                  </a:lnTo>
                  <a:lnTo>
                    <a:pt x="1714246" y="2382773"/>
                  </a:lnTo>
                  <a:lnTo>
                    <a:pt x="1709420" y="2344928"/>
                  </a:lnTo>
                  <a:close/>
                </a:path>
                <a:path w="8742045" h="2465704">
                  <a:moveTo>
                    <a:pt x="1784731" y="2335275"/>
                  </a:moveTo>
                  <a:lnTo>
                    <a:pt x="1783588" y="2335403"/>
                  </a:lnTo>
                  <a:lnTo>
                    <a:pt x="1747265" y="2340102"/>
                  </a:lnTo>
                  <a:lnTo>
                    <a:pt x="1752091" y="2377821"/>
                  </a:lnTo>
                  <a:lnTo>
                    <a:pt x="1788414" y="2373248"/>
                  </a:lnTo>
                  <a:lnTo>
                    <a:pt x="1790191" y="2372994"/>
                  </a:lnTo>
                  <a:lnTo>
                    <a:pt x="1784731" y="2335275"/>
                  </a:lnTo>
                  <a:close/>
                </a:path>
                <a:path w="8742045" h="2465704">
                  <a:moveTo>
                    <a:pt x="1860041" y="2324227"/>
                  </a:moveTo>
                  <a:lnTo>
                    <a:pt x="1822323" y="2329815"/>
                  </a:lnTo>
                  <a:lnTo>
                    <a:pt x="1827911" y="2367406"/>
                  </a:lnTo>
                  <a:lnTo>
                    <a:pt x="1865502" y="2361946"/>
                  </a:lnTo>
                  <a:lnTo>
                    <a:pt x="1860041" y="2324227"/>
                  </a:lnTo>
                  <a:close/>
                </a:path>
                <a:path w="8742045" h="2465704">
                  <a:moveTo>
                    <a:pt x="1935099" y="2312542"/>
                  </a:moveTo>
                  <a:lnTo>
                    <a:pt x="1897507" y="2318638"/>
                  </a:lnTo>
                  <a:lnTo>
                    <a:pt x="1903602" y="2356230"/>
                  </a:lnTo>
                  <a:lnTo>
                    <a:pt x="1941195" y="2350135"/>
                  </a:lnTo>
                  <a:lnTo>
                    <a:pt x="1935099" y="2312542"/>
                  </a:lnTo>
                  <a:close/>
                </a:path>
                <a:path w="8742045" h="2465704">
                  <a:moveTo>
                    <a:pt x="2009902" y="2300097"/>
                  </a:moveTo>
                  <a:lnTo>
                    <a:pt x="1987041" y="2304160"/>
                  </a:lnTo>
                  <a:lnTo>
                    <a:pt x="1972690" y="2306447"/>
                  </a:lnTo>
                  <a:lnTo>
                    <a:pt x="1978787" y="2344038"/>
                  </a:lnTo>
                  <a:lnTo>
                    <a:pt x="1993138" y="2341753"/>
                  </a:lnTo>
                  <a:lnTo>
                    <a:pt x="2016633" y="2337561"/>
                  </a:lnTo>
                  <a:lnTo>
                    <a:pt x="2009902" y="2300097"/>
                  </a:lnTo>
                  <a:close/>
                </a:path>
                <a:path w="8742045" h="2465704">
                  <a:moveTo>
                    <a:pt x="2084577" y="2286761"/>
                  </a:moveTo>
                  <a:lnTo>
                    <a:pt x="2047494" y="2293366"/>
                  </a:lnTo>
                  <a:lnTo>
                    <a:pt x="2054098" y="2330830"/>
                  </a:lnTo>
                  <a:lnTo>
                    <a:pt x="2091944" y="2324099"/>
                  </a:lnTo>
                  <a:lnTo>
                    <a:pt x="2084577" y="2286761"/>
                  </a:lnTo>
                  <a:close/>
                </a:path>
                <a:path w="8742045" h="2465704">
                  <a:moveTo>
                    <a:pt x="2159381" y="2272156"/>
                  </a:moveTo>
                  <a:lnTo>
                    <a:pt x="2122043" y="2279396"/>
                  </a:lnTo>
                  <a:lnTo>
                    <a:pt x="2129282" y="2316860"/>
                  </a:lnTo>
                  <a:lnTo>
                    <a:pt x="2166747" y="2309494"/>
                  </a:lnTo>
                  <a:lnTo>
                    <a:pt x="2159381" y="2272156"/>
                  </a:lnTo>
                  <a:close/>
                </a:path>
                <a:path w="8742045" h="2465704">
                  <a:moveTo>
                    <a:pt x="2233549" y="2256535"/>
                  </a:moveTo>
                  <a:lnTo>
                    <a:pt x="2196338" y="2264536"/>
                  </a:lnTo>
                  <a:lnTo>
                    <a:pt x="2204466" y="2301874"/>
                  </a:lnTo>
                  <a:lnTo>
                    <a:pt x="2241677" y="2293747"/>
                  </a:lnTo>
                  <a:lnTo>
                    <a:pt x="2233549" y="2256535"/>
                  </a:lnTo>
                  <a:close/>
                </a:path>
                <a:path w="8742045" h="2465704">
                  <a:moveTo>
                    <a:pt x="2308098" y="2240406"/>
                  </a:moveTo>
                  <a:lnTo>
                    <a:pt x="2270887" y="2248407"/>
                  </a:lnTo>
                  <a:lnTo>
                    <a:pt x="2278888" y="2285618"/>
                  </a:lnTo>
                  <a:lnTo>
                    <a:pt x="2316099" y="2277617"/>
                  </a:lnTo>
                  <a:lnTo>
                    <a:pt x="2308098" y="2240406"/>
                  </a:lnTo>
                  <a:close/>
                </a:path>
                <a:path w="8742045" h="2465704">
                  <a:moveTo>
                    <a:pt x="2382012" y="2223897"/>
                  </a:moveTo>
                  <a:lnTo>
                    <a:pt x="2367026" y="2227579"/>
                  </a:lnTo>
                  <a:lnTo>
                    <a:pt x="2345309" y="2232279"/>
                  </a:lnTo>
                  <a:lnTo>
                    <a:pt x="2353310" y="2269490"/>
                  </a:lnTo>
                  <a:lnTo>
                    <a:pt x="2375027" y="2264791"/>
                  </a:lnTo>
                  <a:lnTo>
                    <a:pt x="2390902" y="2260980"/>
                  </a:lnTo>
                  <a:lnTo>
                    <a:pt x="2382012" y="2223897"/>
                  </a:lnTo>
                  <a:close/>
                </a:path>
                <a:path w="8742045" h="2465704">
                  <a:moveTo>
                    <a:pt x="2456053" y="2205990"/>
                  </a:moveTo>
                  <a:lnTo>
                    <a:pt x="2419096" y="2215006"/>
                  </a:lnTo>
                  <a:lnTo>
                    <a:pt x="2427986" y="2252091"/>
                  </a:lnTo>
                  <a:lnTo>
                    <a:pt x="2465070" y="2243073"/>
                  </a:lnTo>
                  <a:lnTo>
                    <a:pt x="2456053" y="2205990"/>
                  </a:lnTo>
                  <a:close/>
                </a:path>
                <a:path w="8742045" h="2465704">
                  <a:moveTo>
                    <a:pt x="2530094" y="2188210"/>
                  </a:moveTo>
                  <a:lnTo>
                    <a:pt x="2493137" y="2197099"/>
                  </a:lnTo>
                  <a:lnTo>
                    <a:pt x="2502027" y="2234184"/>
                  </a:lnTo>
                  <a:lnTo>
                    <a:pt x="2539111" y="2225166"/>
                  </a:lnTo>
                  <a:lnTo>
                    <a:pt x="2530094" y="2188210"/>
                  </a:lnTo>
                  <a:close/>
                </a:path>
                <a:path w="8742045" h="2465704">
                  <a:moveTo>
                    <a:pt x="2603881" y="2169667"/>
                  </a:moveTo>
                  <a:lnTo>
                    <a:pt x="2566924" y="2179066"/>
                  </a:lnTo>
                  <a:lnTo>
                    <a:pt x="2576322" y="2216022"/>
                  </a:lnTo>
                  <a:lnTo>
                    <a:pt x="2613279" y="2206624"/>
                  </a:lnTo>
                  <a:lnTo>
                    <a:pt x="2603881" y="2169667"/>
                  </a:lnTo>
                  <a:close/>
                </a:path>
                <a:path w="8742045" h="2465704">
                  <a:moveTo>
                    <a:pt x="2677541" y="2150744"/>
                  </a:moveTo>
                  <a:lnTo>
                    <a:pt x="2645918" y="2158999"/>
                  </a:lnTo>
                  <a:lnTo>
                    <a:pt x="2640711" y="2160269"/>
                  </a:lnTo>
                  <a:lnTo>
                    <a:pt x="2650109" y="2197227"/>
                  </a:lnTo>
                  <a:lnTo>
                    <a:pt x="2687193" y="2187574"/>
                  </a:lnTo>
                  <a:lnTo>
                    <a:pt x="2677541" y="2150744"/>
                  </a:lnTo>
                  <a:close/>
                </a:path>
                <a:path w="8742045" h="2465704">
                  <a:moveTo>
                    <a:pt x="2751074" y="2131441"/>
                  </a:moveTo>
                  <a:lnTo>
                    <a:pt x="2714371" y="2141092"/>
                  </a:lnTo>
                  <a:lnTo>
                    <a:pt x="2724023" y="2177922"/>
                  </a:lnTo>
                  <a:lnTo>
                    <a:pt x="2760980" y="2168143"/>
                  </a:lnTo>
                  <a:lnTo>
                    <a:pt x="2751074" y="2131441"/>
                  </a:lnTo>
                  <a:close/>
                </a:path>
                <a:path w="8742045" h="2465704">
                  <a:moveTo>
                    <a:pt x="2824734" y="2111755"/>
                  </a:moveTo>
                  <a:lnTo>
                    <a:pt x="2787904" y="2121535"/>
                  </a:lnTo>
                  <a:lnTo>
                    <a:pt x="2797810" y="2158365"/>
                  </a:lnTo>
                  <a:lnTo>
                    <a:pt x="2834513" y="2148585"/>
                  </a:lnTo>
                  <a:lnTo>
                    <a:pt x="2824734" y="2111755"/>
                  </a:lnTo>
                  <a:close/>
                </a:path>
                <a:path w="8742045" h="2465704">
                  <a:moveTo>
                    <a:pt x="2898394" y="2092070"/>
                  </a:moveTo>
                  <a:lnTo>
                    <a:pt x="2861564" y="2101977"/>
                  </a:lnTo>
                  <a:lnTo>
                    <a:pt x="2871343" y="2138679"/>
                  </a:lnTo>
                  <a:lnTo>
                    <a:pt x="2908173" y="2128900"/>
                  </a:lnTo>
                  <a:lnTo>
                    <a:pt x="2898394" y="2092070"/>
                  </a:lnTo>
                  <a:close/>
                </a:path>
                <a:path w="8742045" h="2465704">
                  <a:moveTo>
                    <a:pt x="2971927" y="2072385"/>
                  </a:moveTo>
                  <a:lnTo>
                    <a:pt x="2936875" y="2081783"/>
                  </a:lnTo>
                  <a:lnTo>
                    <a:pt x="2935097" y="2082291"/>
                  </a:lnTo>
                  <a:lnTo>
                    <a:pt x="2945003" y="2118994"/>
                  </a:lnTo>
                  <a:lnTo>
                    <a:pt x="2946781" y="2118613"/>
                  </a:lnTo>
                  <a:lnTo>
                    <a:pt x="2981833" y="2109088"/>
                  </a:lnTo>
                  <a:lnTo>
                    <a:pt x="2971927" y="2072385"/>
                  </a:lnTo>
                  <a:close/>
                </a:path>
                <a:path w="8742045" h="2465704">
                  <a:moveTo>
                    <a:pt x="3045587" y="2052573"/>
                  </a:moveTo>
                  <a:lnTo>
                    <a:pt x="3039237" y="2054224"/>
                  </a:lnTo>
                  <a:lnTo>
                    <a:pt x="3008757" y="2062479"/>
                  </a:lnTo>
                  <a:lnTo>
                    <a:pt x="3018663" y="2099182"/>
                  </a:lnTo>
                  <a:lnTo>
                    <a:pt x="3055366" y="2089403"/>
                  </a:lnTo>
                  <a:lnTo>
                    <a:pt x="3045587" y="2052573"/>
                  </a:lnTo>
                  <a:close/>
                </a:path>
                <a:path w="8742045" h="2465704">
                  <a:moveTo>
                    <a:pt x="3119120" y="2032888"/>
                  </a:moveTo>
                  <a:lnTo>
                    <a:pt x="3082290" y="2042667"/>
                  </a:lnTo>
                  <a:lnTo>
                    <a:pt x="3092196" y="2079497"/>
                  </a:lnTo>
                  <a:lnTo>
                    <a:pt x="3129026" y="2069718"/>
                  </a:lnTo>
                  <a:lnTo>
                    <a:pt x="3119120" y="2032888"/>
                  </a:lnTo>
                  <a:close/>
                </a:path>
                <a:path w="8742045" h="2465704">
                  <a:moveTo>
                    <a:pt x="3192907" y="2013330"/>
                  </a:moveTo>
                  <a:lnTo>
                    <a:pt x="3156077" y="2023109"/>
                  </a:lnTo>
                  <a:lnTo>
                    <a:pt x="3165729" y="2059939"/>
                  </a:lnTo>
                  <a:lnTo>
                    <a:pt x="3202559" y="2050160"/>
                  </a:lnTo>
                  <a:lnTo>
                    <a:pt x="3192907" y="2013330"/>
                  </a:lnTo>
                  <a:close/>
                </a:path>
                <a:path w="8742045" h="2465704">
                  <a:moveTo>
                    <a:pt x="3266566" y="1993899"/>
                  </a:moveTo>
                  <a:lnTo>
                    <a:pt x="3255010" y="1996820"/>
                  </a:lnTo>
                  <a:lnTo>
                    <a:pt x="3229737" y="2003552"/>
                  </a:lnTo>
                  <a:lnTo>
                    <a:pt x="3239389" y="2040381"/>
                  </a:lnTo>
                  <a:lnTo>
                    <a:pt x="3276219" y="2030729"/>
                  </a:lnTo>
                  <a:lnTo>
                    <a:pt x="3266566" y="1993899"/>
                  </a:lnTo>
                  <a:close/>
                </a:path>
                <a:path w="8742045" h="2465704">
                  <a:moveTo>
                    <a:pt x="3340354" y="1974722"/>
                  </a:moveTo>
                  <a:lnTo>
                    <a:pt x="3303524" y="1984247"/>
                  </a:lnTo>
                  <a:lnTo>
                    <a:pt x="3313049" y="2021204"/>
                  </a:lnTo>
                  <a:lnTo>
                    <a:pt x="3350006" y="2011679"/>
                  </a:lnTo>
                  <a:lnTo>
                    <a:pt x="3340354" y="1974722"/>
                  </a:lnTo>
                  <a:close/>
                </a:path>
                <a:path w="8742045" h="2465704">
                  <a:moveTo>
                    <a:pt x="3414522" y="1956053"/>
                  </a:moveTo>
                  <a:lnTo>
                    <a:pt x="3377438" y="1965197"/>
                  </a:lnTo>
                  <a:lnTo>
                    <a:pt x="3386582" y="2002154"/>
                  </a:lnTo>
                  <a:lnTo>
                    <a:pt x="3423666" y="1993010"/>
                  </a:lnTo>
                  <a:lnTo>
                    <a:pt x="3414522" y="1956053"/>
                  </a:lnTo>
                  <a:close/>
                </a:path>
                <a:path w="8742045" h="2465704">
                  <a:moveTo>
                    <a:pt x="3488436" y="1937765"/>
                  </a:moveTo>
                  <a:lnTo>
                    <a:pt x="3451479" y="1946909"/>
                  </a:lnTo>
                  <a:lnTo>
                    <a:pt x="3460623" y="1983866"/>
                  </a:lnTo>
                  <a:lnTo>
                    <a:pt x="3497580" y="1974722"/>
                  </a:lnTo>
                  <a:lnTo>
                    <a:pt x="3488436" y="1937765"/>
                  </a:lnTo>
                  <a:close/>
                </a:path>
                <a:path w="8742045" h="2465704">
                  <a:moveTo>
                    <a:pt x="3562477" y="1919477"/>
                  </a:moveTo>
                  <a:lnTo>
                    <a:pt x="3525393" y="1928621"/>
                  </a:lnTo>
                  <a:lnTo>
                    <a:pt x="3534537" y="1965578"/>
                  </a:lnTo>
                  <a:lnTo>
                    <a:pt x="3571621" y="1956434"/>
                  </a:lnTo>
                  <a:lnTo>
                    <a:pt x="3562477" y="1919477"/>
                  </a:lnTo>
                  <a:close/>
                </a:path>
                <a:path w="8742045" h="2465704">
                  <a:moveTo>
                    <a:pt x="3636645" y="1901443"/>
                  </a:moveTo>
                  <a:lnTo>
                    <a:pt x="3599434" y="1910333"/>
                  </a:lnTo>
                  <a:lnTo>
                    <a:pt x="3608578" y="1947290"/>
                  </a:lnTo>
                  <a:lnTo>
                    <a:pt x="3645408" y="1938527"/>
                  </a:lnTo>
                  <a:lnTo>
                    <a:pt x="3636645" y="1901443"/>
                  </a:lnTo>
                  <a:close/>
                </a:path>
                <a:path w="8742045" h="2465704">
                  <a:moveTo>
                    <a:pt x="3710813" y="1884044"/>
                  </a:moveTo>
                  <a:lnTo>
                    <a:pt x="3673729" y="1892807"/>
                  </a:lnTo>
                  <a:lnTo>
                    <a:pt x="3682491" y="1929891"/>
                  </a:lnTo>
                  <a:lnTo>
                    <a:pt x="3719576" y="1921128"/>
                  </a:lnTo>
                  <a:lnTo>
                    <a:pt x="3710813" y="1884044"/>
                  </a:lnTo>
                  <a:close/>
                </a:path>
                <a:path w="8742045" h="2465704">
                  <a:moveTo>
                    <a:pt x="3785108" y="1866645"/>
                  </a:moveTo>
                  <a:lnTo>
                    <a:pt x="3748024" y="1875281"/>
                  </a:lnTo>
                  <a:lnTo>
                    <a:pt x="3756660" y="1912365"/>
                  </a:lnTo>
                  <a:lnTo>
                    <a:pt x="3793744" y="1903729"/>
                  </a:lnTo>
                  <a:lnTo>
                    <a:pt x="3785108" y="1866645"/>
                  </a:lnTo>
                  <a:close/>
                </a:path>
                <a:path w="8742045" h="2465704">
                  <a:moveTo>
                    <a:pt x="3859276" y="1849373"/>
                  </a:moveTo>
                  <a:lnTo>
                    <a:pt x="3822191" y="1858009"/>
                  </a:lnTo>
                  <a:lnTo>
                    <a:pt x="3830828" y="1895093"/>
                  </a:lnTo>
                  <a:lnTo>
                    <a:pt x="3867912" y="1886457"/>
                  </a:lnTo>
                  <a:lnTo>
                    <a:pt x="3859276" y="1849373"/>
                  </a:lnTo>
                  <a:close/>
                </a:path>
                <a:path w="8742045" h="2465704">
                  <a:moveTo>
                    <a:pt x="3933571" y="1832102"/>
                  </a:moveTo>
                  <a:lnTo>
                    <a:pt x="3896487" y="1840737"/>
                  </a:lnTo>
                  <a:lnTo>
                    <a:pt x="3904996" y="1877821"/>
                  </a:lnTo>
                  <a:lnTo>
                    <a:pt x="3942207" y="1869312"/>
                  </a:lnTo>
                  <a:lnTo>
                    <a:pt x="3933571" y="1832102"/>
                  </a:lnTo>
                  <a:close/>
                </a:path>
                <a:path w="8742045" h="2465704">
                  <a:moveTo>
                    <a:pt x="4007739" y="1814829"/>
                  </a:moveTo>
                  <a:lnTo>
                    <a:pt x="3970655" y="1823592"/>
                  </a:lnTo>
                  <a:lnTo>
                    <a:pt x="3979291" y="1860677"/>
                  </a:lnTo>
                  <a:lnTo>
                    <a:pt x="4016375" y="1851913"/>
                  </a:lnTo>
                  <a:lnTo>
                    <a:pt x="4007739" y="1814829"/>
                  </a:lnTo>
                  <a:close/>
                </a:path>
                <a:path w="8742045" h="2465704">
                  <a:moveTo>
                    <a:pt x="4081907" y="1797430"/>
                  </a:moveTo>
                  <a:lnTo>
                    <a:pt x="4044823" y="1806193"/>
                  </a:lnTo>
                  <a:lnTo>
                    <a:pt x="4053459" y="1843277"/>
                  </a:lnTo>
                  <a:lnTo>
                    <a:pt x="4090670" y="1834514"/>
                  </a:lnTo>
                  <a:lnTo>
                    <a:pt x="4081907" y="1797430"/>
                  </a:lnTo>
                  <a:close/>
                </a:path>
                <a:path w="8742045" h="2465704">
                  <a:moveTo>
                    <a:pt x="4155948" y="1779904"/>
                  </a:moveTo>
                  <a:lnTo>
                    <a:pt x="4118864" y="1788667"/>
                  </a:lnTo>
                  <a:lnTo>
                    <a:pt x="4127754" y="1825752"/>
                  </a:lnTo>
                  <a:lnTo>
                    <a:pt x="4164838" y="1816861"/>
                  </a:lnTo>
                  <a:lnTo>
                    <a:pt x="4155948" y="1779904"/>
                  </a:lnTo>
                  <a:close/>
                </a:path>
                <a:path w="8742045" h="2465704">
                  <a:moveTo>
                    <a:pt x="4229989" y="1762124"/>
                  </a:moveTo>
                  <a:lnTo>
                    <a:pt x="4193032" y="1771014"/>
                  </a:lnTo>
                  <a:lnTo>
                    <a:pt x="4201922" y="1808098"/>
                  </a:lnTo>
                  <a:lnTo>
                    <a:pt x="4239006" y="1799081"/>
                  </a:lnTo>
                  <a:lnTo>
                    <a:pt x="4229989" y="1762124"/>
                  </a:lnTo>
                  <a:close/>
                </a:path>
                <a:path w="8742045" h="2465704">
                  <a:moveTo>
                    <a:pt x="4303903" y="1743963"/>
                  </a:moveTo>
                  <a:lnTo>
                    <a:pt x="4266946" y="1752980"/>
                  </a:lnTo>
                  <a:lnTo>
                    <a:pt x="4276090" y="1789937"/>
                  </a:lnTo>
                  <a:lnTo>
                    <a:pt x="4313047" y="1780920"/>
                  </a:lnTo>
                  <a:lnTo>
                    <a:pt x="4303903" y="1743963"/>
                  </a:lnTo>
                  <a:close/>
                </a:path>
                <a:path w="8742045" h="2465704">
                  <a:moveTo>
                    <a:pt x="4377690" y="1725548"/>
                  </a:moveTo>
                  <a:lnTo>
                    <a:pt x="4340987" y="1734819"/>
                  </a:lnTo>
                  <a:lnTo>
                    <a:pt x="4350004" y="1771777"/>
                  </a:lnTo>
                  <a:lnTo>
                    <a:pt x="4357497" y="1769998"/>
                  </a:lnTo>
                  <a:lnTo>
                    <a:pt x="4387088" y="1762378"/>
                  </a:lnTo>
                  <a:lnTo>
                    <a:pt x="4377690" y="1725548"/>
                  </a:lnTo>
                  <a:close/>
                </a:path>
                <a:path w="8742045" h="2465704">
                  <a:moveTo>
                    <a:pt x="4451604" y="1706752"/>
                  </a:moveTo>
                  <a:lnTo>
                    <a:pt x="4414647" y="1716150"/>
                  </a:lnTo>
                  <a:lnTo>
                    <a:pt x="4424045" y="1752980"/>
                  </a:lnTo>
                  <a:lnTo>
                    <a:pt x="4461002" y="1743582"/>
                  </a:lnTo>
                  <a:lnTo>
                    <a:pt x="4451604" y="1706752"/>
                  </a:lnTo>
                  <a:close/>
                </a:path>
                <a:path w="8742045" h="2465704">
                  <a:moveTo>
                    <a:pt x="4525137" y="1687448"/>
                  </a:moveTo>
                  <a:lnTo>
                    <a:pt x="4488307" y="1697227"/>
                  </a:lnTo>
                  <a:lnTo>
                    <a:pt x="4498086" y="1734057"/>
                  </a:lnTo>
                  <a:lnTo>
                    <a:pt x="4534916" y="1724278"/>
                  </a:lnTo>
                  <a:lnTo>
                    <a:pt x="4525137" y="1687448"/>
                  </a:lnTo>
                  <a:close/>
                </a:path>
                <a:path w="8742045" h="2465704">
                  <a:moveTo>
                    <a:pt x="4598670" y="1667890"/>
                  </a:moveTo>
                  <a:lnTo>
                    <a:pt x="4561967" y="1677669"/>
                  </a:lnTo>
                  <a:lnTo>
                    <a:pt x="4571745" y="1714499"/>
                  </a:lnTo>
                  <a:lnTo>
                    <a:pt x="4608576" y="1704720"/>
                  </a:lnTo>
                  <a:lnTo>
                    <a:pt x="4598670" y="1667890"/>
                  </a:lnTo>
                  <a:close/>
                </a:path>
                <a:path w="8742045" h="2465704">
                  <a:moveTo>
                    <a:pt x="4671949" y="1647697"/>
                  </a:moveTo>
                  <a:lnTo>
                    <a:pt x="4635245" y="1657984"/>
                  </a:lnTo>
                  <a:lnTo>
                    <a:pt x="4645533" y="1694687"/>
                  </a:lnTo>
                  <a:lnTo>
                    <a:pt x="4682236" y="1684400"/>
                  </a:lnTo>
                  <a:lnTo>
                    <a:pt x="4671949" y="1647697"/>
                  </a:lnTo>
                  <a:close/>
                </a:path>
                <a:path w="8742045" h="2465704">
                  <a:moveTo>
                    <a:pt x="4745355" y="1627250"/>
                  </a:moveTo>
                  <a:lnTo>
                    <a:pt x="4708652" y="1637537"/>
                  </a:lnTo>
                  <a:lnTo>
                    <a:pt x="4718939" y="1674240"/>
                  </a:lnTo>
                  <a:lnTo>
                    <a:pt x="4755642" y="1663953"/>
                  </a:lnTo>
                  <a:lnTo>
                    <a:pt x="4745355" y="1627250"/>
                  </a:lnTo>
                  <a:close/>
                </a:path>
                <a:path w="8742045" h="2465704">
                  <a:moveTo>
                    <a:pt x="4818380" y="1606168"/>
                  </a:moveTo>
                  <a:lnTo>
                    <a:pt x="4781804" y="1616836"/>
                  </a:lnTo>
                  <a:lnTo>
                    <a:pt x="4792471" y="1653412"/>
                  </a:lnTo>
                  <a:lnTo>
                    <a:pt x="4829047" y="1642744"/>
                  </a:lnTo>
                  <a:lnTo>
                    <a:pt x="4818380" y="1606168"/>
                  </a:lnTo>
                  <a:close/>
                </a:path>
                <a:path w="8742045" h="2465704">
                  <a:moveTo>
                    <a:pt x="4891532" y="1584832"/>
                  </a:moveTo>
                  <a:lnTo>
                    <a:pt x="4854956" y="1595500"/>
                  </a:lnTo>
                  <a:lnTo>
                    <a:pt x="4865624" y="1632077"/>
                  </a:lnTo>
                  <a:lnTo>
                    <a:pt x="4902200" y="1621408"/>
                  </a:lnTo>
                  <a:lnTo>
                    <a:pt x="4891532" y="1584832"/>
                  </a:lnTo>
                  <a:close/>
                </a:path>
                <a:path w="8742045" h="2465704">
                  <a:moveTo>
                    <a:pt x="4964049" y="1562607"/>
                  </a:moveTo>
                  <a:lnTo>
                    <a:pt x="4927727" y="1573783"/>
                  </a:lnTo>
                  <a:lnTo>
                    <a:pt x="4938903" y="1610232"/>
                  </a:lnTo>
                  <a:lnTo>
                    <a:pt x="4975352" y="1598929"/>
                  </a:lnTo>
                  <a:lnTo>
                    <a:pt x="4964049" y="1562607"/>
                  </a:lnTo>
                  <a:close/>
                </a:path>
                <a:path w="8742045" h="2465704">
                  <a:moveTo>
                    <a:pt x="5036946" y="1540128"/>
                  </a:moveTo>
                  <a:lnTo>
                    <a:pt x="5000497" y="1551304"/>
                  </a:lnTo>
                  <a:lnTo>
                    <a:pt x="5011674" y="1587753"/>
                  </a:lnTo>
                  <a:lnTo>
                    <a:pt x="5048122" y="1576577"/>
                  </a:lnTo>
                  <a:lnTo>
                    <a:pt x="5036946" y="1540128"/>
                  </a:lnTo>
                  <a:close/>
                </a:path>
                <a:path w="8742045" h="2465704">
                  <a:moveTo>
                    <a:pt x="5109210" y="1516887"/>
                  </a:moveTo>
                  <a:lnTo>
                    <a:pt x="5072888" y="1528698"/>
                  </a:lnTo>
                  <a:lnTo>
                    <a:pt x="5084699" y="1564893"/>
                  </a:lnTo>
                  <a:lnTo>
                    <a:pt x="5120894" y="1553082"/>
                  </a:lnTo>
                  <a:lnTo>
                    <a:pt x="5109210" y="1516887"/>
                  </a:lnTo>
                  <a:close/>
                </a:path>
                <a:path w="8742045" h="2465704">
                  <a:moveTo>
                    <a:pt x="5181727" y="1493392"/>
                  </a:moveTo>
                  <a:lnTo>
                    <a:pt x="5145405" y="1505203"/>
                  </a:lnTo>
                  <a:lnTo>
                    <a:pt x="5157216" y="1541398"/>
                  </a:lnTo>
                  <a:lnTo>
                    <a:pt x="5193411" y="1529587"/>
                  </a:lnTo>
                  <a:lnTo>
                    <a:pt x="5181727" y="1493392"/>
                  </a:lnTo>
                  <a:close/>
                </a:path>
                <a:path w="8742045" h="2465704">
                  <a:moveTo>
                    <a:pt x="5253609" y="1469262"/>
                  </a:moveTo>
                  <a:lnTo>
                    <a:pt x="5217541" y="1481581"/>
                  </a:lnTo>
                  <a:lnTo>
                    <a:pt x="5229860" y="1517522"/>
                  </a:lnTo>
                  <a:lnTo>
                    <a:pt x="5265928" y="1505203"/>
                  </a:lnTo>
                  <a:lnTo>
                    <a:pt x="5253609" y="1469262"/>
                  </a:lnTo>
                  <a:close/>
                </a:path>
                <a:path w="8742045" h="2465704">
                  <a:moveTo>
                    <a:pt x="5325745" y="1444624"/>
                  </a:moveTo>
                  <a:lnTo>
                    <a:pt x="5289677" y="1456943"/>
                  </a:lnTo>
                  <a:lnTo>
                    <a:pt x="5301995" y="1493011"/>
                  </a:lnTo>
                  <a:lnTo>
                    <a:pt x="5338064" y="1480692"/>
                  </a:lnTo>
                  <a:lnTo>
                    <a:pt x="5325745" y="1444624"/>
                  </a:lnTo>
                  <a:close/>
                </a:path>
                <a:path w="8742045" h="2465704">
                  <a:moveTo>
                    <a:pt x="5397372" y="1419478"/>
                  </a:moveTo>
                  <a:lnTo>
                    <a:pt x="5362956" y="1431924"/>
                  </a:lnTo>
                  <a:lnTo>
                    <a:pt x="5361813" y="1432305"/>
                  </a:lnTo>
                  <a:lnTo>
                    <a:pt x="5374132" y="1468373"/>
                  </a:lnTo>
                  <a:lnTo>
                    <a:pt x="5375275" y="1467865"/>
                  </a:lnTo>
                  <a:lnTo>
                    <a:pt x="5410200" y="1455292"/>
                  </a:lnTo>
                  <a:lnTo>
                    <a:pt x="5397372" y="1419478"/>
                  </a:lnTo>
                  <a:close/>
                </a:path>
                <a:path w="8742045" h="2465704">
                  <a:moveTo>
                    <a:pt x="5469001" y="1393697"/>
                  </a:moveTo>
                  <a:lnTo>
                    <a:pt x="5433187" y="1406652"/>
                  </a:lnTo>
                  <a:lnTo>
                    <a:pt x="5446141" y="1442465"/>
                  </a:lnTo>
                  <a:lnTo>
                    <a:pt x="5481955" y="1429511"/>
                  </a:lnTo>
                  <a:lnTo>
                    <a:pt x="5469001" y="1393697"/>
                  </a:lnTo>
                  <a:close/>
                </a:path>
                <a:path w="8742045" h="2465704">
                  <a:moveTo>
                    <a:pt x="5540502" y="1367916"/>
                  </a:moveTo>
                  <a:lnTo>
                    <a:pt x="5504942" y="1380870"/>
                  </a:lnTo>
                  <a:lnTo>
                    <a:pt x="5517769" y="1416684"/>
                  </a:lnTo>
                  <a:lnTo>
                    <a:pt x="5553837" y="1403603"/>
                  </a:lnTo>
                  <a:lnTo>
                    <a:pt x="5540502" y="1367916"/>
                  </a:lnTo>
                  <a:close/>
                </a:path>
                <a:path w="8742045" h="2465704">
                  <a:moveTo>
                    <a:pt x="5611749" y="1341119"/>
                  </a:moveTo>
                  <a:lnTo>
                    <a:pt x="5576189" y="1354581"/>
                  </a:lnTo>
                  <a:lnTo>
                    <a:pt x="5589524" y="1390268"/>
                  </a:lnTo>
                  <a:lnTo>
                    <a:pt x="5625211" y="1376806"/>
                  </a:lnTo>
                  <a:lnTo>
                    <a:pt x="5611749" y="1341119"/>
                  </a:lnTo>
                  <a:close/>
                </a:path>
                <a:path w="8742045" h="2465704">
                  <a:moveTo>
                    <a:pt x="5682742" y="1313814"/>
                  </a:moveTo>
                  <a:lnTo>
                    <a:pt x="5647182" y="1327530"/>
                  </a:lnTo>
                  <a:lnTo>
                    <a:pt x="5660897" y="1363090"/>
                  </a:lnTo>
                  <a:lnTo>
                    <a:pt x="5696458" y="1349374"/>
                  </a:lnTo>
                  <a:lnTo>
                    <a:pt x="5682742" y="1313814"/>
                  </a:lnTo>
                  <a:close/>
                </a:path>
                <a:path w="8742045" h="2465704">
                  <a:moveTo>
                    <a:pt x="5753608" y="1286128"/>
                  </a:moveTo>
                  <a:lnTo>
                    <a:pt x="5718175" y="1300099"/>
                  </a:lnTo>
                  <a:lnTo>
                    <a:pt x="5732145" y="1335531"/>
                  </a:lnTo>
                  <a:lnTo>
                    <a:pt x="5767578" y="1321561"/>
                  </a:lnTo>
                  <a:lnTo>
                    <a:pt x="5753608" y="1286128"/>
                  </a:lnTo>
                  <a:close/>
                </a:path>
                <a:path w="8742045" h="2465704">
                  <a:moveTo>
                    <a:pt x="5824346" y="1258062"/>
                  </a:moveTo>
                  <a:lnTo>
                    <a:pt x="5789041" y="1272031"/>
                  </a:lnTo>
                  <a:lnTo>
                    <a:pt x="5803011" y="1307464"/>
                  </a:lnTo>
                  <a:lnTo>
                    <a:pt x="5826887" y="1298066"/>
                  </a:lnTo>
                  <a:lnTo>
                    <a:pt x="5838444" y="1293367"/>
                  </a:lnTo>
                  <a:lnTo>
                    <a:pt x="5824346" y="1258062"/>
                  </a:lnTo>
                  <a:close/>
                </a:path>
                <a:path w="8742045" h="2465704">
                  <a:moveTo>
                    <a:pt x="5894959" y="1229614"/>
                  </a:moveTo>
                  <a:lnTo>
                    <a:pt x="5859653" y="1243838"/>
                  </a:lnTo>
                  <a:lnTo>
                    <a:pt x="5873877" y="1279143"/>
                  </a:lnTo>
                  <a:lnTo>
                    <a:pt x="5909183" y="1264919"/>
                  </a:lnTo>
                  <a:lnTo>
                    <a:pt x="5894959" y="1229614"/>
                  </a:lnTo>
                  <a:close/>
                </a:path>
                <a:path w="8742045" h="2465704">
                  <a:moveTo>
                    <a:pt x="5965444" y="1201039"/>
                  </a:moveTo>
                  <a:lnTo>
                    <a:pt x="5930265" y="1215389"/>
                  </a:lnTo>
                  <a:lnTo>
                    <a:pt x="5944616" y="1250695"/>
                  </a:lnTo>
                  <a:lnTo>
                    <a:pt x="5979921" y="1236217"/>
                  </a:lnTo>
                  <a:lnTo>
                    <a:pt x="5965444" y="1201039"/>
                  </a:lnTo>
                  <a:close/>
                </a:path>
                <a:path w="8742045" h="2465704">
                  <a:moveTo>
                    <a:pt x="6035929" y="1172209"/>
                  </a:moveTo>
                  <a:lnTo>
                    <a:pt x="6035675" y="1172337"/>
                  </a:lnTo>
                  <a:lnTo>
                    <a:pt x="6000750" y="1186560"/>
                  </a:lnTo>
                  <a:lnTo>
                    <a:pt x="6015228" y="1221866"/>
                  </a:lnTo>
                  <a:lnTo>
                    <a:pt x="6050153" y="1207642"/>
                  </a:lnTo>
                  <a:lnTo>
                    <a:pt x="6050534" y="1207389"/>
                  </a:lnTo>
                  <a:lnTo>
                    <a:pt x="6035929" y="1172209"/>
                  </a:lnTo>
                  <a:close/>
                </a:path>
                <a:path w="8742045" h="2465704">
                  <a:moveTo>
                    <a:pt x="6106414" y="1143127"/>
                  </a:moveTo>
                  <a:lnTo>
                    <a:pt x="6071235" y="1157604"/>
                  </a:lnTo>
                  <a:lnTo>
                    <a:pt x="6085713" y="1192910"/>
                  </a:lnTo>
                  <a:lnTo>
                    <a:pt x="6120892" y="1178305"/>
                  </a:lnTo>
                  <a:lnTo>
                    <a:pt x="6106414" y="1143127"/>
                  </a:lnTo>
                  <a:close/>
                </a:path>
                <a:path w="8742045" h="2465704">
                  <a:moveTo>
                    <a:pt x="6176771" y="1113916"/>
                  </a:moveTo>
                  <a:lnTo>
                    <a:pt x="6141593" y="1128521"/>
                  </a:lnTo>
                  <a:lnTo>
                    <a:pt x="6156197" y="1163827"/>
                  </a:lnTo>
                  <a:lnTo>
                    <a:pt x="6191377" y="1149095"/>
                  </a:lnTo>
                  <a:lnTo>
                    <a:pt x="6176771" y="1113916"/>
                  </a:lnTo>
                  <a:close/>
                </a:path>
                <a:path w="8742045" h="2465704">
                  <a:moveTo>
                    <a:pt x="6247003" y="1084579"/>
                  </a:moveTo>
                  <a:lnTo>
                    <a:pt x="6211824" y="1099312"/>
                  </a:lnTo>
                  <a:lnTo>
                    <a:pt x="6226556" y="1134364"/>
                  </a:lnTo>
                  <a:lnTo>
                    <a:pt x="6261735" y="1119758"/>
                  </a:lnTo>
                  <a:lnTo>
                    <a:pt x="6247003" y="1084579"/>
                  </a:lnTo>
                  <a:close/>
                </a:path>
                <a:path w="8742045" h="2465704">
                  <a:moveTo>
                    <a:pt x="6317234" y="1055115"/>
                  </a:moveTo>
                  <a:lnTo>
                    <a:pt x="6282182" y="1069847"/>
                  </a:lnTo>
                  <a:lnTo>
                    <a:pt x="6296914" y="1105027"/>
                  </a:lnTo>
                  <a:lnTo>
                    <a:pt x="6331966" y="1090167"/>
                  </a:lnTo>
                  <a:lnTo>
                    <a:pt x="6317234" y="1055115"/>
                  </a:lnTo>
                  <a:close/>
                </a:path>
                <a:path w="8742045" h="2465704">
                  <a:moveTo>
                    <a:pt x="6387465" y="1025525"/>
                  </a:moveTo>
                  <a:lnTo>
                    <a:pt x="6352286" y="1040256"/>
                  </a:lnTo>
                  <a:lnTo>
                    <a:pt x="6367145" y="1075435"/>
                  </a:lnTo>
                  <a:lnTo>
                    <a:pt x="6402196" y="1060577"/>
                  </a:lnTo>
                  <a:lnTo>
                    <a:pt x="6387465" y="1025525"/>
                  </a:lnTo>
                  <a:close/>
                </a:path>
                <a:path w="8742045" h="2465704">
                  <a:moveTo>
                    <a:pt x="6457569" y="995806"/>
                  </a:moveTo>
                  <a:lnTo>
                    <a:pt x="6422517" y="1010665"/>
                  </a:lnTo>
                  <a:lnTo>
                    <a:pt x="6437376" y="1045717"/>
                  </a:lnTo>
                  <a:lnTo>
                    <a:pt x="6472428" y="1030858"/>
                  </a:lnTo>
                  <a:lnTo>
                    <a:pt x="6457569" y="995806"/>
                  </a:lnTo>
                  <a:close/>
                </a:path>
                <a:path w="8742045" h="2465704">
                  <a:moveTo>
                    <a:pt x="6527673" y="965962"/>
                  </a:moveTo>
                  <a:lnTo>
                    <a:pt x="6492620" y="980820"/>
                  </a:lnTo>
                  <a:lnTo>
                    <a:pt x="6507480" y="1015872"/>
                  </a:lnTo>
                  <a:lnTo>
                    <a:pt x="6542532" y="1001013"/>
                  </a:lnTo>
                  <a:lnTo>
                    <a:pt x="6527673" y="965962"/>
                  </a:lnTo>
                  <a:close/>
                </a:path>
                <a:path w="8742045" h="2465704">
                  <a:moveTo>
                    <a:pt x="6597650" y="935989"/>
                  </a:moveTo>
                  <a:lnTo>
                    <a:pt x="6562725" y="950976"/>
                  </a:lnTo>
                  <a:lnTo>
                    <a:pt x="6577711" y="986027"/>
                  </a:lnTo>
                  <a:lnTo>
                    <a:pt x="6612636" y="971041"/>
                  </a:lnTo>
                  <a:lnTo>
                    <a:pt x="6597650" y="935989"/>
                  </a:lnTo>
                  <a:close/>
                </a:path>
                <a:path w="8742045" h="2465704">
                  <a:moveTo>
                    <a:pt x="6667627" y="906017"/>
                  </a:moveTo>
                  <a:lnTo>
                    <a:pt x="6666865" y="906399"/>
                  </a:lnTo>
                  <a:lnTo>
                    <a:pt x="6632702" y="921003"/>
                  </a:lnTo>
                  <a:lnTo>
                    <a:pt x="6647688" y="956055"/>
                  </a:lnTo>
                  <a:lnTo>
                    <a:pt x="6682740" y="941069"/>
                  </a:lnTo>
                  <a:lnTo>
                    <a:pt x="6667627" y="906017"/>
                  </a:lnTo>
                  <a:close/>
                </a:path>
                <a:path w="8742045" h="2465704">
                  <a:moveTo>
                    <a:pt x="6737604" y="875791"/>
                  </a:moveTo>
                  <a:lnTo>
                    <a:pt x="6702679" y="890904"/>
                  </a:lnTo>
                  <a:lnTo>
                    <a:pt x="6717792" y="925956"/>
                  </a:lnTo>
                  <a:lnTo>
                    <a:pt x="6752717" y="910843"/>
                  </a:lnTo>
                  <a:lnTo>
                    <a:pt x="6737604" y="875791"/>
                  </a:lnTo>
                  <a:close/>
                </a:path>
                <a:path w="8742045" h="2465704">
                  <a:moveTo>
                    <a:pt x="6807581" y="845692"/>
                  </a:moveTo>
                  <a:lnTo>
                    <a:pt x="6772656" y="860805"/>
                  </a:lnTo>
                  <a:lnTo>
                    <a:pt x="6787769" y="895730"/>
                  </a:lnTo>
                  <a:lnTo>
                    <a:pt x="6822694" y="880617"/>
                  </a:lnTo>
                  <a:lnTo>
                    <a:pt x="6807581" y="845692"/>
                  </a:lnTo>
                  <a:close/>
                </a:path>
                <a:path w="8742045" h="2465704">
                  <a:moveTo>
                    <a:pt x="6877558" y="815466"/>
                  </a:moveTo>
                  <a:lnTo>
                    <a:pt x="6842633" y="830579"/>
                  </a:lnTo>
                  <a:lnTo>
                    <a:pt x="6857746" y="865504"/>
                  </a:lnTo>
                  <a:lnTo>
                    <a:pt x="6892671" y="850391"/>
                  </a:lnTo>
                  <a:lnTo>
                    <a:pt x="6877558" y="815466"/>
                  </a:lnTo>
                  <a:close/>
                </a:path>
                <a:path w="8742045" h="2465704">
                  <a:moveTo>
                    <a:pt x="6947408" y="785240"/>
                  </a:moveTo>
                  <a:lnTo>
                    <a:pt x="6934581" y="790955"/>
                  </a:lnTo>
                  <a:lnTo>
                    <a:pt x="6912609" y="800353"/>
                  </a:lnTo>
                  <a:lnTo>
                    <a:pt x="6927596" y="835405"/>
                  </a:lnTo>
                  <a:lnTo>
                    <a:pt x="6962648" y="820165"/>
                  </a:lnTo>
                  <a:lnTo>
                    <a:pt x="6947408" y="785240"/>
                  </a:lnTo>
                  <a:close/>
                </a:path>
                <a:path w="8742045" h="2465704">
                  <a:moveTo>
                    <a:pt x="7017258" y="754760"/>
                  </a:moveTo>
                  <a:lnTo>
                    <a:pt x="6982333" y="770001"/>
                  </a:lnTo>
                  <a:lnTo>
                    <a:pt x="6997573" y="804926"/>
                  </a:lnTo>
                  <a:lnTo>
                    <a:pt x="7032498" y="789685"/>
                  </a:lnTo>
                  <a:lnTo>
                    <a:pt x="7017258" y="754760"/>
                  </a:lnTo>
                  <a:close/>
                </a:path>
                <a:path w="8742045" h="2465704">
                  <a:moveTo>
                    <a:pt x="7087108" y="724280"/>
                  </a:moveTo>
                  <a:lnTo>
                    <a:pt x="7052183" y="739520"/>
                  </a:lnTo>
                  <a:lnTo>
                    <a:pt x="7067423" y="774445"/>
                  </a:lnTo>
                  <a:lnTo>
                    <a:pt x="7102348" y="759205"/>
                  </a:lnTo>
                  <a:lnTo>
                    <a:pt x="7087108" y="724280"/>
                  </a:lnTo>
                  <a:close/>
                </a:path>
                <a:path w="8742045" h="2465704">
                  <a:moveTo>
                    <a:pt x="7156958" y="693801"/>
                  </a:moveTo>
                  <a:lnTo>
                    <a:pt x="7122033" y="709040"/>
                  </a:lnTo>
                  <a:lnTo>
                    <a:pt x="7137273" y="743965"/>
                  </a:lnTo>
                  <a:lnTo>
                    <a:pt x="7172198" y="728726"/>
                  </a:lnTo>
                  <a:lnTo>
                    <a:pt x="7156958" y="693801"/>
                  </a:lnTo>
                  <a:close/>
                </a:path>
                <a:path w="8742045" h="2465704">
                  <a:moveTo>
                    <a:pt x="7226808" y="663320"/>
                  </a:moveTo>
                  <a:lnTo>
                    <a:pt x="7202551" y="673988"/>
                  </a:lnTo>
                  <a:lnTo>
                    <a:pt x="7191883" y="678560"/>
                  </a:lnTo>
                  <a:lnTo>
                    <a:pt x="7207123" y="713485"/>
                  </a:lnTo>
                  <a:lnTo>
                    <a:pt x="7217790" y="708913"/>
                  </a:lnTo>
                  <a:lnTo>
                    <a:pt x="7242048" y="698245"/>
                  </a:lnTo>
                  <a:lnTo>
                    <a:pt x="7226808" y="663320"/>
                  </a:lnTo>
                  <a:close/>
                </a:path>
                <a:path w="8742045" h="2465704">
                  <a:moveTo>
                    <a:pt x="7296531" y="632713"/>
                  </a:moveTo>
                  <a:lnTo>
                    <a:pt x="7261606" y="648080"/>
                  </a:lnTo>
                  <a:lnTo>
                    <a:pt x="7276973" y="682878"/>
                  </a:lnTo>
                  <a:lnTo>
                    <a:pt x="7311898" y="667638"/>
                  </a:lnTo>
                  <a:lnTo>
                    <a:pt x="7296531" y="632713"/>
                  </a:lnTo>
                  <a:close/>
                </a:path>
                <a:path w="8742045" h="2465704">
                  <a:moveTo>
                    <a:pt x="7366254" y="602106"/>
                  </a:moveTo>
                  <a:lnTo>
                    <a:pt x="7335138" y="615822"/>
                  </a:lnTo>
                  <a:lnTo>
                    <a:pt x="7331456" y="617346"/>
                  </a:lnTo>
                  <a:lnTo>
                    <a:pt x="7346696" y="652271"/>
                  </a:lnTo>
                  <a:lnTo>
                    <a:pt x="7381621" y="636904"/>
                  </a:lnTo>
                  <a:lnTo>
                    <a:pt x="7366254" y="602106"/>
                  </a:lnTo>
                  <a:close/>
                </a:path>
                <a:path w="8742045" h="2465704">
                  <a:moveTo>
                    <a:pt x="7436104" y="571372"/>
                  </a:moveTo>
                  <a:lnTo>
                    <a:pt x="7401179" y="586739"/>
                  </a:lnTo>
                  <a:lnTo>
                    <a:pt x="7416546" y="621664"/>
                  </a:lnTo>
                  <a:lnTo>
                    <a:pt x="7451344" y="606297"/>
                  </a:lnTo>
                  <a:lnTo>
                    <a:pt x="7436104" y="571372"/>
                  </a:lnTo>
                  <a:close/>
                </a:path>
                <a:path w="8742045" h="2465704">
                  <a:moveTo>
                    <a:pt x="7505700" y="540638"/>
                  </a:moveTo>
                  <a:lnTo>
                    <a:pt x="7470902" y="556005"/>
                  </a:lnTo>
                  <a:lnTo>
                    <a:pt x="7486269" y="590930"/>
                  </a:lnTo>
                  <a:lnTo>
                    <a:pt x="7521194" y="575563"/>
                  </a:lnTo>
                  <a:lnTo>
                    <a:pt x="7505700" y="540638"/>
                  </a:lnTo>
                  <a:close/>
                </a:path>
                <a:path w="8742045" h="2465704">
                  <a:moveTo>
                    <a:pt x="7575423" y="509904"/>
                  </a:moveTo>
                  <a:lnTo>
                    <a:pt x="7540625" y="525271"/>
                  </a:lnTo>
                  <a:lnTo>
                    <a:pt x="7555992" y="560069"/>
                  </a:lnTo>
                  <a:lnTo>
                    <a:pt x="7590790" y="544702"/>
                  </a:lnTo>
                  <a:lnTo>
                    <a:pt x="7575423" y="509904"/>
                  </a:lnTo>
                  <a:close/>
                </a:path>
                <a:path w="8742045" h="2465704">
                  <a:moveTo>
                    <a:pt x="7645146" y="479043"/>
                  </a:moveTo>
                  <a:lnTo>
                    <a:pt x="7610221" y="494410"/>
                  </a:lnTo>
                  <a:lnTo>
                    <a:pt x="7625715" y="529335"/>
                  </a:lnTo>
                  <a:lnTo>
                    <a:pt x="7660513" y="513841"/>
                  </a:lnTo>
                  <a:lnTo>
                    <a:pt x="7645146" y="479043"/>
                  </a:lnTo>
                  <a:close/>
                </a:path>
                <a:path w="8742045" h="2465704">
                  <a:moveTo>
                    <a:pt x="7714742" y="448182"/>
                  </a:moveTo>
                  <a:lnTo>
                    <a:pt x="7679944" y="463550"/>
                  </a:lnTo>
                  <a:lnTo>
                    <a:pt x="7695311" y="498347"/>
                  </a:lnTo>
                  <a:lnTo>
                    <a:pt x="7730236" y="482980"/>
                  </a:lnTo>
                  <a:lnTo>
                    <a:pt x="7714742" y="448182"/>
                  </a:lnTo>
                  <a:close/>
                </a:path>
                <a:path w="8742045" h="2465704">
                  <a:moveTo>
                    <a:pt x="7784338" y="417194"/>
                  </a:moveTo>
                  <a:lnTo>
                    <a:pt x="7749540" y="432688"/>
                  </a:lnTo>
                  <a:lnTo>
                    <a:pt x="7765034" y="467487"/>
                  </a:lnTo>
                  <a:lnTo>
                    <a:pt x="7799832" y="451992"/>
                  </a:lnTo>
                  <a:lnTo>
                    <a:pt x="7784338" y="417194"/>
                  </a:lnTo>
                  <a:close/>
                </a:path>
                <a:path w="8742045" h="2465704">
                  <a:moveTo>
                    <a:pt x="7853934" y="386206"/>
                  </a:moveTo>
                  <a:lnTo>
                    <a:pt x="7819136" y="401700"/>
                  </a:lnTo>
                  <a:lnTo>
                    <a:pt x="7834630" y="436499"/>
                  </a:lnTo>
                  <a:lnTo>
                    <a:pt x="7869428" y="421004"/>
                  </a:lnTo>
                  <a:lnTo>
                    <a:pt x="7853934" y="386206"/>
                  </a:lnTo>
                  <a:close/>
                </a:path>
                <a:path w="8742045" h="2465704">
                  <a:moveTo>
                    <a:pt x="7923530" y="355218"/>
                  </a:moveTo>
                  <a:lnTo>
                    <a:pt x="7888732" y="370713"/>
                  </a:lnTo>
                  <a:lnTo>
                    <a:pt x="7904226" y="405510"/>
                  </a:lnTo>
                  <a:lnTo>
                    <a:pt x="7939024" y="390016"/>
                  </a:lnTo>
                  <a:lnTo>
                    <a:pt x="7923530" y="355218"/>
                  </a:lnTo>
                  <a:close/>
                </a:path>
                <a:path w="8742045" h="2465704">
                  <a:moveTo>
                    <a:pt x="7993126" y="324230"/>
                  </a:moveTo>
                  <a:lnTo>
                    <a:pt x="7958328" y="339725"/>
                  </a:lnTo>
                  <a:lnTo>
                    <a:pt x="7973949" y="374522"/>
                  </a:lnTo>
                  <a:lnTo>
                    <a:pt x="8008746" y="359028"/>
                  </a:lnTo>
                  <a:lnTo>
                    <a:pt x="7993126" y="324230"/>
                  </a:lnTo>
                  <a:close/>
                </a:path>
                <a:path w="8742045" h="2465704">
                  <a:moveTo>
                    <a:pt x="8062721" y="293115"/>
                  </a:moveTo>
                  <a:lnTo>
                    <a:pt x="8027924" y="308609"/>
                  </a:lnTo>
                  <a:lnTo>
                    <a:pt x="8043417" y="343407"/>
                  </a:lnTo>
                  <a:lnTo>
                    <a:pt x="8078215" y="327913"/>
                  </a:lnTo>
                  <a:lnTo>
                    <a:pt x="8062721" y="293115"/>
                  </a:lnTo>
                  <a:close/>
                </a:path>
                <a:path w="8742045" h="2465704">
                  <a:moveTo>
                    <a:pt x="8132190" y="261874"/>
                  </a:moveTo>
                  <a:lnTo>
                    <a:pt x="8097392" y="277494"/>
                  </a:lnTo>
                  <a:lnTo>
                    <a:pt x="8113013" y="312292"/>
                  </a:lnTo>
                  <a:lnTo>
                    <a:pt x="8147811" y="296671"/>
                  </a:lnTo>
                  <a:lnTo>
                    <a:pt x="8132190" y="261874"/>
                  </a:lnTo>
                  <a:close/>
                </a:path>
                <a:path w="8742045" h="2465704">
                  <a:moveTo>
                    <a:pt x="8201786" y="230758"/>
                  </a:moveTo>
                  <a:lnTo>
                    <a:pt x="8170290" y="244982"/>
                  </a:lnTo>
                  <a:lnTo>
                    <a:pt x="8166988" y="246379"/>
                  </a:lnTo>
                  <a:lnTo>
                    <a:pt x="8182609" y="281177"/>
                  </a:lnTo>
                  <a:lnTo>
                    <a:pt x="8185784" y="279653"/>
                  </a:lnTo>
                  <a:lnTo>
                    <a:pt x="8217408" y="265556"/>
                  </a:lnTo>
                  <a:lnTo>
                    <a:pt x="8201786" y="230758"/>
                  </a:lnTo>
                  <a:close/>
                </a:path>
                <a:path w="8742045" h="2465704">
                  <a:moveTo>
                    <a:pt x="8271256" y="199643"/>
                  </a:moveTo>
                  <a:lnTo>
                    <a:pt x="8268208" y="201040"/>
                  </a:lnTo>
                  <a:lnTo>
                    <a:pt x="8236584" y="215137"/>
                  </a:lnTo>
                  <a:lnTo>
                    <a:pt x="8252079" y="249935"/>
                  </a:lnTo>
                  <a:lnTo>
                    <a:pt x="8283702" y="235838"/>
                  </a:lnTo>
                  <a:lnTo>
                    <a:pt x="8286877" y="234314"/>
                  </a:lnTo>
                  <a:lnTo>
                    <a:pt x="8271256" y="199643"/>
                  </a:lnTo>
                  <a:close/>
                </a:path>
                <a:path w="8742045" h="2465704">
                  <a:moveTo>
                    <a:pt x="8340725" y="168401"/>
                  </a:moveTo>
                  <a:lnTo>
                    <a:pt x="8314309" y="180212"/>
                  </a:lnTo>
                  <a:lnTo>
                    <a:pt x="8306054" y="184022"/>
                  </a:lnTo>
                  <a:lnTo>
                    <a:pt x="8321675" y="218693"/>
                  </a:lnTo>
                  <a:lnTo>
                    <a:pt x="8356346" y="203072"/>
                  </a:lnTo>
                  <a:lnTo>
                    <a:pt x="8340725" y="168401"/>
                  </a:lnTo>
                  <a:close/>
                </a:path>
                <a:path w="8742045" h="2465704">
                  <a:moveTo>
                    <a:pt x="8410194" y="137159"/>
                  </a:moveTo>
                  <a:lnTo>
                    <a:pt x="8375523" y="152780"/>
                  </a:lnTo>
                  <a:lnTo>
                    <a:pt x="8391144" y="187451"/>
                  </a:lnTo>
                  <a:lnTo>
                    <a:pt x="8425942" y="171830"/>
                  </a:lnTo>
                  <a:lnTo>
                    <a:pt x="8410194" y="137159"/>
                  </a:lnTo>
                  <a:close/>
                </a:path>
                <a:path w="8742045" h="2465704">
                  <a:moveTo>
                    <a:pt x="8479663" y="105790"/>
                  </a:moveTo>
                  <a:lnTo>
                    <a:pt x="8479028" y="106044"/>
                  </a:lnTo>
                  <a:lnTo>
                    <a:pt x="8444992" y="121412"/>
                  </a:lnTo>
                  <a:lnTo>
                    <a:pt x="8460613" y="156209"/>
                  </a:lnTo>
                  <a:lnTo>
                    <a:pt x="8494649" y="140842"/>
                  </a:lnTo>
                  <a:lnTo>
                    <a:pt x="8495411" y="140462"/>
                  </a:lnTo>
                  <a:lnTo>
                    <a:pt x="8479663" y="105790"/>
                  </a:lnTo>
                  <a:close/>
                </a:path>
                <a:path w="8742045" h="2465704">
                  <a:moveTo>
                    <a:pt x="8713510" y="43052"/>
                  </a:moveTo>
                  <a:lnTo>
                    <a:pt x="8618601" y="43052"/>
                  </a:lnTo>
                  <a:lnTo>
                    <a:pt x="8620030" y="46226"/>
                  </a:lnTo>
                  <a:lnTo>
                    <a:pt x="8637778" y="55244"/>
                  </a:lnTo>
                  <a:lnTo>
                    <a:pt x="8632851" y="74681"/>
                  </a:lnTo>
                  <a:lnTo>
                    <a:pt x="8634221" y="77724"/>
                  </a:lnTo>
                  <a:lnTo>
                    <a:pt x="8631796" y="78841"/>
                  </a:lnTo>
                  <a:lnTo>
                    <a:pt x="8607806" y="173481"/>
                  </a:lnTo>
                  <a:lnTo>
                    <a:pt x="8713510" y="43052"/>
                  </a:lnTo>
                  <a:close/>
                </a:path>
                <a:path w="8742045" h="2465704">
                  <a:moveTo>
                    <a:pt x="8549132" y="74421"/>
                  </a:moveTo>
                  <a:lnTo>
                    <a:pt x="8514461" y="90042"/>
                  </a:lnTo>
                  <a:lnTo>
                    <a:pt x="8530082" y="124840"/>
                  </a:lnTo>
                  <a:lnTo>
                    <a:pt x="8564753" y="109092"/>
                  </a:lnTo>
                  <a:lnTo>
                    <a:pt x="8549132" y="74421"/>
                  </a:lnTo>
                  <a:close/>
                </a:path>
                <a:path w="8742045" h="2465704">
                  <a:moveTo>
                    <a:pt x="8616032" y="44194"/>
                  </a:moveTo>
                  <a:lnTo>
                    <a:pt x="8607171" y="48132"/>
                  </a:lnTo>
                  <a:lnTo>
                    <a:pt x="8583803" y="58800"/>
                  </a:lnTo>
                  <a:lnTo>
                    <a:pt x="8599551" y="93471"/>
                  </a:lnTo>
                  <a:lnTo>
                    <a:pt x="8631796" y="78841"/>
                  </a:lnTo>
                  <a:lnTo>
                    <a:pt x="8632851" y="74681"/>
                  </a:lnTo>
                  <a:lnTo>
                    <a:pt x="8620030" y="46226"/>
                  </a:lnTo>
                  <a:lnTo>
                    <a:pt x="8616032" y="44194"/>
                  </a:lnTo>
                  <a:close/>
                </a:path>
                <a:path w="8742045" h="2465704">
                  <a:moveTo>
                    <a:pt x="8632851" y="74681"/>
                  </a:moveTo>
                  <a:lnTo>
                    <a:pt x="8631796" y="78841"/>
                  </a:lnTo>
                  <a:lnTo>
                    <a:pt x="8634221" y="77724"/>
                  </a:lnTo>
                  <a:lnTo>
                    <a:pt x="8632851" y="74681"/>
                  </a:lnTo>
                  <a:close/>
                </a:path>
                <a:path w="8742045" h="2465704">
                  <a:moveTo>
                    <a:pt x="8618601" y="43052"/>
                  </a:moveTo>
                  <a:lnTo>
                    <a:pt x="8616032" y="44194"/>
                  </a:lnTo>
                  <a:lnTo>
                    <a:pt x="8620030" y="46226"/>
                  </a:lnTo>
                  <a:lnTo>
                    <a:pt x="8618601" y="43052"/>
                  </a:lnTo>
                  <a:close/>
                </a:path>
                <a:path w="8742045" h="2465704">
                  <a:moveTo>
                    <a:pt x="8529066" y="0"/>
                  </a:moveTo>
                  <a:lnTo>
                    <a:pt x="8616032" y="44194"/>
                  </a:lnTo>
                  <a:lnTo>
                    <a:pt x="8618601" y="43052"/>
                  </a:lnTo>
                  <a:lnTo>
                    <a:pt x="8713510" y="43052"/>
                  </a:lnTo>
                  <a:lnTo>
                    <a:pt x="8741917" y="8000"/>
                  </a:lnTo>
                  <a:lnTo>
                    <a:pt x="8529066" y="0"/>
                  </a:lnTo>
                  <a:close/>
                </a:path>
              </a:pathLst>
            </a:custGeom>
            <a:solidFill>
              <a:srgbClr val="465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0202" y="820673"/>
              <a:ext cx="3382010" cy="2947670"/>
            </a:xfrm>
            <a:custGeom>
              <a:avLst/>
              <a:gdLst/>
              <a:ahLst/>
              <a:cxnLst/>
              <a:rect l="l" t="t" r="r" b="b"/>
              <a:pathLst>
                <a:path w="3382009" h="2947670">
                  <a:moveTo>
                    <a:pt x="2890520" y="0"/>
                  </a:moveTo>
                  <a:lnTo>
                    <a:pt x="491236" y="0"/>
                  </a:lnTo>
                  <a:lnTo>
                    <a:pt x="443931" y="2249"/>
                  </a:lnTo>
                  <a:lnTo>
                    <a:pt x="397898" y="8858"/>
                  </a:lnTo>
                  <a:lnTo>
                    <a:pt x="353341" y="19623"/>
                  </a:lnTo>
                  <a:lnTo>
                    <a:pt x="310468" y="34336"/>
                  </a:lnTo>
                  <a:lnTo>
                    <a:pt x="269484" y="52793"/>
                  </a:lnTo>
                  <a:lnTo>
                    <a:pt x="230595" y="74786"/>
                  </a:lnTo>
                  <a:lnTo>
                    <a:pt x="194007" y="100110"/>
                  </a:lnTo>
                  <a:lnTo>
                    <a:pt x="159926" y="128559"/>
                  </a:lnTo>
                  <a:lnTo>
                    <a:pt x="128559" y="159926"/>
                  </a:lnTo>
                  <a:lnTo>
                    <a:pt x="100110" y="194007"/>
                  </a:lnTo>
                  <a:lnTo>
                    <a:pt x="74786" y="230595"/>
                  </a:lnTo>
                  <a:lnTo>
                    <a:pt x="52793" y="269484"/>
                  </a:lnTo>
                  <a:lnTo>
                    <a:pt x="34336" y="310468"/>
                  </a:lnTo>
                  <a:lnTo>
                    <a:pt x="19623" y="353341"/>
                  </a:lnTo>
                  <a:lnTo>
                    <a:pt x="8858" y="397898"/>
                  </a:lnTo>
                  <a:lnTo>
                    <a:pt x="2249" y="443931"/>
                  </a:lnTo>
                  <a:lnTo>
                    <a:pt x="0" y="491236"/>
                  </a:lnTo>
                  <a:lnTo>
                    <a:pt x="0" y="2456179"/>
                  </a:lnTo>
                  <a:lnTo>
                    <a:pt x="2249" y="2503484"/>
                  </a:lnTo>
                  <a:lnTo>
                    <a:pt x="8858" y="2549517"/>
                  </a:lnTo>
                  <a:lnTo>
                    <a:pt x="19623" y="2594074"/>
                  </a:lnTo>
                  <a:lnTo>
                    <a:pt x="34336" y="2636947"/>
                  </a:lnTo>
                  <a:lnTo>
                    <a:pt x="52793" y="2677931"/>
                  </a:lnTo>
                  <a:lnTo>
                    <a:pt x="74786" y="2716820"/>
                  </a:lnTo>
                  <a:lnTo>
                    <a:pt x="100110" y="2753408"/>
                  </a:lnTo>
                  <a:lnTo>
                    <a:pt x="128559" y="2787489"/>
                  </a:lnTo>
                  <a:lnTo>
                    <a:pt x="159926" y="2818856"/>
                  </a:lnTo>
                  <a:lnTo>
                    <a:pt x="194007" y="2847305"/>
                  </a:lnTo>
                  <a:lnTo>
                    <a:pt x="230595" y="2872629"/>
                  </a:lnTo>
                  <a:lnTo>
                    <a:pt x="269484" y="2894622"/>
                  </a:lnTo>
                  <a:lnTo>
                    <a:pt x="310468" y="2913079"/>
                  </a:lnTo>
                  <a:lnTo>
                    <a:pt x="353341" y="2927792"/>
                  </a:lnTo>
                  <a:lnTo>
                    <a:pt x="397898" y="2938557"/>
                  </a:lnTo>
                  <a:lnTo>
                    <a:pt x="443931" y="2945166"/>
                  </a:lnTo>
                  <a:lnTo>
                    <a:pt x="491236" y="2947416"/>
                  </a:lnTo>
                  <a:lnTo>
                    <a:pt x="2890520" y="2947416"/>
                  </a:lnTo>
                  <a:lnTo>
                    <a:pt x="2937824" y="2945166"/>
                  </a:lnTo>
                  <a:lnTo>
                    <a:pt x="2983857" y="2938557"/>
                  </a:lnTo>
                  <a:lnTo>
                    <a:pt x="3028414" y="2927792"/>
                  </a:lnTo>
                  <a:lnTo>
                    <a:pt x="3071287" y="2913079"/>
                  </a:lnTo>
                  <a:lnTo>
                    <a:pt x="3112271" y="2894622"/>
                  </a:lnTo>
                  <a:lnTo>
                    <a:pt x="3151160" y="2872629"/>
                  </a:lnTo>
                  <a:lnTo>
                    <a:pt x="3187748" y="2847305"/>
                  </a:lnTo>
                  <a:lnTo>
                    <a:pt x="3221829" y="2818856"/>
                  </a:lnTo>
                  <a:lnTo>
                    <a:pt x="3253196" y="2787489"/>
                  </a:lnTo>
                  <a:lnTo>
                    <a:pt x="3281645" y="2753408"/>
                  </a:lnTo>
                  <a:lnTo>
                    <a:pt x="3306969" y="2716820"/>
                  </a:lnTo>
                  <a:lnTo>
                    <a:pt x="3328962" y="2677931"/>
                  </a:lnTo>
                  <a:lnTo>
                    <a:pt x="3347419" y="2636947"/>
                  </a:lnTo>
                  <a:lnTo>
                    <a:pt x="3362132" y="2594074"/>
                  </a:lnTo>
                  <a:lnTo>
                    <a:pt x="3372897" y="2549517"/>
                  </a:lnTo>
                  <a:lnTo>
                    <a:pt x="3379506" y="2503484"/>
                  </a:lnTo>
                  <a:lnTo>
                    <a:pt x="3381755" y="2456179"/>
                  </a:lnTo>
                  <a:lnTo>
                    <a:pt x="3381755" y="491236"/>
                  </a:lnTo>
                  <a:lnTo>
                    <a:pt x="3379506" y="443931"/>
                  </a:lnTo>
                  <a:lnTo>
                    <a:pt x="3372897" y="397898"/>
                  </a:lnTo>
                  <a:lnTo>
                    <a:pt x="3362132" y="353341"/>
                  </a:lnTo>
                  <a:lnTo>
                    <a:pt x="3347419" y="310468"/>
                  </a:lnTo>
                  <a:lnTo>
                    <a:pt x="3328962" y="269484"/>
                  </a:lnTo>
                  <a:lnTo>
                    <a:pt x="3306969" y="230595"/>
                  </a:lnTo>
                  <a:lnTo>
                    <a:pt x="3281645" y="194007"/>
                  </a:lnTo>
                  <a:lnTo>
                    <a:pt x="3253196" y="159926"/>
                  </a:lnTo>
                  <a:lnTo>
                    <a:pt x="3221829" y="128559"/>
                  </a:lnTo>
                  <a:lnTo>
                    <a:pt x="3187748" y="100110"/>
                  </a:lnTo>
                  <a:lnTo>
                    <a:pt x="3151160" y="74786"/>
                  </a:lnTo>
                  <a:lnTo>
                    <a:pt x="3112271" y="52793"/>
                  </a:lnTo>
                  <a:lnTo>
                    <a:pt x="3071287" y="34336"/>
                  </a:lnTo>
                  <a:lnTo>
                    <a:pt x="3028414" y="19623"/>
                  </a:lnTo>
                  <a:lnTo>
                    <a:pt x="2983857" y="8858"/>
                  </a:lnTo>
                  <a:lnTo>
                    <a:pt x="2937824" y="2249"/>
                  </a:lnTo>
                  <a:lnTo>
                    <a:pt x="2890520" y="0"/>
                  </a:lnTo>
                  <a:close/>
                </a:path>
              </a:pathLst>
            </a:custGeom>
            <a:solidFill>
              <a:srgbClr val="E97C2D">
                <a:alpha val="7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0202" y="820673"/>
              <a:ext cx="3382010" cy="2947670"/>
            </a:xfrm>
            <a:custGeom>
              <a:avLst/>
              <a:gdLst/>
              <a:ahLst/>
              <a:cxnLst/>
              <a:rect l="l" t="t" r="r" b="b"/>
              <a:pathLst>
                <a:path w="3382009" h="2947670">
                  <a:moveTo>
                    <a:pt x="0" y="491236"/>
                  </a:moveTo>
                  <a:lnTo>
                    <a:pt x="2249" y="443931"/>
                  </a:lnTo>
                  <a:lnTo>
                    <a:pt x="8858" y="397898"/>
                  </a:lnTo>
                  <a:lnTo>
                    <a:pt x="19623" y="353341"/>
                  </a:lnTo>
                  <a:lnTo>
                    <a:pt x="34336" y="310468"/>
                  </a:lnTo>
                  <a:lnTo>
                    <a:pt x="52793" y="269484"/>
                  </a:lnTo>
                  <a:lnTo>
                    <a:pt x="74786" y="230595"/>
                  </a:lnTo>
                  <a:lnTo>
                    <a:pt x="100110" y="194007"/>
                  </a:lnTo>
                  <a:lnTo>
                    <a:pt x="128559" y="159926"/>
                  </a:lnTo>
                  <a:lnTo>
                    <a:pt x="159926" y="128559"/>
                  </a:lnTo>
                  <a:lnTo>
                    <a:pt x="194007" y="100110"/>
                  </a:lnTo>
                  <a:lnTo>
                    <a:pt x="230595" y="74786"/>
                  </a:lnTo>
                  <a:lnTo>
                    <a:pt x="269484" y="52793"/>
                  </a:lnTo>
                  <a:lnTo>
                    <a:pt x="310468" y="34336"/>
                  </a:lnTo>
                  <a:lnTo>
                    <a:pt x="353341" y="19623"/>
                  </a:lnTo>
                  <a:lnTo>
                    <a:pt x="397898" y="8858"/>
                  </a:lnTo>
                  <a:lnTo>
                    <a:pt x="443931" y="2249"/>
                  </a:lnTo>
                  <a:lnTo>
                    <a:pt x="491236" y="0"/>
                  </a:lnTo>
                  <a:lnTo>
                    <a:pt x="2890520" y="0"/>
                  </a:lnTo>
                  <a:lnTo>
                    <a:pt x="2937824" y="2249"/>
                  </a:lnTo>
                  <a:lnTo>
                    <a:pt x="2983857" y="8858"/>
                  </a:lnTo>
                  <a:lnTo>
                    <a:pt x="3028414" y="19623"/>
                  </a:lnTo>
                  <a:lnTo>
                    <a:pt x="3071287" y="34336"/>
                  </a:lnTo>
                  <a:lnTo>
                    <a:pt x="3112271" y="52793"/>
                  </a:lnTo>
                  <a:lnTo>
                    <a:pt x="3151160" y="74786"/>
                  </a:lnTo>
                  <a:lnTo>
                    <a:pt x="3187748" y="100110"/>
                  </a:lnTo>
                  <a:lnTo>
                    <a:pt x="3221829" y="128559"/>
                  </a:lnTo>
                  <a:lnTo>
                    <a:pt x="3253196" y="159926"/>
                  </a:lnTo>
                  <a:lnTo>
                    <a:pt x="3281645" y="194007"/>
                  </a:lnTo>
                  <a:lnTo>
                    <a:pt x="3306969" y="230595"/>
                  </a:lnTo>
                  <a:lnTo>
                    <a:pt x="3328962" y="269484"/>
                  </a:lnTo>
                  <a:lnTo>
                    <a:pt x="3347419" y="310468"/>
                  </a:lnTo>
                  <a:lnTo>
                    <a:pt x="3362132" y="353341"/>
                  </a:lnTo>
                  <a:lnTo>
                    <a:pt x="3372897" y="397898"/>
                  </a:lnTo>
                  <a:lnTo>
                    <a:pt x="3379506" y="443931"/>
                  </a:lnTo>
                  <a:lnTo>
                    <a:pt x="3381755" y="491236"/>
                  </a:lnTo>
                  <a:lnTo>
                    <a:pt x="3381755" y="2456179"/>
                  </a:lnTo>
                  <a:lnTo>
                    <a:pt x="3379506" y="2503484"/>
                  </a:lnTo>
                  <a:lnTo>
                    <a:pt x="3372897" y="2549517"/>
                  </a:lnTo>
                  <a:lnTo>
                    <a:pt x="3362132" y="2594074"/>
                  </a:lnTo>
                  <a:lnTo>
                    <a:pt x="3347419" y="2636947"/>
                  </a:lnTo>
                  <a:lnTo>
                    <a:pt x="3328962" y="2677931"/>
                  </a:lnTo>
                  <a:lnTo>
                    <a:pt x="3306969" y="2716820"/>
                  </a:lnTo>
                  <a:lnTo>
                    <a:pt x="3281645" y="2753408"/>
                  </a:lnTo>
                  <a:lnTo>
                    <a:pt x="3253196" y="2787489"/>
                  </a:lnTo>
                  <a:lnTo>
                    <a:pt x="3221829" y="2818856"/>
                  </a:lnTo>
                  <a:lnTo>
                    <a:pt x="3187748" y="2847305"/>
                  </a:lnTo>
                  <a:lnTo>
                    <a:pt x="3151160" y="2872629"/>
                  </a:lnTo>
                  <a:lnTo>
                    <a:pt x="3112271" y="2894622"/>
                  </a:lnTo>
                  <a:lnTo>
                    <a:pt x="3071287" y="2913079"/>
                  </a:lnTo>
                  <a:lnTo>
                    <a:pt x="3028414" y="2927792"/>
                  </a:lnTo>
                  <a:lnTo>
                    <a:pt x="2983857" y="2938557"/>
                  </a:lnTo>
                  <a:lnTo>
                    <a:pt x="2937824" y="2945166"/>
                  </a:lnTo>
                  <a:lnTo>
                    <a:pt x="2890520" y="2947416"/>
                  </a:lnTo>
                  <a:lnTo>
                    <a:pt x="491236" y="2947416"/>
                  </a:lnTo>
                  <a:lnTo>
                    <a:pt x="443931" y="2945166"/>
                  </a:lnTo>
                  <a:lnTo>
                    <a:pt x="397898" y="2938557"/>
                  </a:lnTo>
                  <a:lnTo>
                    <a:pt x="353341" y="2927792"/>
                  </a:lnTo>
                  <a:lnTo>
                    <a:pt x="310468" y="2913079"/>
                  </a:lnTo>
                  <a:lnTo>
                    <a:pt x="269484" y="2894622"/>
                  </a:lnTo>
                  <a:lnTo>
                    <a:pt x="230595" y="2872629"/>
                  </a:lnTo>
                  <a:lnTo>
                    <a:pt x="194007" y="2847305"/>
                  </a:lnTo>
                  <a:lnTo>
                    <a:pt x="159926" y="2818856"/>
                  </a:lnTo>
                  <a:lnTo>
                    <a:pt x="128559" y="2787489"/>
                  </a:lnTo>
                  <a:lnTo>
                    <a:pt x="100110" y="2753408"/>
                  </a:lnTo>
                  <a:lnTo>
                    <a:pt x="74786" y="2716820"/>
                  </a:lnTo>
                  <a:lnTo>
                    <a:pt x="52793" y="2677931"/>
                  </a:lnTo>
                  <a:lnTo>
                    <a:pt x="34336" y="2636947"/>
                  </a:lnTo>
                  <a:lnTo>
                    <a:pt x="19623" y="2594074"/>
                  </a:lnTo>
                  <a:lnTo>
                    <a:pt x="8858" y="2549517"/>
                  </a:lnTo>
                  <a:lnTo>
                    <a:pt x="2249" y="2503484"/>
                  </a:lnTo>
                  <a:lnTo>
                    <a:pt x="0" y="2456179"/>
                  </a:lnTo>
                  <a:lnTo>
                    <a:pt x="0" y="491236"/>
                  </a:lnTo>
                  <a:close/>
                </a:path>
              </a:pathLst>
            </a:custGeom>
            <a:ln w="25400">
              <a:solidFill>
                <a:srgbClr val="465E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52944" y="1155204"/>
              <a:ext cx="2056638" cy="3421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60945" y="1162557"/>
              <a:ext cx="2022475" cy="307975"/>
            </a:xfrm>
            <a:custGeom>
              <a:avLst/>
              <a:gdLst/>
              <a:ahLst/>
              <a:cxnLst/>
              <a:rect l="l" t="t" r="r" b="b"/>
              <a:pathLst>
                <a:path w="2022475" h="307975">
                  <a:moveTo>
                    <a:pt x="2022348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2022348" y="307848"/>
                  </a:lnTo>
                  <a:lnTo>
                    <a:pt x="2022348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75292" y="1155204"/>
              <a:ext cx="229374" cy="3421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83293" y="1162557"/>
              <a:ext cx="195580" cy="307975"/>
            </a:xfrm>
            <a:custGeom>
              <a:avLst/>
              <a:gdLst/>
              <a:ahLst/>
              <a:cxnLst/>
              <a:rect l="l" t="t" r="r" b="b"/>
              <a:pathLst>
                <a:path w="195579" h="307975">
                  <a:moveTo>
                    <a:pt x="195072" y="0"/>
                  </a:moveTo>
                  <a:lnTo>
                    <a:pt x="0" y="0"/>
                  </a:lnTo>
                  <a:lnTo>
                    <a:pt x="0" y="307848"/>
                  </a:lnTo>
                  <a:lnTo>
                    <a:pt x="195072" y="307848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58328" y="1463052"/>
              <a:ext cx="1378457" cy="2735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207377" y="1468881"/>
              <a:ext cx="2927985" cy="1160145"/>
            </a:xfrm>
            <a:custGeom>
              <a:avLst/>
              <a:gdLst/>
              <a:ahLst/>
              <a:cxnLst/>
              <a:rect l="l" t="t" r="r" b="b"/>
              <a:pathLst>
                <a:path w="2927984" h="1160145">
                  <a:moveTo>
                    <a:pt x="2107692" y="0"/>
                  </a:moveTo>
                  <a:lnTo>
                    <a:pt x="757428" y="0"/>
                  </a:lnTo>
                  <a:lnTo>
                    <a:pt x="757428" y="245364"/>
                  </a:lnTo>
                  <a:lnTo>
                    <a:pt x="2107692" y="245364"/>
                  </a:lnTo>
                  <a:lnTo>
                    <a:pt x="2107692" y="0"/>
                  </a:lnTo>
                  <a:close/>
                </a:path>
                <a:path w="2927984" h="1160145">
                  <a:moveTo>
                    <a:pt x="2927604" y="608076"/>
                  </a:moveTo>
                  <a:lnTo>
                    <a:pt x="1418844" y="608076"/>
                  </a:lnTo>
                  <a:lnTo>
                    <a:pt x="1362456" y="608076"/>
                  </a:lnTo>
                  <a:lnTo>
                    <a:pt x="0" y="608076"/>
                  </a:lnTo>
                  <a:lnTo>
                    <a:pt x="0" y="915924"/>
                  </a:lnTo>
                  <a:lnTo>
                    <a:pt x="858012" y="915924"/>
                  </a:lnTo>
                  <a:lnTo>
                    <a:pt x="858012" y="1159764"/>
                  </a:lnTo>
                  <a:lnTo>
                    <a:pt x="2007108" y="1159764"/>
                  </a:lnTo>
                  <a:lnTo>
                    <a:pt x="2007108" y="915924"/>
                  </a:lnTo>
                  <a:lnTo>
                    <a:pt x="2927604" y="915924"/>
                  </a:lnTo>
                  <a:lnTo>
                    <a:pt x="2927604" y="608076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46264" y="2987052"/>
              <a:ext cx="410705" cy="27354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452741" y="2992881"/>
              <a:ext cx="382905" cy="245745"/>
            </a:xfrm>
            <a:custGeom>
              <a:avLst/>
              <a:gdLst/>
              <a:ahLst/>
              <a:cxnLst/>
              <a:rect l="l" t="t" r="r" b="b"/>
              <a:pathLst>
                <a:path w="382904" h="245744">
                  <a:moveTo>
                    <a:pt x="38252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382524" y="245363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28788" y="2987052"/>
              <a:ext cx="121157" cy="27354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835265" y="2992881"/>
              <a:ext cx="93345" cy="245745"/>
            </a:xfrm>
            <a:custGeom>
              <a:avLst/>
              <a:gdLst/>
              <a:ahLst/>
              <a:cxnLst/>
              <a:rect l="l" t="t" r="r" b="b"/>
              <a:pathLst>
                <a:path w="93345" h="245744">
                  <a:moveTo>
                    <a:pt x="9296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92964" y="245363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21752" y="2987052"/>
              <a:ext cx="464057" cy="27354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28229" y="2992881"/>
              <a:ext cx="436245" cy="245745"/>
            </a:xfrm>
            <a:custGeom>
              <a:avLst/>
              <a:gdLst/>
              <a:ahLst/>
              <a:cxnLst/>
              <a:rect l="l" t="t" r="r" b="b"/>
              <a:pathLst>
                <a:path w="436245" h="245744">
                  <a:moveTo>
                    <a:pt x="435864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435864" y="245363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57616" y="2987052"/>
              <a:ext cx="1489709" cy="2735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364092" y="2992881"/>
              <a:ext cx="1461770" cy="245745"/>
            </a:xfrm>
            <a:custGeom>
              <a:avLst/>
              <a:gdLst/>
              <a:ahLst/>
              <a:cxnLst/>
              <a:rect l="l" t="t" r="r" b="b"/>
              <a:pathLst>
                <a:path w="1461770" h="245744">
                  <a:moveTo>
                    <a:pt x="1461516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461516" y="245363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00544" y="1082039"/>
              <a:ext cx="2361438" cy="567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52944" y="1162811"/>
              <a:ext cx="2192274" cy="33147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560945" y="1450593"/>
              <a:ext cx="2158365" cy="17145"/>
            </a:xfrm>
            <a:custGeom>
              <a:avLst/>
              <a:gdLst/>
              <a:ahLst/>
              <a:cxnLst/>
              <a:rect l="l" t="t" r="r" b="b"/>
              <a:pathLst>
                <a:path w="2158365" h="17144">
                  <a:moveTo>
                    <a:pt x="2157983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2157983" y="16763"/>
                  </a:lnTo>
                  <a:lnTo>
                    <a:pt x="2157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53371" y="1146060"/>
              <a:ext cx="473201" cy="46099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84435" y="1213103"/>
              <a:ext cx="292607" cy="2453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836408" y="1403604"/>
              <a:ext cx="1622298" cy="45491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58328" y="1469136"/>
              <a:ext cx="1470533" cy="26606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4804" y="1699006"/>
              <a:ext cx="1350645" cy="13970"/>
            </a:xfrm>
            <a:custGeom>
              <a:avLst/>
              <a:gdLst/>
              <a:ahLst/>
              <a:cxnLst/>
              <a:rect l="l" t="t" r="r" b="b"/>
              <a:pathLst>
                <a:path w="1350645" h="13969">
                  <a:moveTo>
                    <a:pt x="135026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350264" y="13716"/>
                  </a:lnTo>
                  <a:lnTo>
                    <a:pt x="1350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08266" y="2077465"/>
              <a:ext cx="1514221" cy="3078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27364" y="2127757"/>
              <a:ext cx="1624837" cy="24536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66278" y="2383790"/>
              <a:ext cx="1277112" cy="2453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46264" y="3217214"/>
              <a:ext cx="2401062" cy="4198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7452741" y="3223006"/>
              <a:ext cx="2372995" cy="13970"/>
            </a:xfrm>
            <a:custGeom>
              <a:avLst/>
              <a:gdLst/>
              <a:ahLst/>
              <a:cxnLst/>
              <a:rect l="l" t="t" r="r" b="b"/>
              <a:pathLst>
                <a:path w="2372995" h="13969">
                  <a:moveTo>
                    <a:pt x="237286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2372867" y="13716"/>
                  </a:lnTo>
                  <a:lnTo>
                    <a:pt x="23728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24344" y="2927603"/>
              <a:ext cx="654557" cy="45491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453629" y="2993390"/>
              <a:ext cx="510031" cy="2453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706867" y="2927603"/>
              <a:ext cx="364985" cy="45491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36154" y="2993390"/>
              <a:ext cx="185927" cy="2453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799832" y="2927603"/>
              <a:ext cx="707898" cy="45491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29117" y="2993390"/>
              <a:ext cx="544829" cy="24536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35696" y="2927603"/>
              <a:ext cx="1733550" cy="45491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364982" y="2993390"/>
              <a:ext cx="1559305" cy="245363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185160" y="2823972"/>
              <a:ext cx="3746500" cy="916305"/>
            </a:xfrm>
            <a:custGeom>
              <a:avLst/>
              <a:gdLst/>
              <a:ahLst/>
              <a:cxnLst/>
              <a:rect l="l" t="t" r="r" b="b"/>
              <a:pathLst>
                <a:path w="3746500" h="916304">
                  <a:moveTo>
                    <a:pt x="3593338" y="0"/>
                  </a:moveTo>
                  <a:lnTo>
                    <a:pt x="152653" y="0"/>
                  </a:lnTo>
                  <a:lnTo>
                    <a:pt x="104396" y="7780"/>
                  </a:lnTo>
                  <a:lnTo>
                    <a:pt x="62490" y="29447"/>
                  </a:lnTo>
                  <a:lnTo>
                    <a:pt x="29447" y="62490"/>
                  </a:lnTo>
                  <a:lnTo>
                    <a:pt x="7780" y="104396"/>
                  </a:lnTo>
                  <a:lnTo>
                    <a:pt x="0" y="152653"/>
                  </a:lnTo>
                  <a:lnTo>
                    <a:pt x="0" y="763269"/>
                  </a:lnTo>
                  <a:lnTo>
                    <a:pt x="7780" y="811527"/>
                  </a:lnTo>
                  <a:lnTo>
                    <a:pt x="29447" y="853433"/>
                  </a:lnTo>
                  <a:lnTo>
                    <a:pt x="62490" y="886476"/>
                  </a:lnTo>
                  <a:lnTo>
                    <a:pt x="104396" y="908143"/>
                  </a:lnTo>
                  <a:lnTo>
                    <a:pt x="152653" y="915923"/>
                  </a:lnTo>
                  <a:lnTo>
                    <a:pt x="3593338" y="915923"/>
                  </a:lnTo>
                  <a:lnTo>
                    <a:pt x="3641595" y="908143"/>
                  </a:lnTo>
                  <a:lnTo>
                    <a:pt x="3683501" y="886476"/>
                  </a:lnTo>
                  <a:lnTo>
                    <a:pt x="3716544" y="853433"/>
                  </a:lnTo>
                  <a:lnTo>
                    <a:pt x="3738211" y="811527"/>
                  </a:lnTo>
                  <a:lnTo>
                    <a:pt x="3745991" y="763269"/>
                  </a:lnTo>
                  <a:lnTo>
                    <a:pt x="3745991" y="152653"/>
                  </a:lnTo>
                  <a:lnTo>
                    <a:pt x="3738211" y="104396"/>
                  </a:lnTo>
                  <a:lnTo>
                    <a:pt x="3716544" y="62490"/>
                  </a:lnTo>
                  <a:lnTo>
                    <a:pt x="3683501" y="29447"/>
                  </a:lnTo>
                  <a:lnTo>
                    <a:pt x="3641595" y="7780"/>
                  </a:lnTo>
                  <a:lnTo>
                    <a:pt x="3593338" y="0"/>
                  </a:lnTo>
                  <a:close/>
                </a:path>
              </a:pathLst>
            </a:custGeom>
            <a:solidFill>
              <a:srgbClr val="7E7E7E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82973" y="2823972"/>
              <a:ext cx="410463" cy="18440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35017" y="2823972"/>
              <a:ext cx="924026" cy="18440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21557" y="3189731"/>
              <a:ext cx="2563749" cy="18440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79697" y="3555491"/>
              <a:ext cx="375920" cy="1844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461636" y="3555491"/>
              <a:ext cx="140208" cy="1844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531741" y="3555491"/>
              <a:ext cx="1477772" cy="184404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2131314" y="3768090"/>
              <a:ext cx="2871470" cy="981710"/>
            </a:xfrm>
            <a:custGeom>
              <a:avLst/>
              <a:gdLst/>
              <a:ahLst/>
              <a:cxnLst/>
              <a:rect l="l" t="t" r="r" b="b"/>
              <a:pathLst>
                <a:path w="2871470" h="981710">
                  <a:moveTo>
                    <a:pt x="2707640" y="0"/>
                  </a:moveTo>
                  <a:lnTo>
                    <a:pt x="163575" y="0"/>
                  </a:lnTo>
                  <a:lnTo>
                    <a:pt x="120106" y="5846"/>
                  </a:lnTo>
                  <a:lnTo>
                    <a:pt x="81035" y="22342"/>
                  </a:lnTo>
                  <a:lnTo>
                    <a:pt x="47926" y="47926"/>
                  </a:lnTo>
                  <a:lnTo>
                    <a:pt x="22342" y="81035"/>
                  </a:lnTo>
                  <a:lnTo>
                    <a:pt x="5846" y="120106"/>
                  </a:lnTo>
                  <a:lnTo>
                    <a:pt x="0" y="163576"/>
                  </a:lnTo>
                  <a:lnTo>
                    <a:pt x="0" y="817880"/>
                  </a:lnTo>
                  <a:lnTo>
                    <a:pt x="5846" y="861349"/>
                  </a:lnTo>
                  <a:lnTo>
                    <a:pt x="22342" y="900420"/>
                  </a:lnTo>
                  <a:lnTo>
                    <a:pt x="47926" y="933529"/>
                  </a:lnTo>
                  <a:lnTo>
                    <a:pt x="81035" y="959113"/>
                  </a:lnTo>
                  <a:lnTo>
                    <a:pt x="120106" y="975609"/>
                  </a:lnTo>
                  <a:lnTo>
                    <a:pt x="163575" y="981456"/>
                  </a:lnTo>
                  <a:lnTo>
                    <a:pt x="2707640" y="981456"/>
                  </a:lnTo>
                  <a:lnTo>
                    <a:pt x="2751109" y="975609"/>
                  </a:lnTo>
                  <a:lnTo>
                    <a:pt x="2790180" y="959113"/>
                  </a:lnTo>
                  <a:lnTo>
                    <a:pt x="2823289" y="933529"/>
                  </a:lnTo>
                  <a:lnTo>
                    <a:pt x="2848873" y="900420"/>
                  </a:lnTo>
                  <a:lnTo>
                    <a:pt x="2865369" y="861349"/>
                  </a:lnTo>
                  <a:lnTo>
                    <a:pt x="2871216" y="817880"/>
                  </a:lnTo>
                  <a:lnTo>
                    <a:pt x="2871216" y="163576"/>
                  </a:lnTo>
                  <a:lnTo>
                    <a:pt x="2865369" y="120106"/>
                  </a:lnTo>
                  <a:lnTo>
                    <a:pt x="2848873" y="81035"/>
                  </a:lnTo>
                  <a:lnTo>
                    <a:pt x="2823289" y="47926"/>
                  </a:lnTo>
                  <a:lnTo>
                    <a:pt x="2790180" y="22342"/>
                  </a:lnTo>
                  <a:lnTo>
                    <a:pt x="2751109" y="5846"/>
                  </a:lnTo>
                  <a:lnTo>
                    <a:pt x="2707640" y="0"/>
                  </a:lnTo>
                  <a:close/>
                </a:path>
              </a:pathLst>
            </a:custGeom>
            <a:solidFill>
              <a:srgbClr val="004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31314" y="3768090"/>
              <a:ext cx="2871470" cy="981710"/>
            </a:xfrm>
            <a:custGeom>
              <a:avLst/>
              <a:gdLst/>
              <a:ahLst/>
              <a:cxnLst/>
              <a:rect l="l" t="t" r="r" b="b"/>
              <a:pathLst>
                <a:path w="2871470" h="981710">
                  <a:moveTo>
                    <a:pt x="0" y="163576"/>
                  </a:moveTo>
                  <a:lnTo>
                    <a:pt x="5846" y="120106"/>
                  </a:lnTo>
                  <a:lnTo>
                    <a:pt x="22342" y="81035"/>
                  </a:lnTo>
                  <a:lnTo>
                    <a:pt x="47926" y="47926"/>
                  </a:lnTo>
                  <a:lnTo>
                    <a:pt x="81035" y="22342"/>
                  </a:lnTo>
                  <a:lnTo>
                    <a:pt x="120106" y="5846"/>
                  </a:lnTo>
                  <a:lnTo>
                    <a:pt x="163575" y="0"/>
                  </a:lnTo>
                  <a:lnTo>
                    <a:pt x="2707640" y="0"/>
                  </a:lnTo>
                  <a:lnTo>
                    <a:pt x="2751109" y="5846"/>
                  </a:lnTo>
                  <a:lnTo>
                    <a:pt x="2790180" y="22342"/>
                  </a:lnTo>
                  <a:lnTo>
                    <a:pt x="2823289" y="47926"/>
                  </a:lnTo>
                  <a:lnTo>
                    <a:pt x="2848873" y="81035"/>
                  </a:lnTo>
                  <a:lnTo>
                    <a:pt x="2865369" y="120106"/>
                  </a:lnTo>
                  <a:lnTo>
                    <a:pt x="2871216" y="163576"/>
                  </a:lnTo>
                  <a:lnTo>
                    <a:pt x="2871216" y="817880"/>
                  </a:lnTo>
                  <a:lnTo>
                    <a:pt x="2865369" y="861349"/>
                  </a:lnTo>
                  <a:lnTo>
                    <a:pt x="2848873" y="900420"/>
                  </a:lnTo>
                  <a:lnTo>
                    <a:pt x="2823289" y="933529"/>
                  </a:lnTo>
                  <a:lnTo>
                    <a:pt x="2790180" y="959113"/>
                  </a:lnTo>
                  <a:lnTo>
                    <a:pt x="2751109" y="975609"/>
                  </a:lnTo>
                  <a:lnTo>
                    <a:pt x="2707640" y="981456"/>
                  </a:lnTo>
                  <a:lnTo>
                    <a:pt x="163575" y="981456"/>
                  </a:lnTo>
                  <a:lnTo>
                    <a:pt x="120106" y="975609"/>
                  </a:lnTo>
                  <a:lnTo>
                    <a:pt x="81035" y="959113"/>
                  </a:lnTo>
                  <a:lnTo>
                    <a:pt x="47926" y="933529"/>
                  </a:lnTo>
                  <a:lnTo>
                    <a:pt x="22342" y="900420"/>
                  </a:lnTo>
                  <a:lnTo>
                    <a:pt x="5846" y="861349"/>
                  </a:lnTo>
                  <a:lnTo>
                    <a:pt x="0" y="817880"/>
                  </a:lnTo>
                  <a:lnTo>
                    <a:pt x="0" y="163576"/>
                  </a:lnTo>
                  <a:close/>
                </a:path>
              </a:pathLst>
            </a:custGeom>
            <a:ln w="25400">
              <a:solidFill>
                <a:srgbClr val="505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09951" y="3799966"/>
              <a:ext cx="410463" cy="18440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261995" y="3799966"/>
              <a:ext cx="1046073" cy="18440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326259" y="4165727"/>
              <a:ext cx="2570098" cy="1844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92019" y="4531487"/>
              <a:ext cx="345439" cy="1844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951099" y="4531487"/>
              <a:ext cx="131063" cy="1844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016631" y="4531487"/>
              <a:ext cx="1497075" cy="18440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830432" y="1064971"/>
              <a:ext cx="739203" cy="2776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830432" y="1339850"/>
              <a:ext cx="1163751" cy="27736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844783" y="2212848"/>
              <a:ext cx="1004493" cy="27736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844783" y="2487422"/>
              <a:ext cx="1163751" cy="27736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674743" y="5045964"/>
              <a:ext cx="535838" cy="18440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60515" y="5045964"/>
              <a:ext cx="565099" cy="18440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190744" y="5126735"/>
              <a:ext cx="1472183" cy="82448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788920" y="5100827"/>
              <a:ext cx="1376171" cy="82448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13168" y="5023334"/>
              <a:ext cx="766107" cy="79820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417052" y="5903976"/>
              <a:ext cx="1269492" cy="79857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0331957" y="479526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234930" y="5066664"/>
              <a:ext cx="340614" cy="1844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237476" y="5000244"/>
              <a:ext cx="1629155" cy="824484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525524" y="1426463"/>
            <a:ext cx="216408" cy="2947161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7226807" y="5925311"/>
            <a:ext cx="1100327" cy="75438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9893807" y="5305044"/>
            <a:ext cx="1229868" cy="914400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143865" y="6600031"/>
            <a:ext cx="1593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465E66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575945"/>
            <a:chOff x="0" y="0"/>
            <a:chExt cx="12189460" cy="575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84" y="83185"/>
              <a:ext cx="1117600" cy="4922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1884" y="83185"/>
              <a:ext cx="2442845" cy="4922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2683" y="83185"/>
              <a:ext cx="286512" cy="4922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5939" y="83185"/>
              <a:ext cx="1303655" cy="4922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3285" y="83185"/>
              <a:ext cx="463296" cy="4922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4933" y="83185"/>
              <a:ext cx="1360169" cy="4922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0792" y="83185"/>
              <a:ext cx="201167" cy="4922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1377" y="83185"/>
              <a:ext cx="1759457" cy="49225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33955" y="958596"/>
            <a:ext cx="8438388" cy="53919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56996" y="606297"/>
            <a:ext cx="416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PF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is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&gt;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0.9</a:t>
            </a:r>
            <a:r>
              <a:rPr sz="1800" spc="-2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 loads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greater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than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25%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574675"/>
            <a:chOff x="0" y="0"/>
            <a:chExt cx="12189460" cy="57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355" y="82296"/>
              <a:ext cx="1117600" cy="4922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555" y="82296"/>
              <a:ext cx="1855215" cy="492251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9771" y="1552955"/>
            <a:ext cx="5304675" cy="47137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6996" y="606297"/>
            <a:ext cx="3427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Greater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than 5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dBµV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margin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4364" y="1147698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115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83067" y="1171447"/>
            <a:ext cx="138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230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9052" y="1530096"/>
            <a:ext cx="5350847" cy="474241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3447415" cy="492759"/>
            <a:chOff x="329184" y="202945"/>
            <a:chExt cx="3447415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1118006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7688" y="202945"/>
              <a:ext cx="2608833" cy="49225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97407" y="4753483"/>
            <a:ext cx="2808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Arial"/>
                <a:cs typeface="Arial"/>
              </a:rPr>
              <a:t>115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Vac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Max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Temp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71.1°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9809" y="4677283"/>
            <a:ext cx="2880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230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Vac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Max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Temp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56.1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°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2889" y="5450840"/>
            <a:ext cx="52933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indent="-132715">
              <a:lnSpc>
                <a:spcPct val="100000"/>
              </a:lnSpc>
              <a:spcBef>
                <a:spcPts val="95"/>
              </a:spcBef>
              <a:buChar char="*"/>
              <a:tabLst>
                <a:tab pos="145415" algn="l"/>
              </a:tabLst>
            </a:pPr>
            <a:r>
              <a:rPr sz="1600" spc="-95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operate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loads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&gt;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external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necessary</a:t>
            </a:r>
            <a:endParaRPr sz="1600">
              <a:latin typeface="Arial"/>
              <a:cs typeface="Arial"/>
            </a:endParaRPr>
          </a:p>
          <a:p>
            <a:pPr marL="149225" indent="-137160">
              <a:lnSpc>
                <a:spcPct val="100000"/>
              </a:lnSpc>
              <a:buChar char="*"/>
              <a:tabLst>
                <a:tab pos="149860" algn="l"/>
              </a:tabLst>
            </a:pPr>
            <a:r>
              <a:rPr sz="1600" spc="-5" dirty="0">
                <a:latin typeface="Arial"/>
                <a:cs typeface="Arial"/>
              </a:rPr>
              <a:t>Recommended minimum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LFM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load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914400"/>
            <a:ext cx="4722876" cy="3810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4876" y="990600"/>
            <a:ext cx="4722876" cy="3657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88016" y="2085213"/>
            <a:ext cx="1779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882650" algn="l"/>
              </a:tabLst>
            </a:pPr>
            <a:r>
              <a:rPr sz="1800" spc="-30" dirty="0">
                <a:latin typeface="Arial"/>
                <a:cs typeface="Arial"/>
              </a:rPr>
              <a:t>Vout	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395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920750" algn="l"/>
              </a:tabLst>
            </a:pPr>
            <a:r>
              <a:rPr sz="1800" spc="-5" dirty="0">
                <a:latin typeface="Arial"/>
                <a:cs typeface="Arial"/>
              </a:rPr>
              <a:t>Ilo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=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.25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89954" y="3264651"/>
            <a:ext cx="25336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solidFill>
                  <a:srgbClr val="1F487C"/>
                </a:solidFill>
                <a:latin typeface="Malgun Gothic"/>
                <a:cs typeface="Malgun Gothic"/>
              </a:rPr>
              <a:t>70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89192" y="3258058"/>
            <a:ext cx="253365" cy="306705"/>
          </a:xfrm>
          <a:custGeom>
            <a:avLst/>
            <a:gdLst/>
            <a:ahLst/>
            <a:cxnLst/>
            <a:rect l="l" t="t" r="r" b="b"/>
            <a:pathLst>
              <a:path w="253364" h="306704">
                <a:moveTo>
                  <a:pt x="252984" y="0"/>
                </a:moveTo>
                <a:lnTo>
                  <a:pt x="0" y="0"/>
                </a:lnTo>
                <a:lnTo>
                  <a:pt x="0" y="306324"/>
                </a:lnTo>
                <a:lnTo>
                  <a:pt x="252984" y="306324"/>
                </a:lnTo>
                <a:lnTo>
                  <a:pt x="2529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24271" y="3272154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F487C"/>
                </a:solidFill>
                <a:latin typeface="Malgun Gothic"/>
                <a:cs typeface="Malgun Gothic"/>
              </a:rPr>
              <a:t>16706</a:t>
            </a:r>
            <a:endParaRPr sz="1800">
              <a:latin typeface="Malgun Gothic"/>
              <a:cs typeface="Malgun Gothic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2D232E-F9BB-4BEA-B302-F9CE8658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MM Thermal (500 W, 90 Vac, 25°C ambient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DD470-6F49-4B7A-8AC4-CD8D738DBE47}"/>
              </a:ext>
            </a:extLst>
          </p:cNvPr>
          <p:cNvSpPr txBox="1"/>
          <p:nvPr/>
        </p:nvSpPr>
        <p:spPr>
          <a:xfrm>
            <a:off x="3259022" y="5975320"/>
            <a:ext cx="675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/>
                <a:ea typeface="+mn-ea"/>
                <a:cs typeface="+mn-cs"/>
              </a:rPr>
              <a:t>* To operate at loads &gt; 300 W an external fan is necessary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B0604020202020204"/>
                <a:ea typeface="+mn-ea"/>
                <a:cs typeface="+mn-cs"/>
              </a:rPr>
              <a:t>* Recommended minimum 500 LFM at full load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131C511-35BF-4055-A9F7-46C94EC9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58" y="1051517"/>
            <a:ext cx="5517229" cy="413792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04926E6C-EE9F-4B42-A92B-2CEDEE5A4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4" y="1051517"/>
            <a:ext cx="5517229" cy="41379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181D49-A4FB-4A65-A3CA-191E56CAA234}"/>
              </a:ext>
            </a:extLst>
          </p:cNvPr>
          <p:cNvGrpSpPr/>
          <p:nvPr/>
        </p:nvGrpSpPr>
        <p:grpSpPr>
          <a:xfrm>
            <a:off x="7113941" y="1289386"/>
            <a:ext cx="4098964" cy="2261311"/>
            <a:chOff x="4211051" y="2005265"/>
            <a:chExt cx="4098964" cy="22613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740DF5-CF89-4FC8-89EA-E3A2412C3E98}"/>
                </a:ext>
              </a:extLst>
            </p:cNvPr>
            <p:cNvGrpSpPr/>
            <p:nvPr/>
          </p:nvGrpSpPr>
          <p:grpSpPr>
            <a:xfrm>
              <a:off x="7203111" y="3840862"/>
              <a:ext cx="1106904" cy="425714"/>
              <a:chOff x="6975264" y="3776591"/>
              <a:chExt cx="1106904" cy="425714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A412080-3E97-43C4-824A-A6D145B74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75264" y="3776591"/>
                <a:ext cx="393030" cy="200525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1A95BF-D06E-4746-BFC9-43075FD634B2}"/>
                  </a:ext>
                </a:extLst>
              </p:cNvPr>
              <p:cNvSpPr txBox="1"/>
              <p:nvPr/>
            </p:nvSpPr>
            <p:spPr>
              <a:xfrm>
                <a:off x="7368294" y="3925306"/>
                <a:ext cx="713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73.7 </a:t>
                </a:r>
                <a:r>
                  <a:rPr lang="en-US" sz="1200" b="1" baseline="30000" dirty="0" err="1">
                    <a:solidFill>
                      <a:schemeClr val="bg1"/>
                    </a:solidFill>
                  </a:rPr>
                  <a:t>o</a:t>
                </a:r>
                <a:r>
                  <a:rPr lang="en-US" sz="1200" b="1" dirty="0" err="1">
                    <a:solidFill>
                      <a:schemeClr val="bg1"/>
                    </a:solidFill>
                  </a:rPr>
                  <a:t>C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3501BF-029E-4A68-96FD-71064DF9B05B}"/>
                </a:ext>
              </a:extLst>
            </p:cNvPr>
            <p:cNvGrpSpPr/>
            <p:nvPr/>
          </p:nvGrpSpPr>
          <p:grpSpPr>
            <a:xfrm>
              <a:off x="5432674" y="3621962"/>
              <a:ext cx="888646" cy="548919"/>
              <a:chOff x="7538618" y="3674165"/>
              <a:chExt cx="888646" cy="548919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FEA490A-C207-4D94-929A-C19CF9734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0576" y="3674165"/>
                <a:ext cx="131510" cy="228535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7D3B83-FF81-49C4-BE95-CEE05459B898}"/>
                  </a:ext>
                </a:extLst>
              </p:cNvPr>
              <p:cNvSpPr txBox="1"/>
              <p:nvPr/>
            </p:nvSpPr>
            <p:spPr>
              <a:xfrm>
                <a:off x="7538618" y="3946085"/>
                <a:ext cx="88864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54.1 </a:t>
                </a:r>
                <a:r>
                  <a:rPr lang="en-US" sz="1200" b="1" baseline="30000" dirty="0" err="1">
                    <a:solidFill>
                      <a:schemeClr val="bg1"/>
                    </a:solidFill>
                  </a:rPr>
                  <a:t>o</a:t>
                </a:r>
                <a:r>
                  <a:rPr lang="en-US" sz="1200" b="1" dirty="0" err="1">
                    <a:solidFill>
                      <a:schemeClr val="bg1"/>
                    </a:solidFill>
                  </a:rPr>
                  <a:t>C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323DFD-BD56-42E2-AD79-D91E9C58B308}"/>
                </a:ext>
              </a:extLst>
            </p:cNvPr>
            <p:cNvGrpSpPr/>
            <p:nvPr/>
          </p:nvGrpSpPr>
          <p:grpSpPr>
            <a:xfrm>
              <a:off x="4211051" y="2005265"/>
              <a:ext cx="1221623" cy="852235"/>
              <a:chOff x="7459578" y="3890212"/>
              <a:chExt cx="1221623" cy="852235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8D09719-EA0A-44E5-912C-85EA59A59F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59578" y="4167210"/>
                <a:ext cx="160424" cy="575237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31F700-DBC1-4361-8E47-302D43246139}"/>
                  </a:ext>
                </a:extLst>
              </p:cNvPr>
              <p:cNvSpPr txBox="1"/>
              <p:nvPr/>
            </p:nvSpPr>
            <p:spPr>
              <a:xfrm>
                <a:off x="7459578" y="3890212"/>
                <a:ext cx="1221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/>
                    </a:solidFill>
                  </a:rPr>
                  <a:t>64.7 </a:t>
                </a:r>
                <a:r>
                  <a:rPr lang="en-US" sz="1200" b="1" baseline="30000" dirty="0" err="1">
                    <a:solidFill>
                      <a:schemeClr val="bg1"/>
                    </a:solidFill>
                  </a:rPr>
                  <a:t>o</a:t>
                </a:r>
                <a:r>
                  <a:rPr lang="en-US" sz="1200" b="1" dirty="0" err="1">
                    <a:solidFill>
                      <a:schemeClr val="bg1"/>
                    </a:solidFill>
                  </a:rPr>
                  <a:t>C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64AE4B-EE8C-4E7F-88ED-5317FD6755C5}"/>
              </a:ext>
            </a:extLst>
          </p:cNvPr>
          <p:cNvSpPr txBox="1"/>
          <p:nvPr/>
        </p:nvSpPr>
        <p:spPr>
          <a:xfrm>
            <a:off x="1129615" y="5280395"/>
            <a:ext cx="3599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Fast Leg Device Max Temp ~ 64° 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5C2EF8-2A73-40B1-BE0E-8D7B55D82F34}"/>
              </a:ext>
            </a:extLst>
          </p:cNvPr>
          <p:cNvSpPr txBox="1"/>
          <p:nvPr/>
        </p:nvSpPr>
        <p:spPr>
          <a:xfrm>
            <a:off x="7462409" y="5232117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Key Component Temperatures</a:t>
            </a:r>
          </a:p>
        </p:txBody>
      </p:sp>
    </p:spTree>
    <p:extLst>
      <p:ext uri="{BB962C8B-B14F-4D97-AF65-F5344CB8AC3E}">
        <p14:creationId xmlns:p14="http://schemas.microsoft.com/office/powerpoint/2010/main" val="68398094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8058784" cy="492759"/>
            <a:chOff x="329184" y="202945"/>
            <a:chExt cx="8058784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4825492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635" y="202945"/>
              <a:ext cx="408432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64530" y="202945"/>
              <a:ext cx="2333752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4856" y="202945"/>
              <a:ext cx="1022984" cy="492251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36118" y="809370"/>
          <a:ext cx="6249035" cy="505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0"/>
                        </a:lnSpc>
                        <a:spcBef>
                          <a:spcPts val="5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Units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Input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- 265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0"/>
                        </a:spcBef>
                      </a:pPr>
                      <a:r>
                        <a:rPr sz="1600" spc="-45" dirty="0">
                          <a:latin typeface="Arial"/>
                          <a:cs typeface="Arial"/>
                        </a:rPr>
                        <a:t>VAC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Line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Frequency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Range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- 63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45"/>
                        </a:lnSpc>
                        <a:spcBef>
                          <a:spcPts val="8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Hz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395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45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V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1270"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Switching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Frequency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2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kHz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575" spc="-7" baseline="21164" dirty="0">
                          <a:latin typeface="Arial"/>
                          <a:cs typeface="Arial"/>
                        </a:rPr>
                        <a:t>1,2</a:t>
                      </a:r>
                      <a:endParaRPr sz="1575" baseline="21164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45"/>
                        </a:lnSpc>
                        <a:spcBef>
                          <a:spcPts val="1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500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(LL)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(HL)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2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Output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Ripple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Factor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@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Full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46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0.98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THD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@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Full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Boost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Inductor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39"/>
                        </a:lnSpc>
                        <a:spcBef>
                          <a:spcPts val="62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µH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905" algn="ctr">
                        <a:lnSpc>
                          <a:spcPts val="1845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Inductor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Core Size/Geometry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PQ4040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Bulk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Capacitors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2x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330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µF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Switch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NCP58921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Fast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Shifter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NCP51561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Slow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Leg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Switch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FCPF067N65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ZCD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Resistor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100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39"/>
                        </a:lnSpc>
                        <a:spcBef>
                          <a:spcPts val="81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mΩ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709292" y="6014415"/>
            <a:ext cx="7156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80365" algn="l"/>
                <a:tab pos="381000" algn="l"/>
              </a:tabLst>
            </a:pPr>
            <a:r>
              <a:rPr sz="1600" spc="-5" dirty="0">
                <a:latin typeface="Arial"/>
                <a:cs typeface="Arial"/>
              </a:rPr>
              <a:t>Rated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output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power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90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140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</a:t>
            </a:r>
            <a:r>
              <a:rPr sz="1575" spc="-44" baseline="-21164" dirty="0">
                <a:latin typeface="Arial"/>
                <a:cs typeface="Arial"/>
              </a:rPr>
              <a:t>AC</a:t>
            </a:r>
            <a:r>
              <a:rPr sz="1600" spc="-30" dirty="0">
                <a:latin typeface="Arial"/>
                <a:cs typeface="Arial"/>
              </a:rPr>
              <a:t>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 1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180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265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V</a:t>
            </a:r>
            <a:r>
              <a:rPr sz="1575" spc="-60" baseline="-21164" dirty="0">
                <a:latin typeface="Arial"/>
                <a:cs typeface="Arial"/>
              </a:rPr>
              <a:t>AC</a:t>
            </a:r>
            <a:endParaRPr sz="1575" baseline="-21164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buAutoNum type="arabicPeriod"/>
              <a:tabLst>
                <a:tab pos="380365" algn="l"/>
                <a:tab pos="381000" algn="l"/>
              </a:tabLst>
            </a:pPr>
            <a:r>
              <a:rPr sz="1600" spc="-5" dirty="0">
                <a:latin typeface="Arial"/>
                <a:cs typeface="Arial"/>
              </a:rPr>
              <a:t>Recommended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minimum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LFM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external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airflow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while </a:t>
            </a:r>
            <a:r>
              <a:rPr sz="1600" spc="-5" dirty="0">
                <a:latin typeface="Arial"/>
                <a:cs typeface="Arial"/>
              </a:rPr>
              <a:t>operating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EVB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0911" y="758951"/>
            <a:ext cx="1665731" cy="233781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92111" y="3320796"/>
            <a:ext cx="4983147" cy="255422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4115" y="6612731"/>
            <a:ext cx="221805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316355" algn="l"/>
              </a:tabLst>
            </a:pPr>
            <a:r>
              <a:rPr sz="1000" b="1" spc="5" dirty="0">
                <a:solidFill>
                  <a:srgbClr val="7E7E7E"/>
                </a:solidFill>
                <a:latin typeface="Arial"/>
                <a:cs typeface="Arial"/>
              </a:rPr>
              <a:t>Public Information	</a:t>
            </a:r>
            <a:r>
              <a:rPr sz="1000" b="1" spc="-5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1000" b="1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E7E7E"/>
                </a:solidFill>
                <a:latin typeface="Arial"/>
                <a:cs typeface="Arial"/>
              </a:rPr>
              <a:t>onsemi</a:t>
            </a:r>
            <a:r>
              <a:rPr sz="10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457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4108" y="862582"/>
            <a:ext cx="10915015" cy="5896610"/>
            <a:chOff x="864108" y="862582"/>
            <a:chExt cx="10915015" cy="58966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4" y="6420612"/>
              <a:ext cx="1490472" cy="260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108" y="862582"/>
              <a:ext cx="10369296" cy="587349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6632" y="4251958"/>
              <a:ext cx="2492606" cy="250698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29184" y="202945"/>
            <a:ext cx="7764145" cy="492759"/>
            <a:chOff x="329184" y="202945"/>
            <a:chExt cx="7764145" cy="492759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184" y="202945"/>
              <a:ext cx="4627499" cy="492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5514" y="202945"/>
              <a:ext cx="408432" cy="492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6411" y="202945"/>
              <a:ext cx="3026664" cy="492251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4357878" y="1399794"/>
            <a:ext cx="492759" cy="809625"/>
          </a:xfrm>
          <a:custGeom>
            <a:avLst/>
            <a:gdLst/>
            <a:ahLst/>
            <a:cxnLst/>
            <a:rect l="l" t="t" r="r" b="b"/>
            <a:pathLst>
              <a:path w="492760" h="809625">
                <a:moveTo>
                  <a:pt x="0" y="809243"/>
                </a:moveTo>
                <a:lnTo>
                  <a:pt x="492251" y="809243"/>
                </a:lnTo>
                <a:lnTo>
                  <a:pt x="492251" y="0"/>
                </a:lnTo>
                <a:lnTo>
                  <a:pt x="0" y="0"/>
                </a:lnTo>
                <a:lnTo>
                  <a:pt x="0" y="809243"/>
                </a:lnTo>
                <a:close/>
              </a:path>
            </a:pathLst>
          </a:custGeom>
          <a:ln w="25400">
            <a:solidFill>
              <a:srgbClr val="E9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49651" y="1146810"/>
            <a:ext cx="1311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Inrush</a:t>
            </a:r>
            <a:r>
              <a:rPr sz="1600" spc="-5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Bypass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651" y="1390649"/>
            <a:ext cx="656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Diodes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3932" y="4039361"/>
            <a:ext cx="13322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HV Nodes for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differential</a:t>
            </a:r>
            <a:r>
              <a:rPr sz="1600" spc="-7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line </a:t>
            </a:r>
            <a:r>
              <a:rPr sz="1600" spc="-4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sensing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74108" y="3282695"/>
            <a:ext cx="834390" cy="776605"/>
          </a:xfrm>
          <a:custGeom>
            <a:avLst/>
            <a:gdLst/>
            <a:ahLst/>
            <a:cxnLst/>
            <a:rect l="l" t="t" r="r" b="b"/>
            <a:pathLst>
              <a:path w="834389" h="776604">
                <a:moveTo>
                  <a:pt x="834263" y="766318"/>
                </a:moveTo>
                <a:lnTo>
                  <a:pt x="833437" y="765378"/>
                </a:lnTo>
                <a:lnTo>
                  <a:pt x="833755" y="763651"/>
                </a:lnTo>
                <a:lnTo>
                  <a:pt x="831596" y="763270"/>
                </a:lnTo>
                <a:lnTo>
                  <a:pt x="213296" y="53251"/>
                </a:lnTo>
                <a:lnTo>
                  <a:pt x="224256" y="43688"/>
                </a:lnTo>
                <a:lnTo>
                  <a:pt x="237236" y="32385"/>
                </a:lnTo>
                <a:lnTo>
                  <a:pt x="158496" y="0"/>
                </a:lnTo>
                <a:lnTo>
                  <a:pt x="179832" y="82423"/>
                </a:lnTo>
                <a:lnTo>
                  <a:pt x="203733" y="61595"/>
                </a:lnTo>
                <a:lnTo>
                  <a:pt x="811606" y="759637"/>
                </a:lnTo>
                <a:lnTo>
                  <a:pt x="76123" y="626097"/>
                </a:lnTo>
                <a:lnTo>
                  <a:pt x="76530" y="623824"/>
                </a:lnTo>
                <a:lnTo>
                  <a:pt x="81788" y="594868"/>
                </a:lnTo>
                <a:lnTo>
                  <a:pt x="0" y="618744"/>
                </a:lnTo>
                <a:lnTo>
                  <a:pt x="68199" y="669798"/>
                </a:lnTo>
                <a:lnTo>
                  <a:pt x="73837" y="638670"/>
                </a:lnTo>
                <a:lnTo>
                  <a:pt x="831469" y="776224"/>
                </a:lnTo>
                <a:lnTo>
                  <a:pt x="833069" y="767359"/>
                </a:lnTo>
                <a:lnTo>
                  <a:pt x="834263" y="766318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51797" y="5589270"/>
            <a:ext cx="536575" cy="669290"/>
          </a:xfrm>
          <a:custGeom>
            <a:avLst/>
            <a:gdLst/>
            <a:ahLst/>
            <a:cxnLst/>
            <a:rect l="l" t="t" r="r" b="b"/>
            <a:pathLst>
              <a:path w="536575" h="669289">
                <a:moveTo>
                  <a:pt x="0" y="669035"/>
                </a:moveTo>
                <a:lnTo>
                  <a:pt x="536448" y="669035"/>
                </a:lnTo>
                <a:lnTo>
                  <a:pt x="536448" y="0"/>
                </a:lnTo>
                <a:lnTo>
                  <a:pt x="0" y="0"/>
                </a:lnTo>
                <a:lnTo>
                  <a:pt x="0" y="669035"/>
                </a:lnTo>
                <a:close/>
              </a:path>
            </a:pathLst>
          </a:custGeom>
          <a:ln w="25400">
            <a:solidFill>
              <a:srgbClr val="E9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02393" y="5778194"/>
            <a:ext cx="1504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ZCD Current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Sense</a:t>
            </a:r>
            <a:r>
              <a:rPr sz="1600" spc="-5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Resistors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56497" y="1152905"/>
            <a:ext cx="2286000" cy="1297305"/>
          </a:xfrm>
          <a:custGeom>
            <a:avLst/>
            <a:gdLst/>
            <a:ahLst/>
            <a:cxnLst/>
            <a:rect l="l" t="t" r="r" b="b"/>
            <a:pathLst>
              <a:path w="2286000" h="1297305">
                <a:moveTo>
                  <a:pt x="0" y="1007363"/>
                </a:moveTo>
                <a:lnTo>
                  <a:pt x="2286000" y="1007363"/>
                </a:lnTo>
                <a:lnTo>
                  <a:pt x="2286000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  <a:path w="2286000" h="1297305">
                <a:moveTo>
                  <a:pt x="880872" y="1296923"/>
                </a:moveTo>
                <a:lnTo>
                  <a:pt x="1525524" y="1296923"/>
                </a:lnTo>
                <a:lnTo>
                  <a:pt x="1525524" y="1007363"/>
                </a:lnTo>
                <a:lnTo>
                  <a:pt x="880872" y="1007363"/>
                </a:lnTo>
                <a:lnTo>
                  <a:pt x="880872" y="1296923"/>
                </a:lnTo>
                <a:close/>
              </a:path>
            </a:pathLst>
          </a:custGeom>
          <a:ln w="25400">
            <a:solidFill>
              <a:srgbClr val="E9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807954" y="2414422"/>
            <a:ext cx="780415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600" spc="-15" dirty="0">
                <a:solidFill>
                  <a:srgbClr val="13467C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ptional  ICL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29850" y="609980"/>
            <a:ext cx="1256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Optional ICL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bypass</a:t>
            </a:r>
            <a:r>
              <a:rPr sz="1600" spc="-5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circuit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193530" y="2545842"/>
            <a:ext cx="803275" cy="632460"/>
          </a:xfrm>
          <a:custGeom>
            <a:avLst/>
            <a:gdLst/>
            <a:ahLst/>
            <a:cxnLst/>
            <a:rect l="l" t="t" r="r" b="b"/>
            <a:pathLst>
              <a:path w="803275" h="632460">
                <a:moveTo>
                  <a:pt x="0" y="632460"/>
                </a:moveTo>
                <a:lnTo>
                  <a:pt x="803148" y="632460"/>
                </a:lnTo>
                <a:lnTo>
                  <a:pt x="803148" y="0"/>
                </a:lnTo>
                <a:lnTo>
                  <a:pt x="0" y="0"/>
                </a:lnTo>
                <a:lnTo>
                  <a:pt x="0" y="632460"/>
                </a:lnTo>
                <a:close/>
              </a:path>
            </a:pathLst>
          </a:custGeom>
          <a:ln w="25400">
            <a:solidFill>
              <a:srgbClr val="E9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790685" y="4496308"/>
            <a:ext cx="813435" cy="839469"/>
            <a:chOff x="8790685" y="4496308"/>
            <a:chExt cx="813435" cy="839469"/>
          </a:xfrm>
        </p:grpSpPr>
        <p:sp>
          <p:nvSpPr>
            <p:cNvPr id="25" name="object 25"/>
            <p:cNvSpPr/>
            <p:nvPr/>
          </p:nvSpPr>
          <p:spPr>
            <a:xfrm>
              <a:off x="8803385" y="4690110"/>
              <a:ext cx="788035" cy="632460"/>
            </a:xfrm>
            <a:custGeom>
              <a:avLst/>
              <a:gdLst/>
              <a:ahLst/>
              <a:cxnLst/>
              <a:rect l="l" t="t" r="r" b="b"/>
              <a:pathLst>
                <a:path w="788034" h="632460">
                  <a:moveTo>
                    <a:pt x="0" y="632459"/>
                  </a:moveTo>
                  <a:lnTo>
                    <a:pt x="787907" y="632459"/>
                  </a:lnTo>
                  <a:lnTo>
                    <a:pt x="787907" y="0"/>
                  </a:lnTo>
                  <a:lnTo>
                    <a:pt x="0" y="0"/>
                  </a:lnTo>
                  <a:lnTo>
                    <a:pt x="0" y="632459"/>
                  </a:lnTo>
                  <a:close/>
                </a:path>
              </a:pathLst>
            </a:custGeom>
            <a:ln w="25400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6781" y="4496308"/>
              <a:ext cx="84327" cy="16954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094726" y="3691890"/>
            <a:ext cx="11652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Slow leg SJ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13467C"/>
                </a:solidFill>
                <a:latin typeface="Arial"/>
                <a:cs typeface="Arial"/>
              </a:rPr>
              <a:t>FETs</a:t>
            </a:r>
            <a:r>
              <a:rPr sz="1600" spc="-4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467C"/>
                </a:solidFill>
                <a:latin typeface="Arial"/>
                <a:cs typeface="Arial"/>
              </a:rPr>
              <a:t>w/</a:t>
            </a:r>
            <a:r>
              <a:rPr sz="1600" spc="-2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EMI </a:t>
            </a:r>
            <a:r>
              <a:rPr sz="1600" spc="-4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caps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73743" y="3200400"/>
            <a:ext cx="370840" cy="484505"/>
          </a:xfrm>
          <a:custGeom>
            <a:avLst/>
            <a:gdLst/>
            <a:ahLst/>
            <a:cxnLst/>
            <a:rect l="l" t="t" r="r" b="b"/>
            <a:pathLst>
              <a:path w="370840" h="484504">
                <a:moveTo>
                  <a:pt x="319338" y="56830"/>
                </a:moveTo>
                <a:lnTo>
                  <a:pt x="0" y="476250"/>
                </a:lnTo>
                <a:lnTo>
                  <a:pt x="10159" y="483997"/>
                </a:lnTo>
                <a:lnTo>
                  <a:pt x="329375" y="64452"/>
                </a:lnTo>
                <a:lnTo>
                  <a:pt x="319338" y="56830"/>
                </a:lnTo>
                <a:close/>
              </a:path>
              <a:path w="370840" h="484504">
                <a:moveTo>
                  <a:pt x="361664" y="46736"/>
                </a:moveTo>
                <a:lnTo>
                  <a:pt x="327025" y="46736"/>
                </a:lnTo>
                <a:lnTo>
                  <a:pt x="337057" y="54355"/>
                </a:lnTo>
                <a:lnTo>
                  <a:pt x="329375" y="64452"/>
                </a:lnTo>
                <a:lnTo>
                  <a:pt x="354710" y="83692"/>
                </a:lnTo>
                <a:lnTo>
                  <a:pt x="361664" y="46736"/>
                </a:lnTo>
                <a:close/>
              </a:path>
              <a:path w="370840" h="484504">
                <a:moveTo>
                  <a:pt x="327025" y="46736"/>
                </a:moveTo>
                <a:lnTo>
                  <a:pt x="319338" y="56830"/>
                </a:lnTo>
                <a:lnTo>
                  <a:pt x="329375" y="64452"/>
                </a:lnTo>
                <a:lnTo>
                  <a:pt x="337057" y="54355"/>
                </a:lnTo>
                <a:lnTo>
                  <a:pt x="327025" y="46736"/>
                </a:lnTo>
                <a:close/>
              </a:path>
              <a:path w="370840" h="484504">
                <a:moveTo>
                  <a:pt x="370458" y="0"/>
                </a:moveTo>
                <a:lnTo>
                  <a:pt x="294004" y="37591"/>
                </a:lnTo>
                <a:lnTo>
                  <a:pt x="319338" y="56830"/>
                </a:lnTo>
                <a:lnTo>
                  <a:pt x="327025" y="46736"/>
                </a:lnTo>
                <a:lnTo>
                  <a:pt x="361664" y="46736"/>
                </a:lnTo>
                <a:lnTo>
                  <a:pt x="370458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13808" y="990346"/>
            <a:ext cx="600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CS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XFMR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63490" y="1570482"/>
            <a:ext cx="2441575" cy="1140460"/>
          </a:xfrm>
          <a:custGeom>
            <a:avLst/>
            <a:gdLst/>
            <a:ahLst/>
            <a:cxnLst/>
            <a:rect l="l" t="t" r="r" b="b"/>
            <a:pathLst>
              <a:path w="2441575" h="1140460">
                <a:moveTo>
                  <a:pt x="0" y="797051"/>
                </a:moveTo>
                <a:lnTo>
                  <a:pt x="905256" y="797051"/>
                </a:lnTo>
                <a:lnTo>
                  <a:pt x="905256" y="1524"/>
                </a:lnTo>
                <a:lnTo>
                  <a:pt x="0" y="1524"/>
                </a:lnTo>
                <a:lnTo>
                  <a:pt x="0" y="797051"/>
                </a:lnTo>
                <a:close/>
              </a:path>
              <a:path w="2441575" h="1140460">
                <a:moveTo>
                  <a:pt x="905256" y="1139952"/>
                </a:moveTo>
                <a:lnTo>
                  <a:pt x="2441448" y="1139952"/>
                </a:lnTo>
                <a:lnTo>
                  <a:pt x="2441448" y="0"/>
                </a:lnTo>
                <a:lnTo>
                  <a:pt x="905256" y="0"/>
                </a:lnTo>
                <a:lnTo>
                  <a:pt x="905256" y="1139952"/>
                </a:lnTo>
                <a:close/>
              </a:path>
            </a:pathLst>
          </a:custGeom>
          <a:ln w="25400">
            <a:solidFill>
              <a:srgbClr val="E97C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00596" y="2838957"/>
            <a:ext cx="1128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CT</a:t>
            </a:r>
            <a:r>
              <a:rPr sz="1600" spc="-8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Blanking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81221" y="5624954"/>
            <a:ext cx="1311275" cy="610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-10" dirty="0">
                <a:solidFill>
                  <a:srgbClr val="13467C"/>
                </a:solidFill>
                <a:latin typeface="Arial"/>
                <a:cs typeface="Arial"/>
              </a:rPr>
              <a:t>Daughter</a:t>
            </a:r>
            <a:r>
              <a:rPr sz="1600" spc="-3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13467C"/>
                </a:solidFill>
                <a:latin typeface="Arial"/>
                <a:cs typeface="Arial"/>
              </a:rPr>
              <a:t>card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interface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49840" y="2410332"/>
            <a:ext cx="661670" cy="142240"/>
          </a:xfrm>
          <a:custGeom>
            <a:avLst/>
            <a:gdLst/>
            <a:ahLst/>
            <a:cxnLst/>
            <a:rect l="l" t="t" r="r" b="b"/>
            <a:pathLst>
              <a:path w="661670" h="142239">
                <a:moveTo>
                  <a:pt x="76171" y="31309"/>
                </a:moveTo>
                <a:lnTo>
                  <a:pt x="74070" y="43868"/>
                </a:lnTo>
                <a:lnTo>
                  <a:pt x="659510" y="141731"/>
                </a:lnTo>
                <a:lnTo>
                  <a:pt x="661669" y="129286"/>
                </a:lnTo>
                <a:lnTo>
                  <a:pt x="76171" y="31309"/>
                </a:lnTo>
                <a:close/>
              </a:path>
              <a:path w="661670" h="142239">
                <a:moveTo>
                  <a:pt x="81406" y="0"/>
                </a:moveTo>
                <a:lnTo>
                  <a:pt x="0" y="25018"/>
                </a:lnTo>
                <a:lnTo>
                  <a:pt x="68833" y="75183"/>
                </a:lnTo>
                <a:lnTo>
                  <a:pt x="74070" y="43868"/>
                </a:lnTo>
                <a:lnTo>
                  <a:pt x="61594" y="41782"/>
                </a:lnTo>
                <a:lnTo>
                  <a:pt x="63626" y="29209"/>
                </a:lnTo>
                <a:lnTo>
                  <a:pt x="76522" y="29209"/>
                </a:lnTo>
                <a:lnTo>
                  <a:pt x="81406" y="0"/>
                </a:lnTo>
                <a:close/>
              </a:path>
              <a:path w="661670" h="142239">
                <a:moveTo>
                  <a:pt x="63626" y="29209"/>
                </a:moveTo>
                <a:lnTo>
                  <a:pt x="61594" y="41782"/>
                </a:lnTo>
                <a:lnTo>
                  <a:pt x="74070" y="43868"/>
                </a:lnTo>
                <a:lnTo>
                  <a:pt x="76171" y="31309"/>
                </a:lnTo>
                <a:lnTo>
                  <a:pt x="63626" y="29209"/>
                </a:lnTo>
                <a:close/>
              </a:path>
              <a:path w="661670" h="142239">
                <a:moveTo>
                  <a:pt x="76522" y="29209"/>
                </a:moveTo>
                <a:lnTo>
                  <a:pt x="63626" y="29209"/>
                </a:lnTo>
                <a:lnTo>
                  <a:pt x="76171" y="31309"/>
                </a:lnTo>
                <a:lnTo>
                  <a:pt x="76522" y="29209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4115" y="6612731"/>
            <a:ext cx="221805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  <a:tabLst>
                <a:tab pos="1316355" algn="l"/>
              </a:tabLst>
            </a:pPr>
            <a:r>
              <a:rPr sz="1000" b="1" spc="5" dirty="0">
                <a:solidFill>
                  <a:srgbClr val="7E7E7E"/>
                </a:solidFill>
                <a:latin typeface="Arial"/>
                <a:cs typeface="Arial"/>
              </a:rPr>
              <a:t>Public Information	</a:t>
            </a:r>
            <a:r>
              <a:rPr sz="1000" b="1" spc="-5" dirty="0">
                <a:solidFill>
                  <a:srgbClr val="7E7E7E"/>
                </a:solidFill>
                <a:latin typeface="Arial"/>
                <a:cs typeface="Arial"/>
              </a:rPr>
              <a:t>©</a:t>
            </a:r>
            <a:r>
              <a:rPr sz="1000" b="1" spc="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E7E7E"/>
                </a:solidFill>
                <a:latin typeface="Arial"/>
                <a:cs typeface="Arial"/>
              </a:rPr>
              <a:t>onsemi</a:t>
            </a:r>
            <a:r>
              <a:rPr sz="1000" b="1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7E7E7E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12279"/>
            <a:ext cx="12188952" cy="45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8952" cy="457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9184" y="202945"/>
            <a:ext cx="11450320" cy="6653530"/>
            <a:chOff x="329184" y="202945"/>
            <a:chExt cx="11450320" cy="66535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8524" y="6420611"/>
              <a:ext cx="1490472" cy="2606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0035" y="720849"/>
              <a:ext cx="9963010" cy="61355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184" y="202945"/>
              <a:ext cx="4343273" cy="492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5099" y="202945"/>
              <a:ext cx="408431" cy="492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5994" y="202945"/>
              <a:ext cx="3026664" cy="4922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228201" y="2090419"/>
            <a:ext cx="14928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Differential</a:t>
            </a:r>
            <a:r>
              <a:rPr sz="1600" spc="-3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Line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13467C"/>
                </a:solidFill>
                <a:latin typeface="Arial"/>
                <a:cs typeface="Arial"/>
              </a:rPr>
              <a:t>Voltage</a:t>
            </a:r>
            <a:r>
              <a:rPr sz="1600" spc="-6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Sensing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59482" y="1962404"/>
            <a:ext cx="1130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Bulk</a:t>
            </a:r>
            <a:r>
              <a:rPr sz="1600" spc="-7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voltage </a:t>
            </a:r>
            <a:r>
              <a:rPr sz="1600" spc="-4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sensing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8710" y="3106673"/>
            <a:ext cx="9721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CS</a:t>
            </a:r>
            <a:r>
              <a:rPr sz="1600" spc="-4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&amp;</a:t>
            </a:r>
            <a:r>
              <a:rPr sz="1600" spc="-4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ZCD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inputs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37344" y="2761564"/>
            <a:ext cx="141287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Fast</a:t>
            </a:r>
            <a:r>
              <a:rPr sz="1600" spc="-2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leg</a:t>
            </a:r>
            <a:r>
              <a:rPr sz="1600" spc="-3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signals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54600" y="5218557"/>
            <a:ext cx="79184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Slow</a:t>
            </a:r>
            <a:r>
              <a:rPr sz="1600" spc="-9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leg </a:t>
            </a:r>
            <a:r>
              <a:rPr sz="1600" spc="-4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control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signals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77655" y="4142359"/>
            <a:ext cx="804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Polarity 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Ind</a:t>
            </a:r>
            <a:r>
              <a:rPr sz="1600" dirty="0">
                <a:solidFill>
                  <a:srgbClr val="13467C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cator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5113" y="942848"/>
            <a:ext cx="1589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PFCOK</a:t>
            </a:r>
            <a:r>
              <a:rPr sz="1600" spc="-3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&amp;</a:t>
            </a:r>
            <a:r>
              <a:rPr sz="1600" spc="-45" dirty="0">
                <a:solidFill>
                  <a:srgbClr val="13467C"/>
                </a:solidFill>
                <a:latin typeface="Arial"/>
                <a:cs typeface="Arial"/>
              </a:rPr>
              <a:t> FAULT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2777" y="4381627"/>
            <a:ext cx="220979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solidFill>
                  <a:srgbClr val="13467C"/>
                </a:solidFill>
                <a:latin typeface="Arial"/>
                <a:cs typeface="Arial"/>
              </a:rPr>
              <a:t>CC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87142" y="4265803"/>
            <a:ext cx="1180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0685" algn="l"/>
              </a:tabLst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V	bias</a:t>
            </a:r>
            <a:r>
              <a:rPr sz="1600" spc="-75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7142" y="4509642"/>
            <a:ext cx="1051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skip</a:t>
            </a:r>
            <a:r>
              <a:rPr sz="1600" spc="-70" dirty="0">
                <a:solidFill>
                  <a:srgbClr val="13467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13467C"/>
                </a:solidFill>
                <a:latin typeface="Arial"/>
                <a:cs typeface="Arial"/>
              </a:rPr>
              <a:t>control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43372" y="1214246"/>
            <a:ext cx="3574415" cy="3130550"/>
          </a:xfrm>
          <a:custGeom>
            <a:avLst/>
            <a:gdLst/>
            <a:ahLst/>
            <a:cxnLst/>
            <a:rect l="l" t="t" r="r" b="b"/>
            <a:pathLst>
              <a:path w="3574415" h="3130550">
                <a:moveTo>
                  <a:pt x="76200" y="412623"/>
                </a:moveTo>
                <a:lnTo>
                  <a:pt x="44450" y="412623"/>
                </a:lnTo>
                <a:lnTo>
                  <a:pt x="44450" y="1905"/>
                </a:lnTo>
                <a:lnTo>
                  <a:pt x="31750" y="1905"/>
                </a:lnTo>
                <a:lnTo>
                  <a:pt x="31750" y="412623"/>
                </a:lnTo>
                <a:lnTo>
                  <a:pt x="0" y="412623"/>
                </a:lnTo>
                <a:lnTo>
                  <a:pt x="38100" y="488823"/>
                </a:lnTo>
                <a:lnTo>
                  <a:pt x="69850" y="425323"/>
                </a:lnTo>
                <a:lnTo>
                  <a:pt x="76200" y="412623"/>
                </a:lnTo>
                <a:close/>
              </a:path>
              <a:path w="3574415" h="3130550">
                <a:moveTo>
                  <a:pt x="680085" y="485013"/>
                </a:moveTo>
                <a:lnTo>
                  <a:pt x="649757" y="494487"/>
                </a:lnTo>
                <a:lnTo>
                  <a:pt x="495300" y="0"/>
                </a:lnTo>
                <a:lnTo>
                  <a:pt x="483108" y="3810"/>
                </a:lnTo>
                <a:lnTo>
                  <a:pt x="637552" y="498297"/>
                </a:lnTo>
                <a:lnTo>
                  <a:pt x="607314" y="507746"/>
                </a:lnTo>
                <a:lnTo>
                  <a:pt x="666369" y="569087"/>
                </a:lnTo>
                <a:lnTo>
                  <a:pt x="675932" y="510413"/>
                </a:lnTo>
                <a:lnTo>
                  <a:pt x="680085" y="485013"/>
                </a:lnTo>
                <a:close/>
              </a:path>
              <a:path w="3574415" h="3130550">
                <a:moveTo>
                  <a:pt x="3515995" y="3118231"/>
                </a:moveTo>
                <a:lnTo>
                  <a:pt x="2199881" y="2789466"/>
                </a:lnTo>
                <a:lnTo>
                  <a:pt x="2200656" y="2786380"/>
                </a:lnTo>
                <a:lnTo>
                  <a:pt x="2207641" y="2758567"/>
                </a:lnTo>
                <a:lnTo>
                  <a:pt x="2124456" y="2777109"/>
                </a:lnTo>
                <a:lnTo>
                  <a:pt x="2189099" y="2832481"/>
                </a:lnTo>
                <a:lnTo>
                  <a:pt x="2196795" y="2801772"/>
                </a:lnTo>
                <a:lnTo>
                  <a:pt x="3512820" y="3130550"/>
                </a:lnTo>
                <a:lnTo>
                  <a:pt x="3515995" y="3118231"/>
                </a:lnTo>
                <a:close/>
              </a:path>
              <a:path w="3574415" h="3130550">
                <a:moveTo>
                  <a:pt x="3574161" y="1153668"/>
                </a:moveTo>
                <a:lnTo>
                  <a:pt x="3571367" y="1147953"/>
                </a:lnTo>
                <a:lnTo>
                  <a:pt x="3569589" y="1141857"/>
                </a:lnTo>
                <a:lnTo>
                  <a:pt x="2625661" y="1415542"/>
                </a:lnTo>
                <a:lnTo>
                  <a:pt x="2616835" y="1385062"/>
                </a:lnTo>
                <a:lnTo>
                  <a:pt x="2554224" y="1442847"/>
                </a:lnTo>
                <a:lnTo>
                  <a:pt x="2638044" y="1458214"/>
                </a:lnTo>
                <a:lnTo>
                  <a:pt x="2630233" y="1431290"/>
                </a:lnTo>
                <a:lnTo>
                  <a:pt x="2629204" y="1427746"/>
                </a:lnTo>
                <a:lnTo>
                  <a:pt x="3499739" y="1175334"/>
                </a:lnTo>
                <a:lnTo>
                  <a:pt x="2865513" y="1480273"/>
                </a:lnTo>
                <a:lnTo>
                  <a:pt x="2851785" y="1451737"/>
                </a:lnTo>
                <a:lnTo>
                  <a:pt x="2799588" y="1519047"/>
                </a:lnTo>
                <a:lnTo>
                  <a:pt x="2884805" y="1520317"/>
                </a:lnTo>
                <a:lnTo>
                  <a:pt x="2873667" y="1497203"/>
                </a:lnTo>
                <a:lnTo>
                  <a:pt x="2871012" y="1491691"/>
                </a:lnTo>
                <a:lnTo>
                  <a:pt x="3574161" y="1153668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4144" y="809244"/>
            <a:ext cx="8602980" cy="54650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84" y="202945"/>
            <a:ext cx="8405495" cy="492759"/>
            <a:chOff x="329184" y="202945"/>
            <a:chExt cx="8405495" cy="4927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202945"/>
              <a:ext cx="1337691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9286" y="202945"/>
              <a:ext cx="2032381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8466" y="202945"/>
              <a:ext cx="478535" cy="492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67735" y="202945"/>
              <a:ext cx="1958086" cy="492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7767" y="202945"/>
              <a:ext cx="463296" cy="492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79414" y="202945"/>
              <a:ext cx="1360550" cy="492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5529" y="202945"/>
              <a:ext cx="201168" cy="492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6112" y="202945"/>
              <a:ext cx="862965" cy="492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6485" y="202945"/>
              <a:ext cx="386333" cy="4922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94040" y="202945"/>
              <a:ext cx="1040510" cy="49225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11935"/>
            <a:ext cx="12189460" cy="5846445"/>
            <a:chOff x="0" y="1011935"/>
            <a:chExt cx="12189460" cy="5846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12279"/>
              <a:ext cx="12188952" cy="45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8616" y="1011935"/>
              <a:ext cx="9083040" cy="584453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2189460" cy="575945"/>
            <a:chOff x="0" y="0"/>
            <a:chExt cx="12189460" cy="5759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88952" cy="45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741" y="83185"/>
              <a:ext cx="1337309" cy="4922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4615" y="83185"/>
              <a:ext cx="4404360" cy="4922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9297" y="83185"/>
              <a:ext cx="201167" cy="4922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9881" y="83185"/>
              <a:ext cx="1759077" cy="49225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6996" y="606297"/>
            <a:ext cx="8694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THD</a:t>
            </a:r>
            <a:r>
              <a:rPr sz="1800" spc="-2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performance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at </a:t>
            </a:r>
            <a:r>
              <a:rPr sz="1800" spc="-50" dirty="0">
                <a:solidFill>
                  <a:srgbClr val="161101"/>
                </a:solidFill>
                <a:latin typeface="Arial"/>
                <a:cs typeface="Arial"/>
              </a:rPr>
              <a:t>115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&amp;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 230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161101"/>
                </a:solidFill>
                <a:latin typeface="Arial"/>
                <a:cs typeface="Arial"/>
              </a:rPr>
              <a:t>Vac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&lt; 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5%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down</a:t>
            </a:r>
            <a:r>
              <a:rPr sz="1800" spc="5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50%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load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&lt;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16%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at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all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loads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04315"/>
            <a:ext cx="12189460" cy="5854065"/>
            <a:chOff x="0" y="1004315"/>
            <a:chExt cx="12189460" cy="5854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12279"/>
              <a:ext cx="12188952" cy="457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8523" y="6420612"/>
              <a:ext cx="1490472" cy="2606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9972" y="1004315"/>
              <a:ext cx="9400032" cy="585215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0"/>
            <a:ext cx="12189460" cy="574675"/>
            <a:chOff x="0" y="0"/>
            <a:chExt cx="12189460" cy="5746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88952" cy="45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684" y="82296"/>
              <a:ext cx="4439539" cy="492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177" y="82296"/>
              <a:ext cx="286512" cy="4922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4433" y="82296"/>
              <a:ext cx="1303274" cy="4922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1524" y="82296"/>
              <a:ext cx="463296" cy="492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3172" y="82296"/>
              <a:ext cx="1360551" cy="492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9414" y="82296"/>
              <a:ext cx="201168" cy="4922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49997" y="82296"/>
              <a:ext cx="1759077" cy="49225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6996" y="606297"/>
            <a:ext cx="429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PF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is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&gt;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0.93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for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 loads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greater than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15%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9291" y="2169517"/>
            <a:ext cx="6871334" cy="1950085"/>
            <a:chOff x="289291" y="2169517"/>
            <a:chExt cx="6871334" cy="1950085"/>
          </a:xfrm>
        </p:grpSpPr>
        <p:sp>
          <p:nvSpPr>
            <p:cNvPr id="4" name="object 4"/>
            <p:cNvSpPr/>
            <p:nvPr/>
          </p:nvSpPr>
          <p:spPr>
            <a:xfrm>
              <a:off x="291196" y="2171422"/>
              <a:ext cx="1815464" cy="1456055"/>
            </a:xfrm>
            <a:custGeom>
              <a:avLst/>
              <a:gdLst/>
              <a:ahLst/>
              <a:cxnLst/>
              <a:rect l="l" t="t" r="r" b="b"/>
              <a:pathLst>
                <a:path w="1815464" h="1456054">
                  <a:moveTo>
                    <a:pt x="713107" y="670935"/>
                  </a:moveTo>
                  <a:lnTo>
                    <a:pt x="667120" y="579016"/>
                  </a:lnTo>
                  <a:lnTo>
                    <a:pt x="621133" y="670935"/>
                  </a:lnTo>
                  <a:lnTo>
                    <a:pt x="713107" y="670935"/>
                  </a:lnTo>
                </a:path>
                <a:path w="1815464" h="1456054">
                  <a:moveTo>
                    <a:pt x="621133" y="579016"/>
                  </a:moveTo>
                  <a:lnTo>
                    <a:pt x="713107" y="579016"/>
                  </a:lnTo>
                </a:path>
                <a:path w="1815464" h="1456054">
                  <a:moveTo>
                    <a:pt x="667120" y="808744"/>
                  </a:moveTo>
                  <a:lnTo>
                    <a:pt x="667120" y="441071"/>
                  </a:lnTo>
                </a:path>
                <a:path w="1815464" h="1456054">
                  <a:moveTo>
                    <a:pt x="1066288" y="670935"/>
                  </a:moveTo>
                  <a:lnTo>
                    <a:pt x="1020301" y="579016"/>
                  </a:lnTo>
                  <a:lnTo>
                    <a:pt x="974314" y="670935"/>
                  </a:lnTo>
                  <a:lnTo>
                    <a:pt x="1066288" y="670935"/>
                  </a:lnTo>
                </a:path>
                <a:path w="1815464" h="1456054">
                  <a:moveTo>
                    <a:pt x="974314" y="579016"/>
                  </a:moveTo>
                  <a:lnTo>
                    <a:pt x="1066288" y="579016"/>
                  </a:lnTo>
                </a:path>
                <a:path w="1815464" h="1456054">
                  <a:moveTo>
                    <a:pt x="1020301" y="808744"/>
                  </a:moveTo>
                  <a:lnTo>
                    <a:pt x="1020301" y="441071"/>
                  </a:lnTo>
                </a:path>
                <a:path w="1815464" h="1456054">
                  <a:moveTo>
                    <a:pt x="667120" y="441071"/>
                  </a:moveTo>
                  <a:lnTo>
                    <a:pt x="667120" y="181249"/>
                  </a:lnTo>
                  <a:lnTo>
                    <a:pt x="1030112" y="181249"/>
                  </a:lnTo>
                </a:path>
                <a:path w="1815464" h="1456054">
                  <a:moveTo>
                    <a:pt x="1020301" y="441071"/>
                  </a:moveTo>
                  <a:lnTo>
                    <a:pt x="1020301" y="181249"/>
                  </a:lnTo>
                </a:path>
                <a:path w="1815464" h="1456054">
                  <a:moveTo>
                    <a:pt x="0" y="769526"/>
                  </a:moveTo>
                  <a:lnTo>
                    <a:pt x="667120" y="769526"/>
                  </a:lnTo>
                </a:path>
                <a:path w="1815464" h="1456054">
                  <a:moveTo>
                    <a:pt x="713107" y="1207710"/>
                  </a:moveTo>
                  <a:lnTo>
                    <a:pt x="667120" y="1115792"/>
                  </a:lnTo>
                  <a:lnTo>
                    <a:pt x="621133" y="1207710"/>
                  </a:lnTo>
                  <a:lnTo>
                    <a:pt x="713107" y="1207710"/>
                  </a:lnTo>
                </a:path>
                <a:path w="1815464" h="1456054">
                  <a:moveTo>
                    <a:pt x="621133" y="1115792"/>
                  </a:moveTo>
                  <a:lnTo>
                    <a:pt x="713107" y="1115792"/>
                  </a:lnTo>
                </a:path>
                <a:path w="1815464" h="1456054">
                  <a:moveTo>
                    <a:pt x="667120" y="1345587"/>
                  </a:moveTo>
                  <a:lnTo>
                    <a:pt x="667120" y="977874"/>
                  </a:lnTo>
                </a:path>
                <a:path w="1815464" h="1456054">
                  <a:moveTo>
                    <a:pt x="1066288" y="1205259"/>
                  </a:moveTo>
                  <a:lnTo>
                    <a:pt x="1020301" y="1113341"/>
                  </a:lnTo>
                  <a:lnTo>
                    <a:pt x="974314" y="1205259"/>
                  </a:lnTo>
                  <a:lnTo>
                    <a:pt x="1066288" y="1205259"/>
                  </a:lnTo>
                </a:path>
                <a:path w="1815464" h="1456054">
                  <a:moveTo>
                    <a:pt x="974314" y="1113341"/>
                  </a:moveTo>
                  <a:lnTo>
                    <a:pt x="1066288" y="1113341"/>
                  </a:lnTo>
                </a:path>
                <a:path w="1815464" h="1456054">
                  <a:moveTo>
                    <a:pt x="1020301" y="1343136"/>
                  </a:moveTo>
                  <a:lnTo>
                    <a:pt x="1020301" y="975422"/>
                  </a:lnTo>
                </a:path>
                <a:path w="1815464" h="1456054">
                  <a:moveTo>
                    <a:pt x="667120" y="1274504"/>
                  </a:moveTo>
                  <a:lnTo>
                    <a:pt x="667120" y="1455889"/>
                  </a:lnTo>
                  <a:lnTo>
                    <a:pt x="1020301" y="1455889"/>
                  </a:lnTo>
                </a:path>
                <a:path w="1815464" h="1456054">
                  <a:moveTo>
                    <a:pt x="1020301" y="1343136"/>
                  </a:moveTo>
                  <a:lnTo>
                    <a:pt x="1020301" y="1455889"/>
                  </a:lnTo>
                </a:path>
                <a:path w="1815464" h="1456054">
                  <a:moveTo>
                    <a:pt x="667120" y="808744"/>
                  </a:moveTo>
                  <a:lnTo>
                    <a:pt x="667120" y="977874"/>
                  </a:lnTo>
                </a:path>
                <a:path w="1815464" h="1456054">
                  <a:moveTo>
                    <a:pt x="1020301" y="975422"/>
                  </a:moveTo>
                  <a:lnTo>
                    <a:pt x="1020301" y="808744"/>
                  </a:lnTo>
                </a:path>
                <a:path w="1815464" h="1456054">
                  <a:moveTo>
                    <a:pt x="1324484" y="61142"/>
                  </a:moveTo>
                  <a:lnTo>
                    <a:pt x="1328335" y="38031"/>
                  </a:lnTo>
                  <a:lnTo>
                    <a:pt x="1340682" y="18826"/>
                  </a:lnTo>
                  <a:lnTo>
                    <a:pt x="1359645" y="5493"/>
                  </a:lnTo>
                  <a:lnTo>
                    <a:pt x="1383348" y="0"/>
                  </a:lnTo>
                  <a:lnTo>
                    <a:pt x="1407376" y="3678"/>
                  </a:lnTo>
                  <a:lnTo>
                    <a:pt x="1427393" y="15540"/>
                  </a:lnTo>
                  <a:lnTo>
                    <a:pt x="1441330" y="33760"/>
                  </a:lnTo>
                  <a:lnTo>
                    <a:pt x="1447116" y="56512"/>
                  </a:lnTo>
                  <a:lnTo>
                    <a:pt x="1447116" y="58010"/>
                  </a:lnTo>
                  <a:lnTo>
                    <a:pt x="1447116" y="59644"/>
                  </a:lnTo>
                  <a:lnTo>
                    <a:pt x="1447116" y="61142"/>
                  </a:lnTo>
                  <a:lnTo>
                    <a:pt x="1450968" y="38031"/>
                  </a:lnTo>
                  <a:lnTo>
                    <a:pt x="1463314" y="18826"/>
                  </a:lnTo>
                  <a:lnTo>
                    <a:pt x="1482277" y="5493"/>
                  </a:lnTo>
                  <a:lnTo>
                    <a:pt x="1505980" y="0"/>
                  </a:lnTo>
                  <a:lnTo>
                    <a:pt x="1530008" y="3678"/>
                  </a:lnTo>
                  <a:lnTo>
                    <a:pt x="1550025" y="15540"/>
                  </a:lnTo>
                  <a:lnTo>
                    <a:pt x="1563962" y="33760"/>
                  </a:lnTo>
                  <a:lnTo>
                    <a:pt x="1569749" y="56512"/>
                  </a:lnTo>
                  <a:lnTo>
                    <a:pt x="1569749" y="58010"/>
                  </a:lnTo>
                  <a:lnTo>
                    <a:pt x="1569749" y="59644"/>
                  </a:lnTo>
                  <a:lnTo>
                    <a:pt x="1569749" y="61142"/>
                  </a:lnTo>
                  <a:lnTo>
                    <a:pt x="1573600" y="38031"/>
                  </a:lnTo>
                  <a:lnTo>
                    <a:pt x="1585947" y="18826"/>
                  </a:lnTo>
                  <a:lnTo>
                    <a:pt x="1604910" y="5493"/>
                  </a:lnTo>
                  <a:lnTo>
                    <a:pt x="1628612" y="0"/>
                  </a:lnTo>
                  <a:lnTo>
                    <a:pt x="1652641" y="3678"/>
                  </a:lnTo>
                  <a:lnTo>
                    <a:pt x="1672658" y="15540"/>
                  </a:lnTo>
                  <a:lnTo>
                    <a:pt x="1686595" y="33760"/>
                  </a:lnTo>
                  <a:lnTo>
                    <a:pt x="1692381" y="56512"/>
                  </a:lnTo>
                  <a:lnTo>
                    <a:pt x="1692381" y="58010"/>
                  </a:lnTo>
                  <a:lnTo>
                    <a:pt x="1692381" y="59644"/>
                  </a:lnTo>
                  <a:lnTo>
                    <a:pt x="1692381" y="61142"/>
                  </a:lnTo>
                  <a:lnTo>
                    <a:pt x="1696233" y="38031"/>
                  </a:lnTo>
                  <a:lnTo>
                    <a:pt x="1708579" y="18826"/>
                  </a:lnTo>
                  <a:lnTo>
                    <a:pt x="1727542" y="5493"/>
                  </a:lnTo>
                  <a:lnTo>
                    <a:pt x="1751245" y="0"/>
                  </a:lnTo>
                  <a:lnTo>
                    <a:pt x="1775273" y="3678"/>
                  </a:lnTo>
                  <a:lnTo>
                    <a:pt x="1795290" y="15540"/>
                  </a:lnTo>
                  <a:lnTo>
                    <a:pt x="1809227" y="33760"/>
                  </a:lnTo>
                  <a:lnTo>
                    <a:pt x="1815014" y="56512"/>
                  </a:lnTo>
                  <a:lnTo>
                    <a:pt x="1815014" y="58010"/>
                  </a:lnTo>
                  <a:lnTo>
                    <a:pt x="1815014" y="59644"/>
                  </a:lnTo>
                  <a:lnTo>
                    <a:pt x="1815014" y="61142"/>
                  </a:lnTo>
                </a:path>
                <a:path w="1815464" h="1456054">
                  <a:moveTo>
                    <a:pt x="1324484" y="61142"/>
                  </a:moveTo>
                  <a:lnTo>
                    <a:pt x="1324484" y="183700"/>
                  </a:lnTo>
                </a:path>
                <a:path w="1815464" h="1456054">
                  <a:moveTo>
                    <a:pt x="1815014" y="61142"/>
                  </a:moveTo>
                  <a:lnTo>
                    <a:pt x="1815014" y="183700"/>
                  </a:lnTo>
                </a:path>
                <a:path w="1815464" h="1456054">
                  <a:moveTo>
                    <a:pt x="981059" y="181249"/>
                  </a:moveTo>
                  <a:lnTo>
                    <a:pt x="1324484" y="183700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0239" y="2694198"/>
              <a:ext cx="334376" cy="4444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1308" y="2308551"/>
              <a:ext cx="2453005" cy="1318895"/>
            </a:xfrm>
            <a:custGeom>
              <a:avLst/>
              <a:gdLst/>
              <a:ahLst/>
              <a:cxnLst/>
              <a:rect l="l" t="t" r="r" b="b"/>
              <a:pathLst>
                <a:path w="2453004" h="1318895">
                  <a:moveTo>
                    <a:pt x="1081672" y="387282"/>
                  </a:moveTo>
                  <a:lnTo>
                    <a:pt x="1079219" y="49023"/>
                  </a:lnTo>
                </a:path>
                <a:path w="2453004" h="1318895">
                  <a:moveTo>
                    <a:pt x="1081672" y="828489"/>
                  </a:moveTo>
                  <a:lnTo>
                    <a:pt x="1079219" y="1318761"/>
                  </a:lnTo>
                </a:path>
                <a:path w="2453004" h="1318895">
                  <a:moveTo>
                    <a:pt x="0" y="1318761"/>
                  </a:moveTo>
                  <a:lnTo>
                    <a:pt x="1815014" y="1318761"/>
                  </a:lnTo>
                </a:path>
                <a:path w="2453004" h="1318895">
                  <a:moveTo>
                    <a:pt x="1535957" y="91918"/>
                  </a:moveTo>
                  <a:lnTo>
                    <a:pt x="1627931" y="46027"/>
                  </a:lnTo>
                  <a:lnTo>
                    <a:pt x="1535957" y="0"/>
                  </a:lnTo>
                  <a:lnTo>
                    <a:pt x="1535957" y="91918"/>
                  </a:lnTo>
                </a:path>
                <a:path w="2453004" h="1318895">
                  <a:moveTo>
                    <a:pt x="1627931" y="0"/>
                  </a:moveTo>
                  <a:lnTo>
                    <a:pt x="1627931" y="91918"/>
                  </a:lnTo>
                </a:path>
                <a:path w="2453004" h="1318895">
                  <a:moveTo>
                    <a:pt x="1398063" y="46027"/>
                  </a:moveTo>
                  <a:lnTo>
                    <a:pt x="1765961" y="46027"/>
                  </a:lnTo>
                </a:path>
                <a:path w="2453004" h="1318895">
                  <a:moveTo>
                    <a:pt x="2084805" y="620141"/>
                  </a:moveTo>
                  <a:lnTo>
                    <a:pt x="1839540" y="620141"/>
                  </a:lnTo>
                </a:path>
                <a:path w="2453004" h="1318895">
                  <a:moveTo>
                    <a:pt x="1839540" y="742699"/>
                  </a:moveTo>
                  <a:lnTo>
                    <a:pt x="1874822" y="708648"/>
                  </a:lnTo>
                  <a:lnTo>
                    <a:pt x="1917475" y="688048"/>
                  </a:lnTo>
                  <a:lnTo>
                    <a:pt x="1963948" y="681410"/>
                  </a:lnTo>
                  <a:lnTo>
                    <a:pt x="2010689" y="689244"/>
                  </a:lnTo>
                  <a:lnTo>
                    <a:pt x="2054147" y="712060"/>
                  </a:lnTo>
                  <a:lnTo>
                    <a:pt x="2062597" y="718896"/>
                  </a:lnTo>
                  <a:lnTo>
                    <a:pt x="2070549" y="726307"/>
                  </a:lnTo>
                  <a:lnTo>
                    <a:pt x="2077964" y="734254"/>
                  </a:lnTo>
                  <a:lnTo>
                    <a:pt x="2084805" y="742699"/>
                  </a:lnTo>
                </a:path>
                <a:path w="2453004" h="1318895">
                  <a:moveTo>
                    <a:pt x="1962173" y="926576"/>
                  </a:moveTo>
                  <a:lnTo>
                    <a:pt x="1962173" y="681420"/>
                  </a:lnTo>
                </a:path>
                <a:path w="2453004" h="1318895">
                  <a:moveTo>
                    <a:pt x="1962173" y="620141"/>
                  </a:moveTo>
                  <a:lnTo>
                    <a:pt x="1962173" y="436305"/>
                  </a:lnTo>
                </a:path>
                <a:path w="2453004" h="1318895">
                  <a:moveTo>
                    <a:pt x="1398063" y="46163"/>
                  </a:moveTo>
                  <a:lnTo>
                    <a:pt x="784901" y="46163"/>
                  </a:lnTo>
                </a:path>
                <a:path w="2453004" h="1318895">
                  <a:moveTo>
                    <a:pt x="1765961" y="46027"/>
                  </a:moveTo>
                  <a:lnTo>
                    <a:pt x="2452702" y="44120"/>
                  </a:lnTo>
                </a:path>
                <a:path w="2453004" h="1318895">
                  <a:moveTo>
                    <a:pt x="1962173" y="436305"/>
                  </a:moveTo>
                  <a:lnTo>
                    <a:pt x="1962173" y="44120"/>
                  </a:lnTo>
                </a:path>
                <a:path w="2453004" h="1318895">
                  <a:moveTo>
                    <a:pt x="1079219" y="1318761"/>
                  </a:moveTo>
                  <a:lnTo>
                    <a:pt x="2452702" y="1318761"/>
                  </a:lnTo>
                </a:path>
                <a:path w="2453004" h="1318895">
                  <a:moveTo>
                    <a:pt x="1962173" y="926576"/>
                  </a:moveTo>
                  <a:lnTo>
                    <a:pt x="1962173" y="1318761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433" y="2351037"/>
              <a:ext cx="297587" cy="395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7433" y="3105992"/>
              <a:ext cx="297587" cy="3954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83385" y="2744856"/>
              <a:ext cx="0" cy="363220"/>
            </a:xfrm>
            <a:custGeom>
              <a:avLst/>
              <a:gdLst/>
              <a:ahLst/>
              <a:cxnLst/>
              <a:rect l="l" t="t" r="r" b="b"/>
              <a:pathLst>
                <a:path h="363219">
                  <a:moveTo>
                    <a:pt x="0" y="0"/>
                  </a:moveTo>
                  <a:lnTo>
                    <a:pt x="0" y="362770"/>
                  </a:lnTo>
                </a:path>
              </a:pathLst>
            </a:custGeom>
            <a:ln w="3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7394" y="2806952"/>
              <a:ext cx="248535" cy="935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83385" y="2900504"/>
              <a:ext cx="871219" cy="727075"/>
            </a:xfrm>
            <a:custGeom>
              <a:avLst/>
              <a:gdLst/>
              <a:ahLst/>
              <a:cxnLst/>
              <a:rect l="l" t="t" r="r" b="b"/>
              <a:pathLst>
                <a:path w="871220" h="727075">
                  <a:moveTo>
                    <a:pt x="794658" y="560129"/>
                  </a:moveTo>
                  <a:lnTo>
                    <a:pt x="627877" y="560129"/>
                  </a:lnTo>
                </a:path>
                <a:path w="871220" h="727075">
                  <a:moveTo>
                    <a:pt x="794658" y="518459"/>
                  </a:moveTo>
                  <a:lnTo>
                    <a:pt x="627877" y="518459"/>
                  </a:lnTo>
                </a:path>
                <a:path w="871220" h="727075">
                  <a:moveTo>
                    <a:pt x="711267" y="726807"/>
                  </a:moveTo>
                  <a:lnTo>
                    <a:pt x="711267" y="560129"/>
                  </a:lnTo>
                </a:path>
                <a:path w="871220" h="727075">
                  <a:moveTo>
                    <a:pt x="711267" y="518459"/>
                  </a:moveTo>
                  <a:lnTo>
                    <a:pt x="711267" y="393450"/>
                  </a:lnTo>
                </a:path>
                <a:path w="871220" h="727075">
                  <a:moveTo>
                    <a:pt x="809373" y="1225"/>
                  </a:moveTo>
                  <a:lnTo>
                    <a:pt x="827862" y="4317"/>
                  </a:lnTo>
                  <a:lnTo>
                    <a:pt x="843234" y="14213"/>
                  </a:lnTo>
                  <a:lnTo>
                    <a:pt x="853904" y="29394"/>
                  </a:lnTo>
                  <a:lnTo>
                    <a:pt x="858290" y="48342"/>
                  </a:lnTo>
                  <a:lnTo>
                    <a:pt x="855341" y="67579"/>
                  </a:lnTo>
                  <a:lnTo>
                    <a:pt x="845840" y="83560"/>
                  </a:lnTo>
                  <a:lnTo>
                    <a:pt x="831253" y="94665"/>
                  </a:lnTo>
                  <a:lnTo>
                    <a:pt x="813052" y="99271"/>
                  </a:lnTo>
                  <a:lnTo>
                    <a:pt x="811826" y="99407"/>
                  </a:lnTo>
                  <a:lnTo>
                    <a:pt x="810600" y="99407"/>
                  </a:lnTo>
                  <a:lnTo>
                    <a:pt x="809373" y="99271"/>
                  </a:lnTo>
                  <a:lnTo>
                    <a:pt x="827862" y="102363"/>
                  </a:lnTo>
                  <a:lnTo>
                    <a:pt x="843234" y="112259"/>
                  </a:lnTo>
                  <a:lnTo>
                    <a:pt x="853904" y="127440"/>
                  </a:lnTo>
                  <a:lnTo>
                    <a:pt x="858290" y="146388"/>
                  </a:lnTo>
                  <a:lnTo>
                    <a:pt x="855341" y="165625"/>
                  </a:lnTo>
                  <a:lnTo>
                    <a:pt x="845840" y="181606"/>
                  </a:lnTo>
                  <a:lnTo>
                    <a:pt x="831253" y="192711"/>
                  </a:lnTo>
                  <a:lnTo>
                    <a:pt x="813052" y="197317"/>
                  </a:lnTo>
                  <a:lnTo>
                    <a:pt x="811826" y="197454"/>
                  </a:lnTo>
                  <a:lnTo>
                    <a:pt x="810600" y="197454"/>
                  </a:lnTo>
                  <a:lnTo>
                    <a:pt x="809373" y="197317"/>
                  </a:lnTo>
                  <a:lnTo>
                    <a:pt x="827862" y="200409"/>
                  </a:lnTo>
                  <a:lnTo>
                    <a:pt x="843234" y="210305"/>
                  </a:lnTo>
                  <a:lnTo>
                    <a:pt x="853904" y="225486"/>
                  </a:lnTo>
                  <a:lnTo>
                    <a:pt x="858290" y="244434"/>
                  </a:lnTo>
                  <a:lnTo>
                    <a:pt x="855341" y="263677"/>
                  </a:lnTo>
                  <a:lnTo>
                    <a:pt x="845840" y="279673"/>
                  </a:lnTo>
                  <a:lnTo>
                    <a:pt x="831253" y="290791"/>
                  </a:lnTo>
                  <a:lnTo>
                    <a:pt x="813052" y="295404"/>
                  </a:lnTo>
                  <a:lnTo>
                    <a:pt x="811826" y="295459"/>
                  </a:lnTo>
                  <a:lnTo>
                    <a:pt x="810600" y="295459"/>
                  </a:lnTo>
                  <a:lnTo>
                    <a:pt x="809373" y="295404"/>
                  </a:lnTo>
                  <a:lnTo>
                    <a:pt x="827862" y="298491"/>
                  </a:lnTo>
                  <a:lnTo>
                    <a:pt x="843234" y="308375"/>
                  </a:lnTo>
                  <a:lnTo>
                    <a:pt x="853904" y="323539"/>
                  </a:lnTo>
                  <a:lnTo>
                    <a:pt x="858290" y="342466"/>
                  </a:lnTo>
                  <a:lnTo>
                    <a:pt x="855341" y="361700"/>
                  </a:lnTo>
                  <a:lnTo>
                    <a:pt x="845840" y="377702"/>
                  </a:lnTo>
                  <a:lnTo>
                    <a:pt x="831253" y="388832"/>
                  </a:lnTo>
                  <a:lnTo>
                    <a:pt x="813052" y="393450"/>
                  </a:lnTo>
                  <a:lnTo>
                    <a:pt x="811826" y="393505"/>
                  </a:lnTo>
                  <a:lnTo>
                    <a:pt x="810600" y="393505"/>
                  </a:lnTo>
                  <a:lnTo>
                    <a:pt x="809373" y="393450"/>
                  </a:lnTo>
                </a:path>
                <a:path w="871220" h="727075">
                  <a:moveTo>
                    <a:pt x="809373" y="1225"/>
                  </a:moveTo>
                  <a:lnTo>
                    <a:pt x="711267" y="1225"/>
                  </a:lnTo>
                </a:path>
                <a:path w="871220" h="727075">
                  <a:moveTo>
                    <a:pt x="809373" y="393450"/>
                  </a:moveTo>
                  <a:lnTo>
                    <a:pt x="711267" y="393450"/>
                  </a:lnTo>
                </a:path>
                <a:path w="871220" h="727075">
                  <a:moveTo>
                    <a:pt x="870690" y="1225"/>
                  </a:moveTo>
                  <a:lnTo>
                    <a:pt x="870690" y="158099"/>
                  </a:lnTo>
                </a:path>
                <a:path w="871220" h="727075">
                  <a:moveTo>
                    <a:pt x="870690" y="236536"/>
                  </a:moveTo>
                  <a:lnTo>
                    <a:pt x="870690" y="393450"/>
                  </a:lnTo>
                </a:path>
                <a:path w="871220" h="727075">
                  <a:moveTo>
                    <a:pt x="470908" y="0"/>
                  </a:moveTo>
                  <a:lnTo>
                    <a:pt x="711267" y="1225"/>
                  </a:lnTo>
                </a:path>
                <a:path w="871220" h="727075">
                  <a:moveTo>
                    <a:pt x="225643" y="0"/>
                  </a:moveTo>
                  <a:lnTo>
                    <a:pt x="0" y="0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9230" y="3135406"/>
              <a:ext cx="65403" cy="1601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64637" y="2352671"/>
              <a:ext cx="4194175" cy="1765300"/>
            </a:xfrm>
            <a:custGeom>
              <a:avLst/>
              <a:gdLst/>
              <a:ahLst/>
              <a:cxnLst/>
              <a:rect l="l" t="t" r="r" b="b"/>
              <a:pathLst>
                <a:path w="4194175" h="1765300">
                  <a:moveTo>
                    <a:pt x="2594901" y="745150"/>
                  </a:moveTo>
                  <a:lnTo>
                    <a:pt x="3409180" y="745150"/>
                  </a:lnTo>
                </a:path>
                <a:path w="4194175" h="1765300">
                  <a:moveTo>
                    <a:pt x="2589996" y="784369"/>
                  </a:moveTo>
                  <a:lnTo>
                    <a:pt x="2592449" y="696127"/>
                  </a:lnTo>
                </a:path>
                <a:path w="4194175" h="1765300">
                  <a:moveTo>
                    <a:pt x="4194028" y="745150"/>
                  </a:moveTo>
                  <a:lnTo>
                    <a:pt x="3404275" y="745150"/>
                  </a:lnTo>
                </a:path>
                <a:path w="4194175" h="1765300">
                  <a:moveTo>
                    <a:pt x="2847524" y="1384942"/>
                  </a:moveTo>
                  <a:lnTo>
                    <a:pt x="2793566" y="1384942"/>
                  </a:lnTo>
                  <a:lnTo>
                    <a:pt x="2820545" y="1411905"/>
                  </a:lnTo>
                  <a:lnTo>
                    <a:pt x="2847524" y="1384942"/>
                  </a:lnTo>
                </a:path>
                <a:path w="4194175" h="1765300">
                  <a:moveTo>
                    <a:pt x="2820545" y="1304054"/>
                  </a:moveTo>
                  <a:lnTo>
                    <a:pt x="2820545" y="1384942"/>
                  </a:lnTo>
                </a:path>
                <a:path w="4194175" h="1765300">
                  <a:moveTo>
                    <a:pt x="2847524" y="80888"/>
                  </a:moveTo>
                  <a:lnTo>
                    <a:pt x="2793566" y="80888"/>
                  </a:lnTo>
                  <a:lnTo>
                    <a:pt x="2820545" y="53925"/>
                  </a:lnTo>
                  <a:lnTo>
                    <a:pt x="2847524" y="80888"/>
                  </a:lnTo>
                </a:path>
                <a:path w="4194175" h="1765300">
                  <a:moveTo>
                    <a:pt x="2820545" y="161776"/>
                  </a:moveTo>
                  <a:lnTo>
                    <a:pt x="2820545" y="80888"/>
                  </a:lnTo>
                </a:path>
                <a:path w="4194175" h="1765300">
                  <a:moveTo>
                    <a:pt x="1613842" y="1274640"/>
                  </a:moveTo>
                  <a:lnTo>
                    <a:pt x="2330015" y="1274640"/>
                  </a:lnTo>
                </a:path>
                <a:path w="4194175" h="1765300">
                  <a:moveTo>
                    <a:pt x="809373" y="0"/>
                  </a:moveTo>
                  <a:lnTo>
                    <a:pt x="1618747" y="0"/>
                  </a:lnTo>
                </a:path>
                <a:path w="4194175" h="1765300">
                  <a:moveTo>
                    <a:pt x="1623653" y="1274640"/>
                  </a:moveTo>
                  <a:lnTo>
                    <a:pt x="711267" y="1274640"/>
                  </a:lnTo>
                </a:path>
                <a:path w="4194175" h="1765300">
                  <a:moveTo>
                    <a:pt x="81754" y="1764871"/>
                  </a:moveTo>
                  <a:lnTo>
                    <a:pt x="163509" y="1764871"/>
                  </a:lnTo>
                </a:path>
                <a:path w="4194175" h="1765300">
                  <a:moveTo>
                    <a:pt x="40877" y="1724018"/>
                  </a:moveTo>
                  <a:lnTo>
                    <a:pt x="204387" y="1724018"/>
                  </a:lnTo>
                </a:path>
                <a:path w="4194175" h="1765300">
                  <a:moveTo>
                    <a:pt x="0" y="1683166"/>
                  </a:moveTo>
                  <a:lnTo>
                    <a:pt x="245264" y="1683166"/>
                  </a:lnTo>
                </a:path>
                <a:path w="4194175" h="1765300">
                  <a:moveTo>
                    <a:pt x="122632" y="1274640"/>
                  </a:moveTo>
                  <a:lnTo>
                    <a:pt x="122632" y="1683166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3750" y="3585233"/>
              <a:ext cx="64585" cy="64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1189" y="3595038"/>
              <a:ext cx="64585" cy="645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1092" y="3595038"/>
              <a:ext cx="64585" cy="64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8235" y="3595038"/>
              <a:ext cx="64585" cy="645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1196" y="3216131"/>
              <a:ext cx="6586855" cy="343535"/>
            </a:xfrm>
            <a:custGeom>
              <a:avLst/>
              <a:gdLst/>
              <a:ahLst/>
              <a:cxnLst/>
              <a:rect l="l" t="t" r="r" b="b"/>
              <a:pathLst>
                <a:path w="6586855" h="343535">
                  <a:moveTo>
                    <a:pt x="6586641" y="128685"/>
                  </a:moveTo>
                  <a:lnTo>
                    <a:pt x="6414955" y="128685"/>
                  </a:lnTo>
                </a:path>
                <a:path w="6586855" h="343535">
                  <a:moveTo>
                    <a:pt x="6414955" y="214475"/>
                  </a:moveTo>
                  <a:lnTo>
                    <a:pt x="6446752" y="186134"/>
                  </a:lnTo>
                  <a:lnTo>
                    <a:pt x="6485588" y="172653"/>
                  </a:lnTo>
                  <a:lnTo>
                    <a:pt x="6526647" y="174721"/>
                  </a:lnTo>
                  <a:lnTo>
                    <a:pt x="6565112" y="193028"/>
                  </a:lnTo>
                  <a:lnTo>
                    <a:pt x="6571063" y="197804"/>
                  </a:lnTo>
                  <a:lnTo>
                    <a:pt x="6576643" y="202986"/>
                  </a:lnTo>
                  <a:lnTo>
                    <a:pt x="6581840" y="208551"/>
                  </a:lnTo>
                  <a:lnTo>
                    <a:pt x="6586641" y="214475"/>
                  </a:lnTo>
                </a:path>
                <a:path w="6586855" h="343535">
                  <a:moveTo>
                    <a:pt x="6500798" y="343161"/>
                  </a:moveTo>
                  <a:lnTo>
                    <a:pt x="6500798" y="171580"/>
                  </a:lnTo>
                </a:path>
                <a:path w="6586855" h="343535">
                  <a:moveTo>
                    <a:pt x="6500798" y="128685"/>
                  </a:moveTo>
                  <a:lnTo>
                    <a:pt x="6500798" y="0"/>
                  </a:lnTo>
                </a:path>
                <a:path w="6586855" h="343535">
                  <a:moveTo>
                    <a:pt x="0" y="215088"/>
                  </a:moveTo>
                  <a:lnTo>
                    <a:pt x="441476" y="215088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17575" y="2833098"/>
            <a:ext cx="490855" cy="323850"/>
          </a:xfrm>
          <a:prstGeom prst="rect">
            <a:avLst/>
          </a:prstGeom>
          <a:solidFill>
            <a:srgbClr val="FFC000"/>
          </a:solidFill>
          <a:ln w="3268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41910" marR="20955" indent="-13970">
              <a:lnSpc>
                <a:spcPct val="100000"/>
              </a:lnSpc>
              <a:spcBef>
                <a:spcPts val="30"/>
              </a:spcBef>
            </a:pPr>
            <a:r>
              <a:rPr sz="850" dirty="0">
                <a:latin typeface="Calibri"/>
                <a:cs typeface="Calibri"/>
              </a:rPr>
              <a:t>NC</a:t>
            </a:r>
            <a:r>
              <a:rPr sz="850" spc="-5" dirty="0">
                <a:latin typeface="Calibri"/>
                <a:cs typeface="Calibri"/>
              </a:rPr>
              <a:t>P</a:t>
            </a:r>
            <a:r>
              <a:rPr sz="850" dirty="0">
                <a:latin typeface="Calibri"/>
                <a:cs typeface="Calibri"/>
              </a:rPr>
              <a:t>1616,  NCP1654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2255" y="4117540"/>
            <a:ext cx="1864360" cy="392430"/>
          </a:xfrm>
          <a:custGeom>
            <a:avLst/>
            <a:gdLst/>
            <a:ahLst/>
            <a:cxnLst/>
            <a:rect l="l" t="t" r="r" b="b"/>
            <a:pathLst>
              <a:path w="1864360" h="392429">
                <a:moveTo>
                  <a:pt x="1864012" y="0"/>
                </a:moveTo>
                <a:lnTo>
                  <a:pt x="0" y="0"/>
                </a:lnTo>
                <a:lnTo>
                  <a:pt x="0" y="392184"/>
                </a:lnTo>
                <a:lnTo>
                  <a:pt x="1864012" y="392184"/>
                </a:lnTo>
                <a:lnTo>
                  <a:pt x="1864012" y="0"/>
                </a:lnTo>
                <a:close/>
              </a:path>
            </a:pathLst>
          </a:custGeom>
          <a:solidFill>
            <a:srgbClr val="FFFF00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72255" y="4106204"/>
            <a:ext cx="186436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marR="82550" indent="-201930">
              <a:lnSpc>
                <a:spcPct val="101600"/>
              </a:lnSpc>
              <a:spcBef>
                <a:spcPts val="95"/>
              </a:spcBef>
            </a:pP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PFC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Efficiency</a:t>
            </a:r>
            <a:r>
              <a:rPr sz="950" b="1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@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240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~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97% </a:t>
            </a:r>
            <a:r>
              <a:rPr sz="95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(excluding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bridge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diodes)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32534" y="4117538"/>
            <a:ext cx="1864360" cy="343535"/>
          </a:xfrm>
          <a:prstGeom prst="rect">
            <a:avLst/>
          </a:prstGeom>
          <a:solidFill>
            <a:srgbClr val="FFFF00">
              <a:alpha val="49803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 marL="443230" marR="118110" indent="-318135">
              <a:lnSpc>
                <a:spcPct val="101600"/>
              </a:lnSpc>
              <a:spcBef>
                <a:spcPts val="5"/>
              </a:spcBef>
            </a:pP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LLC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efficiency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@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240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95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~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97% </a:t>
            </a:r>
            <a:r>
              <a:rPr sz="950" b="1" spc="-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(Assuming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SR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FETs)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28874" y="2228250"/>
            <a:ext cx="3305175" cy="1524000"/>
            <a:chOff x="828874" y="2228250"/>
            <a:chExt cx="3305175" cy="1524000"/>
          </a:xfrm>
        </p:grpSpPr>
        <p:sp>
          <p:nvSpPr>
            <p:cNvPr id="24" name="object 24"/>
            <p:cNvSpPr/>
            <p:nvPr/>
          </p:nvSpPr>
          <p:spPr>
            <a:xfrm>
              <a:off x="830779" y="2230155"/>
              <a:ext cx="588645" cy="1520190"/>
            </a:xfrm>
            <a:custGeom>
              <a:avLst/>
              <a:gdLst/>
              <a:ahLst/>
              <a:cxnLst/>
              <a:rect l="l" t="t" r="r" b="b"/>
              <a:pathLst>
                <a:path w="588644" h="1520189">
                  <a:moveTo>
                    <a:pt x="588635" y="0"/>
                  </a:moveTo>
                  <a:lnTo>
                    <a:pt x="0" y="0"/>
                  </a:lnTo>
                  <a:lnTo>
                    <a:pt x="0" y="1519715"/>
                  </a:lnTo>
                  <a:lnTo>
                    <a:pt x="588635" y="1519715"/>
                  </a:lnTo>
                  <a:lnTo>
                    <a:pt x="588635" y="0"/>
                  </a:lnTo>
                  <a:close/>
                </a:path>
              </a:pathLst>
            </a:custGeom>
            <a:solidFill>
              <a:srgbClr val="D7D7D7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0779" y="2230155"/>
              <a:ext cx="1241425" cy="1520190"/>
            </a:xfrm>
            <a:custGeom>
              <a:avLst/>
              <a:gdLst/>
              <a:ahLst/>
              <a:cxnLst/>
              <a:rect l="l" t="t" r="r" b="b"/>
              <a:pathLst>
                <a:path w="1241425" h="1520189">
                  <a:moveTo>
                    <a:pt x="0" y="1519715"/>
                  </a:moveTo>
                  <a:lnTo>
                    <a:pt x="588635" y="1519715"/>
                  </a:lnTo>
                  <a:lnTo>
                    <a:pt x="588635" y="0"/>
                  </a:lnTo>
                  <a:lnTo>
                    <a:pt x="0" y="0"/>
                  </a:lnTo>
                  <a:lnTo>
                    <a:pt x="0" y="1519715"/>
                  </a:lnTo>
                  <a:close/>
                </a:path>
                <a:path w="1241425" h="1520189">
                  <a:moveTo>
                    <a:pt x="1241094" y="769076"/>
                  </a:moveTo>
                  <a:lnTo>
                    <a:pt x="1177325" y="769076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7799" y="2519391"/>
              <a:ext cx="554355" cy="961390"/>
            </a:xfrm>
            <a:custGeom>
              <a:avLst/>
              <a:gdLst/>
              <a:ahLst/>
              <a:cxnLst/>
              <a:rect l="l" t="t" r="r" b="b"/>
              <a:pathLst>
                <a:path w="554354" h="961389">
                  <a:moveTo>
                    <a:pt x="554298" y="0"/>
                  </a:moveTo>
                  <a:lnTo>
                    <a:pt x="0" y="0"/>
                  </a:lnTo>
                  <a:lnTo>
                    <a:pt x="0" y="960852"/>
                  </a:lnTo>
                  <a:lnTo>
                    <a:pt x="554298" y="960852"/>
                  </a:lnTo>
                  <a:lnTo>
                    <a:pt x="55429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77799" y="2519391"/>
              <a:ext cx="554355" cy="961390"/>
            </a:xfrm>
            <a:custGeom>
              <a:avLst/>
              <a:gdLst/>
              <a:ahLst/>
              <a:cxnLst/>
              <a:rect l="l" t="t" r="r" b="b"/>
              <a:pathLst>
                <a:path w="554354" h="961389">
                  <a:moveTo>
                    <a:pt x="0" y="960852"/>
                  </a:moveTo>
                  <a:lnTo>
                    <a:pt x="554298" y="960852"/>
                  </a:lnTo>
                  <a:lnTo>
                    <a:pt x="554298" y="0"/>
                  </a:lnTo>
                  <a:lnTo>
                    <a:pt x="0" y="0"/>
                  </a:lnTo>
                  <a:lnTo>
                    <a:pt x="0" y="960852"/>
                  </a:lnTo>
                  <a:close/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15651" y="2901559"/>
            <a:ext cx="47879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dirty="0">
                <a:latin typeface="Calibri"/>
                <a:cs typeface="Calibri"/>
              </a:rPr>
              <a:t>NCP1399x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37003" y="2622298"/>
            <a:ext cx="2682240" cy="1015365"/>
          </a:xfrm>
          <a:custGeom>
            <a:avLst/>
            <a:gdLst/>
            <a:ahLst/>
            <a:cxnLst/>
            <a:rect l="l" t="t" r="r" b="b"/>
            <a:pathLst>
              <a:path w="2682240" h="1015364">
                <a:moveTo>
                  <a:pt x="446381" y="877553"/>
                </a:moveTo>
                <a:lnTo>
                  <a:pt x="446381" y="1005013"/>
                </a:lnTo>
              </a:path>
              <a:path w="2682240" h="1015364">
                <a:moveTo>
                  <a:pt x="152064" y="0"/>
                </a:moveTo>
                <a:lnTo>
                  <a:pt x="0" y="0"/>
                </a:lnTo>
              </a:path>
              <a:path w="2682240" h="1015364">
                <a:moveTo>
                  <a:pt x="152064" y="754996"/>
                </a:moveTo>
                <a:lnTo>
                  <a:pt x="0" y="754996"/>
                </a:lnTo>
              </a:path>
              <a:path w="2682240" h="1015364">
                <a:moveTo>
                  <a:pt x="1417630" y="671656"/>
                </a:moveTo>
                <a:lnTo>
                  <a:pt x="1648179" y="671656"/>
                </a:lnTo>
              </a:path>
              <a:path w="2682240" h="1015364">
                <a:moveTo>
                  <a:pt x="2681970" y="987855"/>
                </a:moveTo>
                <a:lnTo>
                  <a:pt x="2628012" y="987855"/>
                </a:lnTo>
                <a:lnTo>
                  <a:pt x="2654991" y="1014818"/>
                </a:lnTo>
                <a:lnTo>
                  <a:pt x="2681970" y="987855"/>
                </a:lnTo>
              </a:path>
              <a:path w="2682240" h="1015364">
                <a:moveTo>
                  <a:pt x="2654991" y="906967"/>
                </a:moveTo>
                <a:lnTo>
                  <a:pt x="2654991" y="987855"/>
                </a:lnTo>
              </a:path>
              <a:path w="2682240" h="1015364">
                <a:moveTo>
                  <a:pt x="2654991" y="593832"/>
                </a:moveTo>
                <a:lnTo>
                  <a:pt x="2654991" y="481106"/>
                </a:lnTo>
              </a:path>
            </a:pathLst>
          </a:custGeom>
          <a:ln w="32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07828" y="3331948"/>
            <a:ext cx="289560" cy="105410"/>
          </a:xfrm>
          <a:prstGeom prst="rect">
            <a:avLst/>
          </a:prstGeom>
          <a:ln w="326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715"/>
              </a:lnSpc>
            </a:pPr>
            <a:r>
              <a:rPr sz="650" spc="-5" dirty="0">
                <a:latin typeface="Calibri"/>
                <a:cs typeface="Calibri"/>
              </a:rPr>
              <a:t>LOAD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97587" y="1592814"/>
            <a:ext cx="6986905" cy="2524760"/>
            <a:chOff x="197587" y="1592814"/>
            <a:chExt cx="6986905" cy="2524760"/>
          </a:xfrm>
        </p:grpSpPr>
        <p:sp>
          <p:nvSpPr>
            <p:cNvPr id="32" name="object 32"/>
            <p:cNvSpPr/>
            <p:nvPr/>
          </p:nvSpPr>
          <p:spPr>
            <a:xfrm>
              <a:off x="7128008" y="3097822"/>
              <a:ext cx="53975" cy="544830"/>
            </a:xfrm>
            <a:custGeom>
              <a:avLst/>
              <a:gdLst/>
              <a:ahLst/>
              <a:cxnLst/>
              <a:rect l="l" t="t" r="r" b="b"/>
              <a:pathLst>
                <a:path w="53975" h="544829">
                  <a:moveTo>
                    <a:pt x="26979" y="0"/>
                  </a:moveTo>
                  <a:lnTo>
                    <a:pt x="26979" y="221257"/>
                  </a:lnTo>
                </a:path>
                <a:path w="53975" h="544829">
                  <a:moveTo>
                    <a:pt x="26979" y="338912"/>
                  </a:moveTo>
                  <a:lnTo>
                    <a:pt x="26979" y="436958"/>
                  </a:lnTo>
                </a:path>
                <a:path w="53975" h="544829">
                  <a:moveTo>
                    <a:pt x="53958" y="517847"/>
                  </a:moveTo>
                  <a:lnTo>
                    <a:pt x="0" y="517847"/>
                  </a:lnTo>
                  <a:lnTo>
                    <a:pt x="26979" y="544809"/>
                  </a:lnTo>
                  <a:lnTo>
                    <a:pt x="53958" y="517847"/>
                  </a:lnTo>
                </a:path>
                <a:path w="53975" h="544829">
                  <a:moveTo>
                    <a:pt x="26979" y="436958"/>
                  </a:moveTo>
                  <a:lnTo>
                    <a:pt x="26979" y="517847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69462" y="2311818"/>
              <a:ext cx="64585" cy="645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2415" y="2320397"/>
              <a:ext cx="64585" cy="645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55998" y="2858426"/>
              <a:ext cx="64585" cy="645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024" y="2908674"/>
              <a:ext cx="64585" cy="645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0621" y="3124376"/>
              <a:ext cx="64585" cy="645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7587" y="2940948"/>
              <a:ext cx="187217" cy="49027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32673" y="3156650"/>
              <a:ext cx="3272790" cy="913130"/>
            </a:xfrm>
            <a:custGeom>
              <a:avLst/>
              <a:gdLst/>
              <a:ahLst/>
              <a:cxnLst/>
              <a:rect l="l" t="t" r="r" b="b"/>
              <a:pathLst>
                <a:path w="3272790" h="913129">
                  <a:moveTo>
                    <a:pt x="0" y="0"/>
                  </a:moveTo>
                  <a:lnTo>
                    <a:pt x="0" y="274570"/>
                  </a:lnTo>
                </a:path>
                <a:path w="3272790" h="913129">
                  <a:moveTo>
                    <a:pt x="0" y="0"/>
                  </a:moveTo>
                  <a:lnTo>
                    <a:pt x="578824" y="0"/>
                  </a:lnTo>
                </a:path>
                <a:path w="3272790" h="913129">
                  <a:moveTo>
                    <a:pt x="3272704" y="371336"/>
                  </a:moveTo>
                  <a:lnTo>
                    <a:pt x="3195310" y="912768"/>
                  </a:lnTo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01412" y="4058606"/>
              <a:ext cx="55244" cy="59055"/>
            </a:xfrm>
            <a:custGeom>
              <a:avLst/>
              <a:gdLst/>
              <a:ahLst/>
              <a:cxnLst/>
              <a:rect l="l" t="t" r="r" b="b"/>
              <a:pathLst>
                <a:path w="55245" h="59054">
                  <a:moveTo>
                    <a:pt x="0" y="0"/>
                  </a:moveTo>
                  <a:lnTo>
                    <a:pt x="19757" y="58936"/>
                  </a:lnTo>
                  <a:lnTo>
                    <a:pt x="55048" y="7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959051" y="3235128"/>
              <a:ext cx="232410" cy="835660"/>
            </a:xfrm>
            <a:custGeom>
              <a:avLst/>
              <a:gdLst/>
              <a:ahLst/>
              <a:cxnLst/>
              <a:rect l="l" t="t" r="r" b="b"/>
              <a:pathLst>
                <a:path w="232410" h="835660">
                  <a:moveTo>
                    <a:pt x="0" y="0"/>
                  </a:moveTo>
                  <a:lnTo>
                    <a:pt x="232184" y="835570"/>
                  </a:lnTo>
                </a:path>
              </a:pathLst>
            </a:custGeom>
            <a:ln w="3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62621" y="4056577"/>
              <a:ext cx="53975" cy="60960"/>
            </a:xfrm>
            <a:custGeom>
              <a:avLst/>
              <a:gdLst/>
              <a:ahLst/>
              <a:cxnLst/>
              <a:rect l="l" t="t" r="r" b="b"/>
              <a:pathLst>
                <a:path w="53975" h="60960">
                  <a:moveTo>
                    <a:pt x="53549" y="0"/>
                  </a:moveTo>
                  <a:lnTo>
                    <a:pt x="0" y="14870"/>
                  </a:lnTo>
                  <a:lnTo>
                    <a:pt x="41695" y="60965"/>
                  </a:lnTo>
                  <a:lnTo>
                    <a:pt x="535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74149" y="2009101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294546"/>
                  </a:moveTo>
                  <a:lnTo>
                    <a:pt x="0" y="0"/>
                  </a:lnTo>
                </a:path>
              </a:pathLst>
            </a:custGeom>
            <a:ln w="3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46353" y="1960487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80" h="55880">
                  <a:moveTo>
                    <a:pt x="27796" y="0"/>
                  </a:moveTo>
                  <a:lnTo>
                    <a:pt x="0" y="55559"/>
                  </a:lnTo>
                  <a:lnTo>
                    <a:pt x="55593" y="55559"/>
                  </a:lnTo>
                  <a:lnTo>
                    <a:pt x="27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1196" y="1592814"/>
              <a:ext cx="2453005" cy="429259"/>
            </a:xfrm>
            <a:custGeom>
              <a:avLst/>
              <a:gdLst/>
              <a:ahLst/>
              <a:cxnLst/>
              <a:rect l="l" t="t" r="r" b="b"/>
              <a:pathLst>
                <a:path w="2453005" h="429260">
                  <a:moveTo>
                    <a:pt x="2452648" y="0"/>
                  </a:moveTo>
                  <a:lnTo>
                    <a:pt x="0" y="0"/>
                  </a:lnTo>
                  <a:lnTo>
                    <a:pt x="0" y="428951"/>
                  </a:lnTo>
                  <a:lnTo>
                    <a:pt x="2452648" y="428951"/>
                  </a:lnTo>
                  <a:lnTo>
                    <a:pt x="2452648" y="0"/>
                  </a:lnTo>
                  <a:close/>
                </a:path>
              </a:pathLst>
            </a:custGeom>
            <a:solidFill>
              <a:srgbClr val="FFFF00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733" y="3116212"/>
            <a:ext cx="116839" cy="123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5" dirty="0">
                <a:latin typeface="Calibri"/>
                <a:cs typeface="Calibri"/>
              </a:rPr>
              <a:t>AC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25655" y="1581475"/>
            <a:ext cx="2383790" cy="320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1435">
              <a:lnSpc>
                <a:spcPct val="101600"/>
              </a:lnSpc>
              <a:spcBef>
                <a:spcPts val="95"/>
              </a:spcBef>
            </a:pP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Bridge diode losses account for ~ 4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W @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low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line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950" b="1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18%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95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total</a:t>
            </a:r>
            <a:r>
              <a:rPr sz="95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losses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95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240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1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95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b="1" spc="5" dirty="0">
                <a:solidFill>
                  <a:srgbClr val="001F5F"/>
                </a:solidFill>
                <a:latin typeface="Calibri"/>
                <a:cs typeface="Calibri"/>
              </a:rPr>
              <a:t>PS.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79500" y="3372392"/>
            <a:ext cx="490855" cy="412115"/>
          </a:xfrm>
          <a:prstGeom prst="rect">
            <a:avLst/>
          </a:prstGeom>
          <a:solidFill>
            <a:srgbClr val="FFC000"/>
          </a:solidFill>
          <a:ln w="326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</a:pPr>
            <a:r>
              <a:rPr sz="850" dirty="0">
                <a:latin typeface="Calibri"/>
                <a:cs typeface="Calibri"/>
              </a:rPr>
              <a:t>NCP4306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83548" y="2478497"/>
            <a:ext cx="1036319" cy="1209675"/>
            <a:chOff x="5783548" y="2478497"/>
            <a:chExt cx="1036319" cy="1209675"/>
          </a:xfrm>
        </p:grpSpPr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83548" y="2478497"/>
              <a:ext cx="297587" cy="3954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83548" y="3292320"/>
              <a:ext cx="297587" cy="3954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766242" y="307276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69">
                  <a:moveTo>
                    <a:pt x="25752" y="0"/>
                  </a:moveTo>
                  <a:lnTo>
                    <a:pt x="15693" y="2010"/>
                  </a:lnTo>
                  <a:lnTo>
                    <a:pt x="7511" y="7506"/>
                  </a:lnTo>
                  <a:lnTo>
                    <a:pt x="2011" y="15683"/>
                  </a:lnTo>
                  <a:lnTo>
                    <a:pt x="0" y="25737"/>
                  </a:lnTo>
                  <a:lnTo>
                    <a:pt x="2011" y="35733"/>
                  </a:lnTo>
                  <a:lnTo>
                    <a:pt x="7511" y="43916"/>
                  </a:lnTo>
                  <a:lnTo>
                    <a:pt x="15693" y="49444"/>
                  </a:lnTo>
                  <a:lnTo>
                    <a:pt x="25752" y="51474"/>
                  </a:lnTo>
                  <a:lnTo>
                    <a:pt x="35755" y="49444"/>
                  </a:lnTo>
                  <a:lnTo>
                    <a:pt x="43943" y="43916"/>
                  </a:lnTo>
                  <a:lnTo>
                    <a:pt x="49474" y="35733"/>
                  </a:lnTo>
                  <a:lnTo>
                    <a:pt x="51505" y="25737"/>
                  </a:lnTo>
                  <a:lnTo>
                    <a:pt x="49474" y="15683"/>
                  </a:lnTo>
                  <a:lnTo>
                    <a:pt x="43943" y="7506"/>
                  </a:lnTo>
                  <a:lnTo>
                    <a:pt x="35755" y="2010"/>
                  </a:lnTo>
                  <a:lnTo>
                    <a:pt x="25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66242" y="307276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69">
                  <a:moveTo>
                    <a:pt x="51505" y="25737"/>
                  </a:moveTo>
                  <a:lnTo>
                    <a:pt x="49474" y="15683"/>
                  </a:lnTo>
                  <a:lnTo>
                    <a:pt x="43943" y="7506"/>
                  </a:lnTo>
                  <a:lnTo>
                    <a:pt x="35755" y="2010"/>
                  </a:lnTo>
                  <a:lnTo>
                    <a:pt x="25752" y="0"/>
                  </a:lnTo>
                  <a:lnTo>
                    <a:pt x="15693" y="2010"/>
                  </a:lnTo>
                  <a:lnTo>
                    <a:pt x="7511" y="7506"/>
                  </a:lnTo>
                  <a:lnTo>
                    <a:pt x="2011" y="15683"/>
                  </a:lnTo>
                  <a:lnTo>
                    <a:pt x="0" y="25737"/>
                  </a:lnTo>
                  <a:lnTo>
                    <a:pt x="2011" y="35733"/>
                  </a:lnTo>
                  <a:lnTo>
                    <a:pt x="7511" y="43916"/>
                  </a:lnTo>
                  <a:lnTo>
                    <a:pt x="15693" y="49444"/>
                  </a:lnTo>
                  <a:lnTo>
                    <a:pt x="25752" y="51474"/>
                  </a:lnTo>
                  <a:lnTo>
                    <a:pt x="35755" y="49444"/>
                  </a:lnTo>
                  <a:lnTo>
                    <a:pt x="43943" y="43916"/>
                  </a:lnTo>
                  <a:lnTo>
                    <a:pt x="49474" y="35733"/>
                  </a:lnTo>
                  <a:lnTo>
                    <a:pt x="51505" y="25737"/>
                  </a:lnTo>
                  <a:close/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079500" y="2401694"/>
            <a:ext cx="490855" cy="412115"/>
          </a:xfrm>
          <a:prstGeom prst="rect">
            <a:avLst/>
          </a:prstGeom>
          <a:solidFill>
            <a:srgbClr val="FFC000"/>
          </a:solidFill>
          <a:ln w="326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Times New Roman"/>
              <a:cs typeface="Times New Roman"/>
            </a:endParaRPr>
          </a:p>
          <a:p>
            <a:pPr marL="41910">
              <a:lnSpc>
                <a:spcPct val="100000"/>
              </a:lnSpc>
            </a:pPr>
            <a:r>
              <a:rPr sz="850" dirty="0">
                <a:latin typeface="Calibri"/>
                <a:cs typeface="Calibri"/>
              </a:rPr>
              <a:t>NCP4306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483643" y="2870681"/>
            <a:ext cx="301625" cy="245110"/>
            <a:chOff x="5483643" y="2870681"/>
            <a:chExt cx="301625" cy="245110"/>
          </a:xfrm>
        </p:grpSpPr>
        <p:sp>
          <p:nvSpPr>
            <p:cNvPr id="56" name="object 56"/>
            <p:cNvSpPr/>
            <p:nvPr/>
          </p:nvSpPr>
          <p:spPr>
            <a:xfrm>
              <a:off x="5537465" y="308189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4662" y="0"/>
                  </a:moveTo>
                  <a:lnTo>
                    <a:pt x="7085" y="0"/>
                  </a:lnTo>
                  <a:lnTo>
                    <a:pt x="0" y="7217"/>
                  </a:lnTo>
                  <a:lnTo>
                    <a:pt x="0" y="24783"/>
                  </a:lnTo>
                  <a:lnTo>
                    <a:pt x="7085" y="31864"/>
                  </a:lnTo>
                  <a:lnTo>
                    <a:pt x="24662" y="31864"/>
                  </a:lnTo>
                  <a:lnTo>
                    <a:pt x="31884" y="24783"/>
                  </a:lnTo>
                  <a:lnTo>
                    <a:pt x="31884" y="15932"/>
                  </a:lnTo>
                  <a:lnTo>
                    <a:pt x="31884" y="7217"/>
                  </a:lnTo>
                  <a:lnTo>
                    <a:pt x="246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37465" y="3081890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31884" y="15932"/>
                  </a:moveTo>
                  <a:lnTo>
                    <a:pt x="31884" y="7217"/>
                  </a:lnTo>
                  <a:lnTo>
                    <a:pt x="24662" y="0"/>
                  </a:lnTo>
                  <a:lnTo>
                    <a:pt x="15942" y="0"/>
                  </a:lnTo>
                  <a:lnTo>
                    <a:pt x="7085" y="0"/>
                  </a:lnTo>
                  <a:lnTo>
                    <a:pt x="0" y="7217"/>
                  </a:lnTo>
                  <a:lnTo>
                    <a:pt x="0" y="15932"/>
                  </a:lnTo>
                  <a:lnTo>
                    <a:pt x="0" y="24783"/>
                  </a:lnTo>
                  <a:lnTo>
                    <a:pt x="7085" y="31864"/>
                  </a:lnTo>
                  <a:lnTo>
                    <a:pt x="15942" y="31864"/>
                  </a:lnTo>
                  <a:lnTo>
                    <a:pt x="24662" y="31864"/>
                  </a:lnTo>
                  <a:lnTo>
                    <a:pt x="31884" y="24783"/>
                  </a:lnTo>
                  <a:lnTo>
                    <a:pt x="31884" y="15932"/>
                  </a:lnTo>
                  <a:close/>
                </a:path>
              </a:pathLst>
            </a:custGeom>
            <a:ln w="3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83643" y="2870681"/>
              <a:ext cx="301539" cy="179753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29184" y="183464"/>
            <a:ext cx="4424680" cy="492759"/>
            <a:chOff x="329184" y="183464"/>
            <a:chExt cx="4424680" cy="492759"/>
          </a:xfrm>
        </p:grpSpPr>
        <p:pic>
          <p:nvPicPr>
            <p:cNvPr id="60" name="object 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9184" y="183464"/>
              <a:ext cx="1213866" cy="49255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0225" y="183464"/>
              <a:ext cx="1454403" cy="4925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6857" y="183464"/>
              <a:ext cx="502919" cy="49255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98317" y="183464"/>
              <a:ext cx="865251" cy="49255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0594" y="183464"/>
              <a:ext cx="1263014" cy="492556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509320" y="5498287"/>
            <a:ext cx="11155045" cy="613410"/>
            <a:chOff x="509320" y="5498287"/>
            <a:chExt cx="11155045" cy="613410"/>
          </a:xfrm>
        </p:grpSpPr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9320" y="5498287"/>
              <a:ext cx="11154664" cy="30815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9320" y="5803392"/>
              <a:ext cx="2616708" cy="307847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7293864" y="1153667"/>
            <a:ext cx="3965575" cy="2512060"/>
            <a:chOff x="7293864" y="1153667"/>
            <a:chExt cx="3965575" cy="2512060"/>
          </a:xfrm>
        </p:grpSpPr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93864" y="1153667"/>
              <a:ext cx="3965448" cy="197967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42911" y="1196339"/>
              <a:ext cx="1677797" cy="307848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33432" y="1455419"/>
              <a:ext cx="539534" cy="220979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081700" y="1645030"/>
              <a:ext cx="353060" cy="1960245"/>
            </a:xfrm>
            <a:custGeom>
              <a:avLst/>
              <a:gdLst/>
              <a:ahLst/>
              <a:cxnLst/>
              <a:rect l="l" t="t" r="r" b="b"/>
              <a:pathLst>
                <a:path w="353059" h="1960245">
                  <a:moveTo>
                    <a:pt x="74632" y="74886"/>
                  </a:moveTo>
                  <a:lnTo>
                    <a:pt x="60227" y="109864"/>
                  </a:lnTo>
                  <a:lnTo>
                    <a:pt x="315281" y="1959737"/>
                  </a:lnTo>
                  <a:lnTo>
                    <a:pt x="353000" y="1954530"/>
                  </a:lnTo>
                  <a:lnTo>
                    <a:pt x="97940" y="104609"/>
                  </a:lnTo>
                  <a:lnTo>
                    <a:pt x="74632" y="74886"/>
                  </a:lnTo>
                  <a:close/>
                </a:path>
                <a:path w="353059" h="1960245">
                  <a:moveTo>
                    <a:pt x="64329" y="0"/>
                  </a:moveTo>
                  <a:lnTo>
                    <a:pt x="1464" y="152527"/>
                  </a:lnTo>
                  <a:lnTo>
                    <a:pt x="0" y="159988"/>
                  </a:lnTo>
                  <a:lnTo>
                    <a:pt x="1464" y="167163"/>
                  </a:lnTo>
                  <a:lnTo>
                    <a:pt x="5500" y="173243"/>
                  </a:lnTo>
                  <a:lnTo>
                    <a:pt x="11751" y="177419"/>
                  </a:lnTo>
                  <a:lnTo>
                    <a:pt x="19194" y="178883"/>
                  </a:lnTo>
                  <a:lnTo>
                    <a:pt x="26340" y="177419"/>
                  </a:lnTo>
                  <a:lnTo>
                    <a:pt x="32414" y="173382"/>
                  </a:lnTo>
                  <a:lnTo>
                    <a:pt x="36643" y="167132"/>
                  </a:lnTo>
                  <a:lnTo>
                    <a:pt x="60227" y="109864"/>
                  </a:lnTo>
                  <a:lnTo>
                    <a:pt x="50613" y="40132"/>
                  </a:lnTo>
                  <a:lnTo>
                    <a:pt x="88332" y="34925"/>
                  </a:lnTo>
                  <a:lnTo>
                    <a:pt x="91709" y="34925"/>
                  </a:lnTo>
                  <a:lnTo>
                    <a:pt x="64329" y="0"/>
                  </a:lnTo>
                  <a:close/>
                </a:path>
                <a:path w="353059" h="1960245">
                  <a:moveTo>
                    <a:pt x="91709" y="34925"/>
                  </a:moveTo>
                  <a:lnTo>
                    <a:pt x="88332" y="34925"/>
                  </a:lnTo>
                  <a:lnTo>
                    <a:pt x="97940" y="104609"/>
                  </a:lnTo>
                  <a:lnTo>
                    <a:pt x="136211" y="153416"/>
                  </a:lnTo>
                  <a:lnTo>
                    <a:pt x="141950" y="158305"/>
                  </a:lnTo>
                  <a:lnTo>
                    <a:pt x="148879" y="160528"/>
                  </a:lnTo>
                  <a:lnTo>
                    <a:pt x="156142" y="159988"/>
                  </a:lnTo>
                  <a:lnTo>
                    <a:pt x="162881" y="156591"/>
                  </a:lnTo>
                  <a:lnTo>
                    <a:pt x="167790" y="150852"/>
                  </a:lnTo>
                  <a:lnTo>
                    <a:pt x="170056" y="143922"/>
                  </a:lnTo>
                  <a:lnTo>
                    <a:pt x="169560" y="136659"/>
                  </a:lnTo>
                  <a:lnTo>
                    <a:pt x="166183" y="129921"/>
                  </a:lnTo>
                  <a:lnTo>
                    <a:pt x="91709" y="34925"/>
                  </a:lnTo>
                  <a:close/>
                </a:path>
                <a:path w="353059" h="1960245">
                  <a:moveTo>
                    <a:pt x="88332" y="34925"/>
                  </a:moveTo>
                  <a:lnTo>
                    <a:pt x="50613" y="40132"/>
                  </a:lnTo>
                  <a:lnTo>
                    <a:pt x="60227" y="109864"/>
                  </a:lnTo>
                  <a:lnTo>
                    <a:pt x="74632" y="74886"/>
                  </a:lnTo>
                  <a:lnTo>
                    <a:pt x="54550" y="49276"/>
                  </a:lnTo>
                  <a:lnTo>
                    <a:pt x="87062" y="44704"/>
                  </a:lnTo>
                  <a:lnTo>
                    <a:pt x="89680" y="44704"/>
                  </a:lnTo>
                  <a:lnTo>
                    <a:pt x="88332" y="34925"/>
                  </a:lnTo>
                  <a:close/>
                </a:path>
                <a:path w="353059" h="1960245">
                  <a:moveTo>
                    <a:pt x="89680" y="44704"/>
                  </a:moveTo>
                  <a:lnTo>
                    <a:pt x="87062" y="44704"/>
                  </a:lnTo>
                  <a:lnTo>
                    <a:pt x="74632" y="74886"/>
                  </a:lnTo>
                  <a:lnTo>
                    <a:pt x="97940" y="104609"/>
                  </a:lnTo>
                  <a:lnTo>
                    <a:pt x="89680" y="44704"/>
                  </a:lnTo>
                  <a:close/>
                </a:path>
                <a:path w="353059" h="1960245">
                  <a:moveTo>
                    <a:pt x="87062" y="44704"/>
                  </a:moveTo>
                  <a:lnTo>
                    <a:pt x="54550" y="49276"/>
                  </a:lnTo>
                  <a:lnTo>
                    <a:pt x="74632" y="74886"/>
                  </a:lnTo>
                  <a:lnTo>
                    <a:pt x="87062" y="44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7312152" y="3229355"/>
            <a:ext cx="4652645" cy="1953895"/>
            <a:chOff x="7312152" y="3229355"/>
            <a:chExt cx="4652645" cy="1953895"/>
          </a:xfrm>
        </p:grpSpPr>
        <p:pic>
          <p:nvPicPr>
            <p:cNvPr id="74" name="object 7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12152" y="3229355"/>
              <a:ext cx="2356104" cy="1953768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28281" y="3330828"/>
              <a:ext cx="2368804" cy="30784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57716" y="3872496"/>
              <a:ext cx="1129283" cy="45413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370187" y="4009505"/>
              <a:ext cx="879475" cy="257175"/>
            </a:xfrm>
            <a:custGeom>
              <a:avLst/>
              <a:gdLst/>
              <a:ahLst/>
              <a:cxnLst/>
              <a:rect l="l" t="t" r="r" b="b"/>
              <a:pathLst>
                <a:path w="879475" h="257175">
                  <a:moveTo>
                    <a:pt x="109920" y="56516"/>
                  </a:moveTo>
                  <a:lnTo>
                    <a:pt x="74029" y="68382"/>
                  </a:lnTo>
                  <a:lnTo>
                    <a:pt x="101944" y="93730"/>
                  </a:lnTo>
                  <a:lnTo>
                    <a:pt x="871347" y="256678"/>
                  </a:lnTo>
                  <a:lnTo>
                    <a:pt x="879221" y="219467"/>
                  </a:lnTo>
                  <a:lnTo>
                    <a:pt x="109920" y="56516"/>
                  </a:lnTo>
                  <a:close/>
                </a:path>
                <a:path w="879475" h="257175">
                  <a:moveTo>
                    <a:pt x="164183" y="0"/>
                  </a:moveTo>
                  <a:lnTo>
                    <a:pt x="156718" y="900"/>
                  </a:lnTo>
                  <a:lnTo>
                    <a:pt x="0" y="52716"/>
                  </a:lnTo>
                  <a:lnTo>
                    <a:pt x="122174" y="163587"/>
                  </a:lnTo>
                  <a:lnTo>
                    <a:pt x="128720" y="167423"/>
                  </a:lnTo>
                  <a:lnTo>
                    <a:pt x="135969" y="168461"/>
                  </a:lnTo>
                  <a:lnTo>
                    <a:pt x="143051" y="166713"/>
                  </a:lnTo>
                  <a:lnTo>
                    <a:pt x="101944" y="93730"/>
                  </a:lnTo>
                  <a:lnTo>
                    <a:pt x="33020" y="79132"/>
                  </a:lnTo>
                  <a:lnTo>
                    <a:pt x="41021" y="41921"/>
                  </a:lnTo>
                  <a:lnTo>
                    <a:pt x="154059" y="41921"/>
                  </a:lnTo>
                  <a:lnTo>
                    <a:pt x="168656" y="37095"/>
                  </a:lnTo>
                  <a:lnTo>
                    <a:pt x="175238" y="33343"/>
                  </a:lnTo>
                  <a:lnTo>
                    <a:pt x="179689" y="27555"/>
                  </a:lnTo>
                  <a:lnTo>
                    <a:pt x="181639" y="20504"/>
                  </a:lnTo>
                  <a:lnTo>
                    <a:pt x="180721" y="12965"/>
                  </a:lnTo>
                  <a:lnTo>
                    <a:pt x="176970" y="6437"/>
                  </a:lnTo>
                  <a:lnTo>
                    <a:pt x="171196" y="1980"/>
                  </a:lnTo>
                  <a:lnTo>
                    <a:pt x="164183" y="0"/>
                  </a:lnTo>
                  <a:close/>
                </a:path>
                <a:path w="879475" h="257175">
                  <a:moveTo>
                    <a:pt x="41021" y="41921"/>
                  </a:moveTo>
                  <a:lnTo>
                    <a:pt x="33020" y="79132"/>
                  </a:lnTo>
                  <a:lnTo>
                    <a:pt x="101944" y="93730"/>
                  </a:lnTo>
                  <a:lnTo>
                    <a:pt x="85309" y="78624"/>
                  </a:lnTo>
                  <a:lnTo>
                    <a:pt x="43053" y="78624"/>
                  </a:lnTo>
                  <a:lnTo>
                    <a:pt x="49784" y="46366"/>
                  </a:lnTo>
                  <a:lnTo>
                    <a:pt x="62005" y="46366"/>
                  </a:lnTo>
                  <a:lnTo>
                    <a:pt x="41021" y="41921"/>
                  </a:lnTo>
                  <a:close/>
                </a:path>
                <a:path w="879475" h="257175">
                  <a:moveTo>
                    <a:pt x="49784" y="46366"/>
                  </a:moveTo>
                  <a:lnTo>
                    <a:pt x="43053" y="78624"/>
                  </a:lnTo>
                  <a:lnTo>
                    <a:pt x="74029" y="68382"/>
                  </a:lnTo>
                  <a:lnTo>
                    <a:pt x="49784" y="46366"/>
                  </a:lnTo>
                  <a:close/>
                </a:path>
                <a:path w="879475" h="257175">
                  <a:moveTo>
                    <a:pt x="74029" y="68382"/>
                  </a:moveTo>
                  <a:lnTo>
                    <a:pt x="43053" y="78624"/>
                  </a:lnTo>
                  <a:lnTo>
                    <a:pt x="85309" y="78624"/>
                  </a:lnTo>
                  <a:lnTo>
                    <a:pt x="74029" y="68382"/>
                  </a:lnTo>
                  <a:close/>
                </a:path>
                <a:path w="879475" h="257175">
                  <a:moveTo>
                    <a:pt x="62005" y="46366"/>
                  </a:moveTo>
                  <a:lnTo>
                    <a:pt x="49784" y="46366"/>
                  </a:lnTo>
                  <a:lnTo>
                    <a:pt x="74029" y="68382"/>
                  </a:lnTo>
                  <a:lnTo>
                    <a:pt x="109920" y="56516"/>
                  </a:lnTo>
                  <a:lnTo>
                    <a:pt x="62005" y="46366"/>
                  </a:lnTo>
                  <a:close/>
                </a:path>
                <a:path w="879475" h="257175">
                  <a:moveTo>
                    <a:pt x="154059" y="41921"/>
                  </a:moveTo>
                  <a:lnTo>
                    <a:pt x="41021" y="41921"/>
                  </a:lnTo>
                  <a:lnTo>
                    <a:pt x="109920" y="56516"/>
                  </a:lnTo>
                  <a:lnTo>
                    <a:pt x="154059" y="4192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68966" y="3737101"/>
              <a:ext cx="1695703" cy="711200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143865" y="6600031"/>
            <a:ext cx="1593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465E66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575945"/>
            <a:chOff x="0" y="0"/>
            <a:chExt cx="12189460" cy="575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588" y="83185"/>
              <a:ext cx="1337691" cy="4922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767" y="83185"/>
              <a:ext cx="2762504" cy="4922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952" y="1796795"/>
            <a:ext cx="5620512" cy="43403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8308" y="1796795"/>
            <a:ext cx="5619079" cy="434035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9363" y="795273"/>
            <a:ext cx="3427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Greater</a:t>
            </a:r>
            <a:r>
              <a:rPr sz="1800" spc="-10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than 5 dBµV</a:t>
            </a:r>
            <a:r>
              <a:rPr sz="1800" spc="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61101"/>
                </a:solidFill>
                <a:latin typeface="Arial"/>
                <a:cs typeface="Arial"/>
              </a:rPr>
              <a:t>of</a:t>
            </a:r>
            <a:r>
              <a:rPr sz="1800" spc="-15" dirty="0">
                <a:solidFill>
                  <a:srgbClr val="16110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61101"/>
                </a:solidFill>
                <a:latin typeface="Arial"/>
                <a:cs typeface="Arial"/>
              </a:rPr>
              <a:t>margin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2466" y="1447927"/>
            <a:ext cx="1372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115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32646" y="1447927"/>
            <a:ext cx="1248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230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V,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kW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76" y="1042416"/>
            <a:ext cx="5756148" cy="43159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9184" y="202945"/>
            <a:ext cx="10983595" cy="492759"/>
            <a:chOff x="329184" y="202945"/>
            <a:chExt cx="10983595" cy="4927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202945"/>
              <a:ext cx="1337691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9286" y="202945"/>
              <a:ext cx="3624579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2570" y="202945"/>
              <a:ext cx="4161917" cy="492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6462" y="202945"/>
              <a:ext cx="371855" cy="4922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2390" y="202945"/>
              <a:ext cx="2350261" cy="4922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84249" y="5506618"/>
            <a:ext cx="3227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Fast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Device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Max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Temp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~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70° </a:t>
            </a: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37169" y="5506618"/>
            <a:ext cx="2772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Key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Component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Temperatures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6353" y="6079337"/>
            <a:ext cx="4261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*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Recommended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minimum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500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LFM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full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load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320028" y="1042416"/>
            <a:ext cx="5756275" cy="4316095"/>
            <a:chOff x="6320028" y="1042416"/>
            <a:chExt cx="5756275" cy="431609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20028" y="1042416"/>
              <a:ext cx="5756148" cy="43159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133838" y="3483355"/>
              <a:ext cx="476884" cy="219710"/>
            </a:xfrm>
            <a:custGeom>
              <a:avLst/>
              <a:gdLst/>
              <a:ahLst/>
              <a:cxnLst/>
              <a:rect l="l" t="t" r="r" b="b"/>
              <a:pathLst>
                <a:path w="476884" h="219710">
                  <a:moveTo>
                    <a:pt x="84463" y="26268"/>
                  </a:moveTo>
                  <a:lnTo>
                    <a:pt x="73287" y="52557"/>
                  </a:lnTo>
                  <a:lnTo>
                    <a:pt x="465708" y="219456"/>
                  </a:lnTo>
                  <a:lnTo>
                    <a:pt x="476884" y="193167"/>
                  </a:lnTo>
                  <a:lnTo>
                    <a:pt x="84463" y="26268"/>
                  </a:lnTo>
                  <a:close/>
                </a:path>
                <a:path w="476884" h="219710">
                  <a:moveTo>
                    <a:pt x="95630" y="0"/>
                  </a:moveTo>
                  <a:lnTo>
                    <a:pt x="0" y="5842"/>
                  </a:lnTo>
                  <a:lnTo>
                    <a:pt x="62102" y="78867"/>
                  </a:lnTo>
                  <a:lnTo>
                    <a:pt x="73287" y="52557"/>
                  </a:lnTo>
                  <a:lnTo>
                    <a:pt x="60197" y="46990"/>
                  </a:lnTo>
                  <a:lnTo>
                    <a:pt x="71373" y="20701"/>
                  </a:lnTo>
                  <a:lnTo>
                    <a:pt x="86830" y="20701"/>
                  </a:lnTo>
                  <a:lnTo>
                    <a:pt x="95630" y="0"/>
                  </a:lnTo>
                  <a:close/>
                </a:path>
                <a:path w="476884" h="219710">
                  <a:moveTo>
                    <a:pt x="71373" y="20701"/>
                  </a:moveTo>
                  <a:lnTo>
                    <a:pt x="60197" y="46990"/>
                  </a:lnTo>
                  <a:lnTo>
                    <a:pt x="73287" y="52557"/>
                  </a:lnTo>
                  <a:lnTo>
                    <a:pt x="84463" y="26268"/>
                  </a:lnTo>
                  <a:lnTo>
                    <a:pt x="71373" y="20701"/>
                  </a:lnTo>
                  <a:close/>
                </a:path>
                <a:path w="476884" h="219710">
                  <a:moveTo>
                    <a:pt x="86830" y="20701"/>
                  </a:moveTo>
                  <a:lnTo>
                    <a:pt x="71373" y="20701"/>
                  </a:lnTo>
                  <a:lnTo>
                    <a:pt x="84463" y="26268"/>
                  </a:lnTo>
                  <a:lnTo>
                    <a:pt x="86830" y="2070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602721" y="3646170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97.8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52866" y="3489197"/>
            <a:ext cx="143890" cy="23558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563991" y="3709873"/>
            <a:ext cx="587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64.1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66153" y="1940051"/>
            <a:ext cx="181610" cy="401320"/>
          </a:xfrm>
          <a:custGeom>
            <a:avLst/>
            <a:gdLst/>
            <a:ahLst/>
            <a:cxnLst/>
            <a:rect l="l" t="t" r="r" b="b"/>
            <a:pathLst>
              <a:path w="181609" h="401319">
                <a:moveTo>
                  <a:pt x="0" y="305435"/>
                </a:moveTo>
                <a:lnTo>
                  <a:pt x="7493" y="400938"/>
                </a:lnTo>
                <a:lnTo>
                  <a:pt x="76632" y="340106"/>
                </a:lnTo>
                <a:lnTo>
                  <a:pt x="47625" y="340106"/>
                </a:lnTo>
                <a:lnTo>
                  <a:pt x="21081" y="329438"/>
                </a:lnTo>
                <a:lnTo>
                  <a:pt x="26456" y="316186"/>
                </a:lnTo>
                <a:lnTo>
                  <a:pt x="0" y="305435"/>
                </a:lnTo>
                <a:close/>
              </a:path>
              <a:path w="181609" h="401319">
                <a:moveTo>
                  <a:pt x="26456" y="316186"/>
                </a:moveTo>
                <a:lnTo>
                  <a:pt x="21081" y="329438"/>
                </a:lnTo>
                <a:lnTo>
                  <a:pt x="47625" y="340106"/>
                </a:lnTo>
                <a:lnTo>
                  <a:pt x="52953" y="326955"/>
                </a:lnTo>
                <a:lnTo>
                  <a:pt x="26456" y="316186"/>
                </a:lnTo>
                <a:close/>
              </a:path>
              <a:path w="181609" h="401319">
                <a:moveTo>
                  <a:pt x="52953" y="326955"/>
                </a:moveTo>
                <a:lnTo>
                  <a:pt x="47625" y="340106"/>
                </a:lnTo>
                <a:lnTo>
                  <a:pt x="76632" y="340106"/>
                </a:lnTo>
                <a:lnTo>
                  <a:pt x="79375" y="337693"/>
                </a:lnTo>
                <a:lnTo>
                  <a:pt x="52953" y="326955"/>
                </a:lnTo>
                <a:close/>
              </a:path>
              <a:path w="181609" h="401319">
                <a:moveTo>
                  <a:pt x="154686" y="0"/>
                </a:moveTo>
                <a:lnTo>
                  <a:pt x="26456" y="316186"/>
                </a:lnTo>
                <a:lnTo>
                  <a:pt x="52953" y="326955"/>
                </a:lnTo>
                <a:lnTo>
                  <a:pt x="181101" y="10668"/>
                </a:lnTo>
                <a:lnTo>
                  <a:pt x="1546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26858" y="1696973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74.0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baseline="2430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4478655" cy="492759"/>
            <a:chOff x="329184" y="202945"/>
            <a:chExt cx="4478655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2722879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2513" y="202945"/>
              <a:ext cx="1965070" cy="49225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83298" y="903922"/>
            <a:ext cx="2584450" cy="4965065"/>
            <a:chOff x="483298" y="903922"/>
            <a:chExt cx="2584450" cy="4965065"/>
          </a:xfrm>
        </p:grpSpPr>
        <p:sp>
          <p:nvSpPr>
            <p:cNvPr id="7" name="object 7"/>
            <p:cNvSpPr/>
            <p:nvPr/>
          </p:nvSpPr>
          <p:spPr>
            <a:xfrm>
              <a:off x="497586" y="918210"/>
              <a:ext cx="2555875" cy="4936490"/>
            </a:xfrm>
            <a:custGeom>
              <a:avLst/>
              <a:gdLst/>
              <a:ahLst/>
              <a:cxnLst/>
              <a:rect l="l" t="t" r="r" b="b"/>
              <a:pathLst>
                <a:path w="2555875" h="4936490">
                  <a:moveTo>
                    <a:pt x="425970" y="0"/>
                  </a:moveTo>
                  <a:lnTo>
                    <a:pt x="2129790" y="0"/>
                  </a:lnTo>
                  <a:lnTo>
                    <a:pt x="2176194" y="2500"/>
                  </a:lnTo>
                  <a:lnTo>
                    <a:pt x="2221154" y="9826"/>
                  </a:lnTo>
                  <a:lnTo>
                    <a:pt x="2264407" y="21720"/>
                  </a:lnTo>
                  <a:lnTo>
                    <a:pt x="2305696" y="37919"/>
                  </a:lnTo>
                  <a:lnTo>
                    <a:pt x="2344758" y="58165"/>
                  </a:lnTo>
                  <a:lnTo>
                    <a:pt x="2381335" y="82198"/>
                  </a:lnTo>
                  <a:lnTo>
                    <a:pt x="2415166" y="109757"/>
                  </a:lnTo>
                  <a:lnTo>
                    <a:pt x="2445990" y="140581"/>
                  </a:lnTo>
                  <a:lnTo>
                    <a:pt x="2473549" y="174412"/>
                  </a:lnTo>
                  <a:lnTo>
                    <a:pt x="2497581" y="210989"/>
                  </a:lnTo>
                  <a:lnTo>
                    <a:pt x="2517828" y="250051"/>
                  </a:lnTo>
                  <a:lnTo>
                    <a:pt x="2534027" y="291340"/>
                  </a:lnTo>
                  <a:lnTo>
                    <a:pt x="2545921" y="334593"/>
                  </a:lnTo>
                  <a:lnTo>
                    <a:pt x="2553247" y="379553"/>
                  </a:lnTo>
                  <a:lnTo>
                    <a:pt x="2555747" y="425957"/>
                  </a:lnTo>
                  <a:lnTo>
                    <a:pt x="2555747" y="4936236"/>
                  </a:lnTo>
                  <a:lnTo>
                    <a:pt x="0" y="4936236"/>
                  </a:lnTo>
                  <a:lnTo>
                    <a:pt x="0" y="425957"/>
                  </a:lnTo>
                  <a:lnTo>
                    <a:pt x="2499" y="379553"/>
                  </a:lnTo>
                  <a:lnTo>
                    <a:pt x="9825" y="334593"/>
                  </a:lnTo>
                  <a:lnTo>
                    <a:pt x="21716" y="291340"/>
                  </a:lnTo>
                  <a:lnTo>
                    <a:pt x="37914" y="250051"/>
                  </a:lnTo>
                  <a:lnTo>
                    <a:pt x="58158" y="210989"/>
                  </a:lnTo>
                  <a:lnTo>
                    <a:pt x="82188" y="174412"/>
                  </a:lnTo>
                  <a:lnTo>
                    <a:pt x="109745" y="140581"/>
                  </a:lnTo>
                  <a:lnTo>
                    <a:pt x="140568" y="109757"/>
                  </a:lnTo>
                  <a:lnTo>
                    <a:pt x="174398" y="82198"/>
                  </a:lnTo>
                  <a:lnTo>
                    <a:pt x="210976" y="58166"/>
                  </a:lnTo>
                  <a:lnTo>
                    <a:pt x="250040" y="37919"/>
                  </a:lnTo>
                  <a:lnTo>
                    <a:pt x="291331" y="21720"/>
                  </a:lnTo>
                  <a:lnTo>
                    <a:pt x="334590" y="9826"/>
                  </a:lnTo>
                  <a:lnTo>
                    <a:pt x="379556" y="2500"/>
                  </a:lnTo>
                  <a:lnTo>
                    <a:pt x="425970" y="0"/>
                  </a:lnTo>
                  <a:close/>
                </a:path>
              </a:pathLst>
            </a:custGeom>
            <a:ln w="28575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004" y="1086866"/>
              <a:ext cx="852589" cy="3368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9519" y="1086866"/>
              <a:ext cx="936345" cy="3368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150" y="2420853"/>
              <a:ext cx="2285077" cy="260140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208210" y="903922"/>
            <a:ext cx="2584450" cy="4965065"/>
            <a:chOff x="3208210" y="903922"/>
            <a:chExt cx="2584450" cy="4965065"/>
          </a:xfrm>
        </p:grpSpPr>
        <p:sp>
          <p:nvSpPr>
            <p:cNvPr id="12" name="object 12"/>
            <p:cNvSpPr/>
            <p:nvPr/>
          </p:nvSpPr>
          <p:spPr>
            <a:xfrm>
              <a:off x="3222498" y="918210"/>
              <a:ext cx="2555875" cy="4936490"/>
            </a:xfrm>
            <a:custGeom>
              <a:avLst/>
              <a:gdLst/>
              <a:ahLst/>
              <a:cxnLst/>
              <a:rect l="l" t="t" r="r" b="b"/>
              <a:pathLst>
                <a:path w="2555875" h="4936490">
                  <a:moveTo>
                    <a:pt x="425957" y="0"/>
                  </a:moveTo>
                  <a:lnTo>
                    <a:pt x="2129790" y="0"/>
                  </a:lnTo>
                  <a:lnTo>
                    <a:pt x="2176194" y="2500"/>
                  </a:lnTo>
                  <a:lnTo>
                    <a:pt x="2221154" y="9826"/>
                  </a:lnTo>
                  <a:lnTo>
                    <a:pt x="2264407" y="21720"/>
                  </a:lnTo>
                  <a:lnTo>
                    <a:pt x="2305696" y="37919"/>
                  </a:lnTo>
                  <a:lnTo>
                    <a:pt x="2344758" y="58165"/>
                  </a:lnTo>
                  <a:lnTo>
                    <a:pt x="2381335" y="82198"/>
                  </a:lnTo>
                  <a:lnTo>
                    <a:pt x="2415166" y="109757"/>
                  </a:lnTo>
                  <a:lnTo>
                    <a:pt x="2445990" y="140581"/>
                  </a:lnTo>
                  <a:lnTo>
                    <a:pt x="2473549" y="174412"/>
                  </a:lnTo>
                  <a:lnTo>
                    <a:pt x="2497581" y="210989"/>
                  </a:lnTo>
                  <a:lnTo>
                    <a:pt x="2517828" y="250051"/>
                  </a:lnTo>
                  <a:lnTo>
                    <a:pt x="2534027" y="291340"/>
                  </a:lnTo>
                  <a:lnTo>
                    <a:pt x="2545921" y="334593"/>
                  </a:lnTo>
                  <a:lnTo>
                    <a:pt x="2553247" y="379553"/>
                  </a:lnTo>
                  <a:lnTo>
                    <a:pt x="2555748" y="425957"/>
                  </a:lnTo>
                  <a:lnTo>
                    <a:pt x="2555748" y="4936236"/>
                  </a:lnTo>
                  <a:lnTo>
                    <a:pt x="0" y="4936236"/>
                  </a:lnTo>
                  <a:lnTo>
                    <a:pt x="0" y="425957"/>
                  </a:lnTo>
                  <a:lnTo>
                    <a:pt x="2500" y="379553"/>
                  </a:lnTo>
                  <a:lnTo>
                    <a:pt x="9826" y="334593"/>
                  </a:lnTo>
                  <a:lnTo>
                    <a:pt x="21720" y="291340"/>
                  </a:lnTo>
                  <a:lnTo>
                    <a:pt x="37919" y="250051"/>
                  </a:lnTo>
                  <a:lnTo>
                    <a:pt x="58165" y="210989"/>
                  </a:lnTo>
                  <a:lnTo>
                    <a:pt x="82198" y="174412"/>
                  </a:lnTo>
                  <a:lnTo>
                    <a:pt x="109757" y="140581"/>
                  </a:lnTo>
                  <a:lnTo>
                    <a:pt x="140581" y="109757"/>
                  </a:lnTo>
                  <a:lnTo>
                    <a:pt x="174412" y="82198"/>
                  </a:lnTo>
                  <a:lnTo>
                    <a:pt x="210989" y="58166"/>
                  </a:lnTo>
                  <a:lnTo>
                    <a:pt x="250051" y="37919"/>
                  </a:lnTo>
                  <a:lnTo>
                    <a:pt x="291340" y="21720"/>
                  </a:lnTo>
                  <a:lnTo>
                    <a:pt x="334593" y="9826"/>
                  </a:lnTo>
                  <a:lnTo>
                    <a:pt x="379553" y="2500"/>
                  </a:lnTo>
                  <a:lnTo>
                    <a:pt x="425957" y="0"/>
                  </a:lnTo>
                  <a:close/>
                </a:path>
              </a:pathLst>
            </a:custGeom>
            <a:ln w="28575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66134" y="1086866"/>
              <a:ext cx="1426844" cy="336803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934646" y="903922"/>
            <a:ext cx="2584450" cy="4965065"/>
            <a:chOff x="5934646" y="903922"/>
            <a:chExt cx="2584450" cy="4965065"/>
          </a:xfrm>
        </p:grpSpPr>
        <p:sp>
          <p:nvSpPr>
            <p:cNvPr id="15" name="object 15"/>
            <p:cNvSpPr/>
            <p:nvPr/>
          </p:nvSpPr>
          <p:spPr>
            <a:xfrm>
              <a:off x="5948934" y="918210"/>
              <a:ext cx="2555875" cy="4936490"/>
            </a:xfrm>
            <a:custGeom>
              <a:avLst/>
              <a:gdLst/>
              <a:ahLst/>
              <a:cxnLst/>
              <a:rect l="l" t="t" r="r" b="b"/>
              <a:pathLst>
                <a:path w="2555875" h="4936490">
                  <a:moveTo>
                    <a:pt x="425957" y="0"/>
                  </a:moveTo>
                  <a:lnTo>
                    <a:pt x="2129790" y="0"/>
                  </a:lnTo>
                  <a:lnTo>
                    <a:pt x="2176194" y="2500"/>
                  </a:lnTo>
                  <a:lnTo>
                    <a:pt x="2221154" y="9826"/>
                  </a:lnTo>
                  <a:lnTo>
                    <a:pt x="2264407" y="21720"/>
                  </a:lnTo>
                  <a:lnTo>
                    <a:pt x="2305696" y="37919"/>
                  </a:lnTo>
                  <a:lnTo>
                    <a:pt x="2344758" y="58165"/>
                  </a:lnTo>
                  <a:lnTo>
                    <a:pt x="2381335" y="82198"/>
                  </a:lnTo>
                  <a:lnTo>
                    <a:pt x="2415166" y="109757"/>
                  </a:lnTo>
                  <a:lnTo>
                    <a:pt x="2445990" y="140581"/>
                  </a:lnTo>
                  <a:lnTo>
                    <a:pt x="2473549" y="174412"/>
                  </a:lnTo>
                  <a:lnTo>
                    <a:pt x="2497582" y="210989"/>
                  </a:lnTo>
                  <a:lnTo>
                    <a:pt x="2517828" y="250051"/>
                  </a:lnTo>
                  <a:lnTo>
                    <a:pt x="2534027" y="291340"/>
                  </a:lnTo>
                  <a:lnTo>
                    <a:pt x="2545921" y="334593"/>
                  </a:lnTo>
                  <a:lnTo>
                    <a:pt x="2553247" y="379553"/>
                  </a:lnTo>
                  <a:lnTo>
                    <a:pt x="2555747" y="425957"/>
                  </a:lnTo>
                  <a:lnTo>
                    <a:pt x="2555747" y="4936236"/>
                  </a:lnTo>
                  <a:lnTo>
                    <a:pt x="0" y="4936236"/>
                  </a:lnTo>
                  <a:lnTo>
                    <a:pt x="0" y="425957"/>
                  </a:lnTo>
                  <a:lnTo>
                    <a:pt x="2500" y="379553"/>
                  </a:lnTo>
                  <a:lnTo>
                    <a:pt x="9826" y="334593"/>
                  </a:lnTo>
                  <a:lnTo>
                    <a:pt x="21720" y="291340"/>
                  </a:lnTo>
                  <a:lnTo>
                    <a:pt x="37919" y="250051"/>
                  </a:lnTo>
                  <a:lnTo>
                    <a:pt x="58165" y="210989"/>
                  </a:lnTo>
                  <a:lnTo>
                    <a:pt x="82198" y="174412"/>
                  </a:lnTo>
                  <a:lnTo>
                    <a:pt x="109757" y="140581"/>
                  </a:lnTo>
                  <a:lnTo>
                    <a:pt x="140581" y="109757"/>
                  </a:lnTo>
                  <a:lnTo>
                    <a:pt x="174412" y="82198"/>
                  </a:lnTo>
                  <a:lnTo>
                    <a:pt x="210989" y="58166"/>
                  </a:lnTo>
                  <a:lnTo>
                    <a:pt x="250051" y="37919"/>
                  </a:lnTo>
                  <a:lnTo>
                    <a:pt x="291340" y="21720"/>
                  </a:lnTo>
                  <a:lnTo>
                    <a:pt x="334593" y="9826"/>
                  </a:lnTo>
                  <a:lnTo>
                    <a:pt x="379553" y="2500"/>
                  </a:lnTo>
                  <a:lnTo>
                    <a:pt x="425957" y="0"/>
                  </a:lnTo>
                  <a:close/>
                </a:path>
              </a:pathLst>
            </a:custGeom>
            <a:ln w="28575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65671" y="1086866"/>
              <a:ext cx="1149527" cy="3368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4691" y="1422146"/>
              <a:ext cx="1500377" cy="33680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8659558" y="903922"/>
            <a:ext cx="2584450" cy="4965065"/>
            <a:chOff x="8659558" y="903922"/>
            <a:chExt cx="2584450" cy="4965065"/>
          </a:xfrm>
        </p:grpSpPr>
        <p:sp>
          <p:nvSpPr>
            <p:cNvPr id="19" name="object 19"/>
            <p:cNvSpPr/>
            <p:nvPr/>
          </p:nvSpPr>
          <p:spPr>
            <a:xfrm>
              <a:off x="8673845" y="918210"/>
              <a:ext cx="2555875" cy="4936490"/>
            </a:xfrm>
            <a:custGeom>
              <a:avLst/>
              <a:gdLst/>
              <a:ahLst/>
              <a:cxnLst/>
              <a:rect l="l" t="t" r="r" b="b"/>
              <a:pathLst>
                <a:path w="2555875" h="4936490">
                  <a:moveTo>
                    <a:pt x="425957" y="0"/>
                  </a:moveTo>
                  <a:lnTo>
                    <a:pt x="2129789" y="0"/>
                  </a:lnTo>
                  <a:lnTo>
                    <a:pt x="2176194" y="2500"/>
                  </a:lnTo>
                  <a:lnTo>
                    <a:pt x="2221154" y="9826"/>
                  </a:lnTo>
                  <a:lnTo>
                    <a:pt x="2264407" y="21720"/>
                  </a:lnTo>
                  <a:lnTo>
                    <a:pt x="2305696" y="37919"/>
                  </a:lnTo>
                  <a:lnTo>
                    <a:pt x="2344758" y="58165"/>
                  </a:lnTo>
                  <a:lnTo>
                    <a:pt x="2381335" y="82198"/>
                  </a:lnTo>
                  <a:lnTo>
                    <a:pt x="2415166" y="109757"/>
                  </a:lnTo>
                  <a:lnTo>
                    <a:pt x="2445990" y="140581"/>
                  </a:lnTo>
                  <a:lnTo>
                    <a:pt x="2473549" y="174412"/>
                  </a:lnTo>
                  <a:lnTo>
                    <a:pt x="2497581" y="210989"/>
                  </a:lnTo>
                  <a:lnTo>
                    <a:pt x="2517828" y="250051"/>
                  </a:lnTo>
                  <a:lnTo>
                    <a:pt x="2534027" y="291340"/>
                  </a:lnTo>
                  <a:lnTo>
                    <a:pt x="2545921" y="334593"/>
                  </a:lnTo>
                  <a:lnTo>
                    <a:pt x="2553247" y="379553"/>
                  </a:lnTo>
                  <a:lnTo>
                    <a:pt x="2555748" y="425957"/>
                  </a:lnTo>
                  <a:lnTo>
                    <a:pt x="2555748" y="4936236"/>
                  </a:lnTo>
                  <a:lnTo>
                    <a:pt x="0" y="4936236"/>
                  </a:lnTo>
                  <a:lnTo>
                    <a:pt x="0" y="425957"/>
                  </a:lnTo>
                  <a:lnTo>
                    <a:pt x="2500" y="379553"/>
                  </a:lnTo>
                  <a:lnTo>
                    <a:pt x="9826" y="334593"/>
                  </a:lnTo>
                  <a:lnTo>
                    <a:pt x="21720" y="291340"/>
                  </a:lnTo>
                  <a:lnTo>
                    <a:pt x="37919" y="250051"/>
                  </a:lnTo>
                  <a:lnTo>
                    <a:pt x="58166" y="210989"/>
                  </a:lnTo>
                  <a:lnTo>
                    <a:pt x="82198" y="174412"/>
                  </a:lnTo>
                  <a:lnTo>
                    <a:pt x="109757" y="140581"/>
                  </a:lnTo>
                  <a:lnTo>
                    <a:pt x="140581" y="109757"/>
                  </a:lnTo>
                  <a:lnTo>
                    <a:pt x="174412" y="82198"/>
                  </a:lnTo>
                  <a:lnTo>
                    <a:pt x="210989" y="58166"/>
                  </a:lnTo>
                  <a:lnTo>
                    <a:pt x="250051" y="37919"/>
                  </a:lnTo>
                  <a:lnTo>
                    <a:pt x="291340" y="21720"/>
                  </a:lnTo>
                  <a:lnTo>
                    <a:pt x="334593" y="9826"/>
                  </a:lnTo>
                  <a:lnTo>
                    <a:pt x="379553" y="2500"/>
                  </a:lnTo>
                  <a:lnTo>
                    <a:pt x="425957" y="0"/>
                  </a:lnTo>
                  <a:close/>
                </a:path>
              </a:pathLst>
            </a:custGeom>
            <a:ln w="28575">
              <a:solidFill>
                <a:srgbClr val="E9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9188" y="1086866"/>
              <a:ext cx="1602740" cy="3368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56368" y="1422146"/>
              <a:ext cx="949147" cy="3368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8195" y="1862327"/>
              <a:ext cx="1525524" cy="293063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964304" y="3562350"/>
            <a:ext cx="1073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Q2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‘22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89852" y="3562350"/>
            <a:ext cx="107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Q2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‘22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3368" y="4876038"/>
            <a:ext cx="21450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7335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80035" algn="l"/>
              </a:tabLst>
            </a:pPr>
            <a:r>
              <a:rPr sz="1800" spc="-5" dirty="0">
                <a:latin typeface="Arial"/>
                <a:cs typeface="Arial"/>
              </a:rPr>
              <a:t>500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multi-mode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arenR"/>
            </a:pPr>
            <a:endParaRPr sz="1850">
              <a:latin typeface="Arial"/>
              <a:cs typeface="Arial"/>
            </a:endParaRPr>
          </a:p>
          <a:p>
            <a:pPr marL="279400" indent="-26733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80035" algn="l"/>
              </a:tabLst>
            </a:pP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CCM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only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02945"/>
            <a:ext cx="4221353" cy="492251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1751" y="871219"/>
          <a:ext cx="11480165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9525">
                        <a:lnSpc>
                          <a:spcPts val="237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Discovery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Questions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2370"/>
                        </a:lnSpc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Relevance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237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Response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looking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achieve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best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possible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PFC stage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efficiency?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1206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will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benefit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bridgeless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totem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pole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PFC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469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NCP1681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designed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support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bridgeless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totem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pole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PFC,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eliminate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loss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input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diode bridge and achieve efficiency close to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99 %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9525" marR="7346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Do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use digital MCU to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implement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totem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pole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PFC?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Digital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MCU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solution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complex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expensive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441959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NCP1681 is an analog mixed signal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controller dedicated 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totem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pole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PFC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topology,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simplifies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reduces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BOM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count and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cost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9525" marR="10737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What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efficiency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requirements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64516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High light-and no-load efficiency targets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benefit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NCP1681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889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NCP1681 features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CCM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operation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 optional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CrM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operation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at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medium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well as frequency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fold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valley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turn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on at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light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load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ensuring high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efficiency across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power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levels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959595"/>
                      </a:solidFill>
                      <a:prstDash val="solid"/>
                    </a:lnL>
                    <a:lnR w="6350">
                      <a:solidFill>
                        <a:srgbClr val="959595"/>
                      </a:solidFill>
                      <a:prstDash val="solid"/>
                    </a:lnR>
                    <a:lnT w="6350">
                      <a:solidFill>
                        <a:srgbClr val="959595"/>
                      </a:solidFill>
                      <a:prstDash val="solid"/>
                    </a:lnT>
                    <a:lnB w="6350">
                      <a:solidFill>
                        <a:srgbClr val="95959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632AB-1073-415C-BC04-DE2B18C8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onsemi ultra high-density power 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CED0-89D9-47EE-9EC8-DF02EAED7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44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D7249934-65BF-430D-8498-2130C736D4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651" y="173812"/>
            <a:ext cx="10481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onsemi’s</a:t>
            </a:r>
            <a:r>
              <a:rPr sz="3200" b="0" spc="-15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</a:t>
            </a:r>
            <a:r>
              <a:rPr sz="3200" b="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ultra</a:t>
            </a:r>
            <a:r>
              <a:rPr sz="3200" b="0" spc="-15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</a:t>
            </a:r>
            <a:r>
              <a:rPr sz="3200" b="0" spc="-5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high-density</a:t>
            </a:r>
            <a:r>
              <a:rPr sz="3200" b="0" spc="-35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</a:t>
            </a:r>
            <a:r>
              <a:rPr sz="3200" b="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power</a:t>
            </a:r>
            <a:r>
              <a:rPr sz="3200" b="0" spc="-30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 </a:t>
            </a:r>
            <a:r>
              <a:rPr sz="3200" b="0" spc="-5" dirty="0"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solution</a:t>
            </a:r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B657FDAF-F301-4B3C-BD06-26287AD5423E}"/>
              </a:ext>
            </a:extLst>
          </p:cNvPr>
          <p:cNvGraphicFramePr>
            <a:graphicFrameLocks noGrp="1"/>
          </p:cNvGraphicFramePr>
          <p:nvPr/>
        </p:nvGraphicFramePr>
        <p:xfrm>
          <a:off x="7782877" y="1159573"/>
          <a:ext cx="1751330" cy="112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23454"/>
                          </a:solidFill>
                          <a:latin typeface="Franklin Gothic Book"/>
                          <a:cs typeface="Franklin Gothic Book"/>
                        </a:rPr>
                        <a:t>Sync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123454"/>
                          </a:solidFill>
                          <a:latin typeface="Franklin Gothic Book"/>
                          <a:cs typeface="Franklin Gothic Book"/>
                        </a:rPr>
                        <a:t>Rec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3880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</a:pPr>
                      <a:r>
                        <a:rPr sz="1600" spc="-1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V</a:t>
                      </a:r>
                      <a:r>
                        <a:rPr sz="1600" spc="1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Iso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DC-DC</a:t>
                      </a:r>
                      <a:endParaRPr sz="16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3880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7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3880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AB5A1F"/>
                      </a:solidFill>
                      <a:prstDash val="solid"/>
                    </a:lnL>
                    <a:lnR w="9525">
                      <a:solidFill>
                        <a:srgbClr val="AB5A1F"/>
                      </a:solidFill>
                      <a:prstDash val="solid"/>
                    </a:lnR>
                    <a:lnT w="9525">
                      <a:solidFill>
                        <a:srgbClr val="AB5A1F"/>
                      </a:solidFill>
                      <a:prstDash val="solid"/>
                    </a:lnT>
                    <a:lnB w="9525">
                      <a:solidFill>
                        <a:srgbClr val="AB5A1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object 4">
            <a:extLst>
              <a:ext uri="{FF2B5EF4-FFF2-40B4-BE49-F238E27FC236}">
                <a16:creationId xmlns:a16="http://schemas.microsoft.com/office/drawing/2014/main" id="{E2910B49-7539-43B3-BE68-606B8323E2BE}"/>
              </a:ext>
            </a:extLst>
          </p:cNvPr>
          <p:cNvGrpSpPr/>
          <p:nvPr/>
        </p:nvGrpSpPr>
        <p:grpSpPr>
          <a:xfrm>
            <a:off x="1590865" y="1138237"/>
            <a:ext cx="5659120" cy="1131570"/>
            <a:chOff x="1590865" y="1138237"/>
            <a:chExt cx="5659120" cy="1131570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01DD78D1-CA51-49F6-8490-DCF76CAC16C1}"/>
                </a:ext>
              </a:extLst>
            </p:cNvPr>
            <p:cNvSpPr/>
            <p:nvPr/>
          </p:nvSpPr>
          <p:spPr>
            <a:xfrm>
              <a:off x="1595627" y="1490472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431291" y="215645"/>
                  </a:moveTo>
                  <a:lnTo>
                    <a:pt x="428116" y="171195"/>
                  </a:lnTo>
                  <a:lnTo>
                    <a:pt x="413892" y="131572"/>
                  </a:lnTo>
                  <a:lnTo>
                    <a:pt x="393191" y="95123"/>
                  </a:lnTo>
                  <a:lnTo>
                    <a:pt x="367919" y="63373"/>
                  </a:lnTo>
                  <a:lnTo>
                    <a:pt x="336169" y="36449"/>
                  </a:lnTo>
                  <a:lnTo>
                    <a:pt x="299720" y="17399"/>
                  </a:lnTo>
                  <a:lnTo>
                    <a:pt x="260096" y="4699"/>
                  </a:lnTo>
                  <a:lnTo>
                    <a:pt x="215646" y="0"/>
                  </a:lnTo>
                  <a:lnTo>
                    <a:pt x="193421" y="1524"/>
                  </a:lnTo>
                  <a:lnTo>
                    <a:pt x="172847" y="4699"/>
                  </a:lnTo>
                  <a:lnTo>
                    <a:pt x="152272" y="9525"/>
                  </a:lnTo>
                  <a:lnTo>
                    <a:pt x="133222" y="17399"/>
                  </a:lnTo>
                  <a:lnTo>
                    <a:pt x="112522" y="25400"/>
                  </a:lnTo>
                  <a:lnTo>
                    <a:pt x="96773" y="36449"/>
                  </a:lnTo>
                  <a:lnTo>
                    <a:pt x="79247" y="49149"/>
                  </a:lnTo>
                  <a:lnTo>
                    <a:pt x="65023" y="63373"/>
                  </a:lnTo>
                  <a:lnTo>
                    <a:pt x="50799" y="79248"/>
                  </a:lnTo>
                  <a:lnTo>
                    <a:pt x="36448" y="95123"/>
                  </a:lnTo>
                  <a:lnTo>
                    <a:pt x="26924" y="112522"/>
                  </a:lnTo>
                  <a:lnTo>
                    <a:pt x="17399" y="131572"/>
                  </a:lnTo>
                  <a:lnTo>
                    <a:pt x="11049" y="152273"/>
                  </a:lnTo>
                  <a:lnTo>
                    <a:pt x="4699" y="171195"/>
                  </a:lnTo>
                  <a:lnTo>
                    <a:pt x="1524" y="193420"/>
                  </a:lnTo>
                  <a:lnTo>
                    <a:pt x="0" y="215645"/>
                  </a:lnTo>
                  <a:lnTo>
                    <a:pt x="1524" y="236219"/>
                  </a:lnTo>
                  <a:lnTo>
                    <a:pt x="4699" y="260095"/>
                  </a:lnTo>
                  <a:lnTo>
                    <a:pt x="11049" y="279018"/>
                  </a:lnTo>
                  <a:lnTo>
                    <a:pt x="17399" y="298068"/>
                  </a:lnTo>
                  <a:lnTo>
                    <a:pt x="36448" y="334517"/>
                  </a:lnTo>
                  <a:lnTo>
                    <a:pt x="65023" y="367918"/>
                  </a:lnTo>
                  <a:lnTo>
                    <a:pt x="96773" y="394842"/>
                  </a:lnTo>
                  <a:lnTo>
                    <a:pt x="133222" y="413892"/>
                  </a:lnTo>
                  <a:lnTo>
                    <a:pt x="172847" y="426592"/>
                  </a:lnTo>
                  <a:lnTo>
                    <a:pt x="215646" y="431291"/>
                  </a:lnTo>
                  <a:lnTo>
                    <a:pt x="237871" y="429767"/>
                  </a:lnTo>
                  <a:lnTo>
                    <a:pt x="280670" y="420242"/>
                  </a:lnTo>
                  <a:lnTo>
                    <a:pt x="318770" y="404367"/>
                  </a:lnTo>
                  <a:lnTo>
                    <a:pt x="353567" y="380491"/>
                  </a:lnTo>
                  <a:lnTo>
                    <a:pt x="382142" y="352043"/>
                  </a:lnTo>
                  <a:lnTo>
                    <a:pt x="393191" y="334517"/>
                  </a:lnTo>
                  <a:lnTo>
                    <a:pt x="404367" y="318769"/>
                  </a:lnTo>
                  <a:lnTo>
                    <a:pt x="413892" y="298068"/>
                  </a:lnTo>
                  <a:lnTo>
                    <a:pt x="421766" y="279018"/>
                  </a:lnTo>
                  <a:lnTo>
                    <a:pt x="428116" y="260095"/>
                  </a:lnTo>
                  <a:lnTo>
                    <a:pt x="429767" y="236219"/>
                  </a:lnTo>
                  <a:lnTo>
                    <a:pt x="431291" y="215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D0BB6A1F-EA01-4E09-B090-EAEC79C2AA04}"/>
                </a:ext>
              </a:extLst>
            </p:cNvPr>
            <p:cNvSpPr/>
            <p:nvPr/>
          </p:nvSpPr>
          <p:spPr>
            <a:xfrm>
              <a:off x="1595627" y="1367027"/>
              <a:ext cx="5649595" cy="685800"/>
            </a:xfrm>
            <a:custGeom>
              <a:avLst/>
              <a:gdLst/>
              <a:ahLst/>
              <a:cxnLst/>
              <a:rect l="l" t="t" r="r" b="b"/>
              <a:pathLst>
                <a:path w="5649595" h="685800">
                  <a:moveTo>
                    <a:pt x="74676" y="323088"/>
                  </a:moveTo>
                  <a:lnTo>
                    <a:pt x="101599" y="273558"/>
                  </a:lnTo>
                  <a:lnTo>
                    <a:pt x="114172" y="249682"/>
                  </a:lnTo>
                  <a:lnTo>
                    <a:pt x="131572" y="230505"/>
                  </a:lnTo>
                  <a:lnTo>
                    <a:pt x="139446" y="224155"/>
                  </a:lnTo>
                  <a:lnTo>
                    <a:pt x="148971" y="222504"/>
                  </a:lnTo>
                  <a:lnTo>
                    <a:pt x="160020" y="224155"/>
                  </a:lnTo>
                  <a:lnTo>
                    <a:pt x="167894" y="230505"/>
                  </a:lnTo>
                  <a:lnTo>
                    <a:pt x="183769" y="249682"/>
                  </a:lnTo>
                  <a:lnTo>
                    <a:pt x="197992" y="273558"/>
                  </a:lnTo>
                  <a:lnTo>
                    <a:pt x="248539" y="375666"/>
                  </a:lnTo>
                  <a:lnTo>
                    <a:pt x="261239" y="396494"/>
                  </a:lnTo>
                  <a:lnTo>
                    <a:pt x="278638" y="417195"/>
                  </a:lnTo>
                  <a:lnTo>
                    <a:pt x="281813" y="420370"/>
                  </a:lnTo>
                  <a:lnTo>
                    <a:pt x="288035" y="423545"/>
                  </a:lnTo>
                  <a:lnTo>
                    <a:pt x="297560" y="425196"/>
                  </a:lnTo>
                  <a:lnTo>
                    <a:pt x="307085" y="423545"/>
                  </a:lnTo>
                  <a:lnTo>
                    <a:pt x="314959" y="420370"/>
                  </a:lnTo>
                  <a:lnTo>
                    <a:pt x="329184" y="401193"/>
                  </a:lnTo>
                  <a:lnTo>
                    <a:pt x="341884" y="382143"/>
                  </a:lnTo>
                  <a:lnTo>
                    <a:pt x="371855" y="323088"/>
                  </a:lnTo>
                </a:path>
                <a:path w="5649595" h="685800">
                  <a:moveTo>
                    <a:pt x="214884" y="548639"/>
                  </a:moveTo>
                  <a:lnTo>
                    <a:pt x="214884" y="685800"/>
                  </a:lnTo>
                  <a:lnTo>
                    <a:pt x="5649468" y="685800"/>
                  </a:lnTo>
                </a:path>
                <a:path w="5649595" h="685800">
                  <a:moveTo>
                    <a:pt x="431291" y="323850"/>
                  </a:moveTo>
                  <a:lnTo>
                    <a:pt x="428116" y="279400"/>
                  </a:lnTo>
                  <a:lnTo>
                    <a:pt x="413892" y="239775"/>
                  </a:lnTo>
                  <a:lnTo>
                    <a:pt x="393191" y="203326"/>
                  </a:lnTo>
                  <a:lnTo>
                    <a:pt x="367919" y="171576"/>
                  </a:lnTo>
                  <a:lnTo>
                    <a:pt x="336169" y="144652"/>
                  </a:lnTo>
                  <a:lnTo>
                    <a:pt x="299720" y="125602"/>
                  </a:lnTo>
                  <a:lnTo>
                    <a:pt x="260096" y="112902"/>
                  </a:lnTo>
                  <a:lnTo>
                    <a:pt x="215646" y="108204"/>
                  </a:lnTo>
                  <a:lnTo>
                    <a:pt x="193421" y="109727"/>
                  </a:lnTo>
                  <a:lnTo>
                    <a:pt x="172847" y="112902"/>
                  </a:lnTo>
                  <a:lnTo>
                    <a:pt x="152272" y="117729"/>
                  </a:lnTo>
                  <a:lnTo>
                    <a:pt x="133222" y="125602"/>
                  </a:lnTo>
                  <a:lnTo>
                    <a:pt x="112522" y="133604"/>
                  </a:lnTo>
                  <a:lnTo>
                    <a:pt x="96773" y="144652"/>
                  </a:lnTo>
                  <a:lnTo>
                    <a:pt x="79247" y="157352"/>
                  </a:lnTo>
                  <a:lnTo>
                    <a:pt x="65023" y="171576"/>
                  </a:lnTo>
                  <a:lnTo>
                    <a:pt x="50799" y="187451"/>
                  </a:lnTo>
                  <a:lnTo>
                    <a:pt x="36448" y="203326"/>
                  </a:lnTo>
                  <a:lnTo>
                    <a:pt x="26924" y="220725"/>
                  </a:lnTo>
                  <a:lnTo>
                    <a:pt x="17399" y="239775"/>
                  </a:lnTo>
                  <a:lnTo>
                    <a:pt x="11049" y="260476"/>
                  </a:lnTo>
                  <a:lnTo>
                    <a:pt x="4699" y="279400"/>
                  </a:lnTo>
                  <a:lnTo>
                    <a:pt x="1524" y="301625"/>
                  </a:lnTo>
                  <a:lnTo>
                    <a:pt x="0" y="323850"/>
                  </a:lnTo>
                  <a:lnTo>
                    <a:pt x="1524" y="344424"/>
                  </a:lnTo>
                  <a:lnTo>
                    <a:pt x="4699" y="368300"/>
                  </a:lnTo>
                  <a:lnTo>
                    <a:pt x="11049" y="387223"/>
                  </a:lnTo>
                  <a:lnTo>
                    <a:pt x="17399" y="406273"/>
                  </a:lnTo>
                  <a:lnTo>
                    <a:pt x="36448" y="442722"/>
                  </a:lnTo>
                  <a:lnTo>
                    <a:pt x="65023" y="476123"/>
                  </a:lnTo>
                  <a:lnTo>
                    <a:pt x="96773" y="503047"/>
                  </a:lnTo>
                  <a:lnTo>
                    <a:pt x="133222" y="522097"/>
                  </a:lnTo>
                  <a:lnTo>
                    <a:pt x="172847" y="534797"/>
                  </a:lnTo>
                  <a:lnTo>
                    <a:pt x="215646" y="539496"/>
                  </a:lnTo>
                  <a:lnTo>
                    <a:pt x="237871" y="537972"/>
                  </a:lnTo>
                  <a:lnTo>
                    <a:pt x="280670" y="528447"/>
                  </a:lnTo>
                  <a:lnTo>
                    <a:pt x="318770" y="512572"/>
                  </a:lnTo>
                  <a:lnTo>
                    <a:pt x="353567" y="488696"/>
                  </a:lnTo>
                  <a:lnTo>
                    <a:pt x="382142" y="460248"/>
                  </a:lnTo>
                  <a:lnTo>
                    <a:pt x="393191" y="442722"/>
                  </a:lnTo>
                  <a:lnTo>
                    <a:pt x="404367" y="426974"/>
                  </a:lnTo>
                  <a:lnTo>
                    <a:pt x="413892" y="406273"/>
                  </a:lnTo>
                  <a:lnTo>
                    <a:pt x="421766" y="387223"/>
                  </a:lnTo>
                  <a:lnTo>
                    <a:pt x="428116" y="368300"/>
                  </a:lnTo>
                  <a:lnTo>
                    <a:pt x="429767" y="344424"/>
                  </a:lnTo>
                  <a:lnTo>
                    <a:pt x="431291" y="323850"/>
                  </a:lnTo>
                  <a:close/>
                </a:path>
                <a:path w="5649595" h="685800">
                  <a:moveTo>
                    <a:pt x="214884" y="106680"/>
                  </a:moveTo>
                  <a:lnTo>
                    <a:pt x="214884" y="0"/>
                  </a:lnTo>
                  <a:lnTo>
                    <a:pt x="557631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2CC4B2BD-15CC-4F35-AAD9-972E5E7EBB60}"/>
                </a:ext>
              </a:extLst>
            </p:cNvPr>
            <p:cNvSpPr/>
            <p:nvPr/>
          </p:nvSpPr>
          <p:spPr>
            <a:xfrm>
              <a:off x="2112263" y="1143000"/>
              <a:ext cx="1330960" cy="1122045"/>
            </a:xfrm>
            <a:custGeom>
              <a:avLst/>
              <a:gdLst/>
              <a:ahLst/>
              <a:cxnLst/>
              <a:rect l="l" t="t" r="r" b="b"/>
              <a:pathLst>
                <a:path w="1330960" h="1122045">
                  <a:moveTo>
                    <a:pt x="1330452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1330452" y="1121664"/>
                  </a:lnTo>
                  <a:lnTo>
                    <a:pt x="1330452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9E271772-D51F-48FA-93A4-B15680C19BFE}"/>
                </a:ext>
              </a:extLst>
            </p:cNvPr>
            <p:cNvSpPr/>
            <p:nvPr/>
          </p:nvSpPr>
          <p:spPr>
            <a:xfrm>
              <a:off x="2112263" y="1143000"/>
              <a:ext cx="1330960" cy="1122045"/>
            </a:xfrm>
            <a:custGeom>
              <a:avLst/>
              <a:gdLst/>
              <a:ahLst/>
              <a:cxnLst/>
              <a:rect l="l" t="t" r="r" b="b"/>
              <a:pathLst>
                <a:path w="1330960" h="1122045">
                  <a:moveTo>
                    <a:pt x="0" y="1121664"/>
                  </a:moveTo>
                  <a:lnTo>
                    <a:pt x="1330452" y="1121664"/>
                  </a:lnTo>
                  <a:lnTo>
                    <a:pt x="1330452" y="0"/>
                  </a:lnTo>
                  <a:lnTo>
                    <a:pt x="0" y="0"/>
                  </a:lnTo>
                  <a:lnTo>
                    <a:pt x="0" y="1121664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9">
            <a:extLst>
              <a:ext uri="{FF2B5EF4-FFF2-40B4-BE49-F238E27FC236}">
                <a16:creationId xmlns:a16="http://schemas.microsoft.com/office/drawing/2014/main" id="{57312529-833A-488D-A5EF-9F61279500E2}"/>
              </a:ext>
            </a:extLst>
          </p:cNvPr>
          <p:cNvSpPr txBox="1"/>
          <p:nvPr/>
        </p:nvSpPr>
        <p:spPr>
          <a:xfrm>
            <a:off x="2312670" y="1441449"/>
            <a:ext cx="930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23454"/>
                </a:solidFill>
                <a:latin typeface="Franklin Gothic Book"/>
                <a:cs typeface="Franklin Gothic Book"/>
              </a:rPr>
              <a:t>Low</a:t>
            </a:r>
            <a:r>
              <a:rPr sz="1600" spc="-60" dirty="0">
                <a:solidFill>
                  <a:srgbClr val="123454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123454"/>
                </a:solidFill>
                <a:latin typeface="Franklin Gothic Book"/>
                <a:cs typeface="Franklin Gothic Book"/>
              </a:rPr>
              <a:t>Power </a:t>
            </a:r>
            <a:r>
              <a:rPr sz="1600" spc="-385" dirty="0">
                <a:solidFill>
                  <a:srgbClr val="123454"/>
                </a:solidFill>
                <a:latin typeface="Franklin Gothic Book"/>
                <a:cs typeface="Franklin Gothic Book"/>
              </a:rPr>
              <a:t> </a:t>
            </a:r>
            <a:r>
              <a:rPr sz="1600" spc="-20" dirty="0">
                <a:solidFill>
                  <a:srgbClr val="123454"/>
                </a:solidFill>
                <a:latin typeface="Franklin Gothic Book"/>
                <a:cs typeface="Franklin Gothic Book"/>
              </a:rPr>
              <a:t>AUX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29" name="object 10">
            <a:extLst>
              <a:ext uri="{FF2B5EF4-FFF2-40B4-BE49-F238E27FC236}">
                <a16:creationId xmlns:a16="http://schemas.microsoft.com/office/drawing/2014/main" id="{DAF8915D-65B1-4CFB-AA13-00B7F39799CD}"/>
              </a:ext>
            </a:extLst>
          </p:cNvPr>
          <p:cNvGrpSpPr/>
          <p:nvPr/>
        </p:nvGrpSpPr>
        <p:grpSpPr>
          <a:xfrm>
            <a:off x="3622357" y="1150429"/>
            <a:ext cx="596265" cy="1119505"/>
            <a:chOff x="3622357" y="1150429"/>
            <a:chExt cx="596265" cy="1119505"/>
          </a:xfrm>
        </p:grpSpPr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8B7F69C4-882F-42B8-9DBE-566632F3C4F1}"/>
                </a:ext>
              </a:extLst>
            </p:cNvPr>
            <p:cNvSpPr/>
            <p:nvPr/>
          </p:nvSpPr>
          <p:spPr>
            <a:xfrm>
              <a:off x="3627120" y="1155191"/>
              <a:ext cx="586740" cy="1109980"/>
            </a:xfrm>
            <a:custGeom>
              <a:avLst/>
              <a:gdLst/>
              <a:ahLst/>
              <a:cxnLst/>
              <a:rect l="l" t="t" r="r" b="b"/>
              <a:pathLst>
                <a:path w="586739" h="1109980">
                  <a:moveTo>
                    <a:pt x="586739" y="0"/>
                  </a:moveTo>
                  <a:lnTo>
                    <a:pt x="0" y="0"/>
                  </a:lnTo>
                  <a:lnTo>
                    <a:pt x="0" y="1109472"/>
                  </a:lnTo>
                  <a:lnTo>
                    <a:pt x="586739" y="1109472"/>
                  </a:lnTo>
                  <a:lnTo>
                    <a:pt x="586739" y="0"/>
                  </a:lnTo>
                  <a:close/>
                </a:path>
              </a:pathLst>
            </a:custGeom>
            <a:solidFill>
              <a:srgbClr val="6E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3D96E452-4D45-4408-AC3C-F40159435309}"/>
                </a:ext>
              </a:extLst>
            </p:cNvPr>
            <p:cNvSpPr/>
            <p:nvPr/>
          </p:nvSpPr>
          <p:spPr>
            <a:xfrm>
              <a:off x="3627120" y="1155191"/>
              <a:ext cx="586740" cy="1109980"/>
            </a:xfrm>
            <a:custGeom>
              <a:avLst/>
              <a:gdLst/>
              <a:ahLst/>
              <a:cxnLst/>
              <a:rect l="l" t="t" r="r" b="b"/>
              <a:pathLst>
                <a:path w="586739" h="1109980">
                  <a:moveTo>
                    <a:pt x="0" y="1109472"/>
                  </a:moveTo>
                  <a:lnTo>
                    <a:pt x="586739" y="1109472"/>
                  </a:lnTo>
                  <a:lnTo>
                    <a:pt x="586739" y="0"/>
                  </a:lnTo>
                  <a:lnTo>
                    <a:pt x="0" y="0"/>
                  </a:lnTo>
                  <a:lnTo>
                    <a:pt x="0" y="1109472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3">
            <a:extLst>
              <a:ext uri="{FF2B5EF4-FFF2-40B4-BE49-F238E27FC236}">
                <a16:creationId xmlns:a16="http://schemas.microsoft.com/office/drawing/2014/main" id="{73285CB7-262D-422D-9AD6-AEBC362B9ADA}"/>
              </a:ext>
            </a:extLst>
          </p:cNvPr>
          <p:cNvSpPr txBox="1"/>
          <p:nvPr/>
        </p:nvSpPr>
        <p:spPr>
          <a:xfrm>
            <a:off x="3741546" y="1569161"/>
            <a:ext cx="3594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23454"/>
                </a:solidFill>
                <a:latin typeface="Franklin Gothic Book"/>
                <a:cs typeface="Franklin Gothic Book"/>
              </a:rPr>
              <a:t>P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FC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2205D3C5-3407-4B7B-B441-A2B739869B50}"/>
              </a:ext>
            </a:extLst>
          </p:cNvPr>
          <p:cNvSpPr txBox="1"/>
          <p:nvPr/>
        </p:nvSpPr>
        <p:spPr>
          <a:xfrm>
            <a:off x="1722247" y="1122045"/>
            <a:ext cx="2165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123454"/>
                </a:solidFill>
                <a:latin typeface="Franklin Gothic Book"/>
                <a:cs typeface="Franklin Gothic Book"/>
              </a:rPr>
              <a:t>AC</a:t>
            </a:r>
            <a:endParaRPr sz="1400">
              <a:latin typeface="Franklin Gothic Book"/>
              <a:cs typeface="Franklin Gothic Book"/>
            </a:endParaRPr>
          </a:p>
        </p:txBody>
      </p:sp>
      <p:grpSp>
        <p:nvGrpSpPr>
          <p:cNvPr id="34" name="object 15">
            <a:extLst>
              <a:ext uri="{FF2B5EF4-FFF2-40B4-BE49-F238E27FC236}">
                <a16:creationId xmlns:a16="http://schemas.microsoft.com/office/drawing/2014/main" id="{0E640964-CFC4-458E-AA74-D79561ED63D6}"/>
              </a:ext>
            </a:extLst>
          </p:cNvPr>
          <p:cNvGrpSpPr/>
          <p:nvPr/>
        </p:nvGrpSpPr>
        <p:grpSpPr>
          <a:xfrm>
            <a:off x="5367337" y="1138237"/>
            <a:ext cx="2400935" cy="1131570"/>
            <a:chOff x="5367337" y="1138237"/>
            <a:chExt cx="2400935" cy="1131570"/>
          </a:xfrm>
        </p:grpSpPr>
        <p:pic>
          <p:nvPicPr>
            <p:cNvPr id="35" name="object 16">
              <a:extLst>
                <a:ext uri="{FF2B5EF4-FFF2-40B4-BE49-F238E27FC236}">
                  <a16:creationId xmlns:a16="http://schemas.microsoft.com/office/drawing/2014/main" id="{5B0EFB59-9B25-4D3F-9476-825A4E54E7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1944" y="1275587"/>
              <a:ext cx="595883" cy="850391"/>
            </a:xfrm>
            <a:prstGeom prst="rect">
              <a:avLst/>
            </a:prstGeom>
          </p:spPr>
        </p:pic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7BF21D54-D12D-42E9-AAEB-86A2BB4ABF31}"/>
                </a:ext>
              </a:extLst>
            </p:cNvPr>
            <p:cNvSpPr/>
            <p:nvPr/>
          </p:nvSpPr>
          <p:spPr>
            <a:xfrm>
              <a:off x="5372100" y="1143000"/>
              <a:ext cx="768350" cy="1122045"/>
            </a:xfrm>
            <a:custGeom>
              <a:avLst/>
              <a:gdLst/>
              <a:ahLst/>
              <a:cxnLst/>
              <a:rect l="l" t="t" r="r" b="b"/>
              <a:pathLst>
                <a:path w="768350" h="1122045">
                  <a:moveTo>
                    <a:pt x="768096" y="0"/>
                  </a:moveTo>
                  <a:lnTo>
                    <a:pt x="0" y="0"/>
                  </a:lnTo>
                  <a:lnTo>
                    <a:pt x="0" y="1121664"/>
                  </a:lnTo>
                  <a:lnTo>
                    <a:pt x="768096" y="1121664"/>
                  </a:lnTo>
                  <a:lnTo>
                    <a:pt x="7680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8">
              <a:extLst>
                <a:ext uri="{FF2B5EF4-FFF2-40B4-BE49-F238E27FC236}">
                  <a16:creationId xmlns:a16="http://schemas.microsoft.com/office/drawing/2014/main" id="{CEBB2365-6B7E-410F-B3F9-3B633F0006B0}"/>
                </a:ext>
              </a:extLst>
            </p:cNvPr>
            <p:cNvSpPr/>
            <p:nvPr/>
          </p:nvSpPr>
          <p:spPr>
            <a:xfrm>
              <a:off x="5372100" y="1143000"/>
              <a:ext cx="768350" cy="1122045"/>
            </a:xfrm>
            <a:custGeom>
              <a:avLst/>
              <a:gdLst/>
              <a:ahLst/>
              <a:cxnLst/>
              <a:rect l="l" t="t" r="r" b="b"/>
              <a:pathLst>
                <a:path w="768350" h="1122045">
                  <a:moveTo>
                    <a:pt x="0" y="1121664"/>
                  </a:moveTo>
                  <a:lnTo>
                    <a:pt x="768096" y="1121664"/>
                  </a:lnTo>
                  <a:lnTo>
                    <a:pt x="768096" y="0"/>
                  </a:lnTo>
                  <a:lnTo>
                    <a:pt x="0" y="0"/>
                  </a:lnTo>
                  <a:lnTo>
                    <a:pt x="0" y="1121664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19">
            <a:extLst>
              <a:ext uri="{FF2B5EF4-FFF2-40B4-BE49-F238E27FC236}">
                <a16:creationId xmlns:a16="http://schemas.microsoft.com/office/drawing/2014/main" id="{2BC2EC85-8887-4A61-90B2-28E73D72F839}"/>
              </a:ext>
            </a:extLst>
          </p:cNvPr>
          <p:cNvGrpSpPr/>
          <p:nvPr/>
        </p:nvGrpSpPr>
        <p:grpSpPr>
          <a:xfrm>
            <a:off x="1702117" y="2913697"/>
            <a:ext cx="9394190" cy="2414905"/>
            <a:chOff x="1702117" y="2913697"/>
            <a:chExt cx="9394190" cy="2414905"/>
          </a:xfrm>
        </p:grpSpPr>
        <p:sp>
          <p:nvSpPr>
            <p:cNvPr id="39" name="object 20">
              <a:extLst>
                <a:ext uri="{FF2B5EF4-FFF2-40B4-BE49-F238E27FC236}">
                  <a16:creationId xmlns:a16="http://schemas.microsoft.com/office/drawing/2014/main" id="{3B4F4775-1015-44AB-912B-384282A200AB}"/>
                </a:ext>
              </a:extLst>
            </p:cNvPr>
            <p:cNvSpPr/>
            <p:nvPr/>
          </p:nvSpPr>
          <p:spPr>
            <a:xfrm>
              <a:off x="1706879" y="4140708"/>
              <a:ext cx="9384665" cy="44450"/>
            </a:xfrm>
            <a:custGeom>
              <a:avLst/>
              <a:gdLst/>
              <a:ahLst/>
              <a:cxnLst/>
              <a:rect l="l" t="t" r="r" b="b"/>
              <a:pathLst>
                <a:path w="9384665" h="44450">
                  <a:moveTo>
                    <a:pt x="0" y="0"/>
                  </a:moveTo>
                  <a:lnTo>
                    <a:pt x="9384538" y="44069"/>
                  </a:lnTo>
                </a:path>
              </a:pathLst>
            </a:custGeom>
            <a:ln w="9525">
              <a:solidFill>
                <a:srgbClr val="7D3C0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1">
              <a:extLst>
                <a:ext uri="{FF2B5EF4-FFF2-40B4-BE49-F238E27FC236}">
                  <a16:creationId xmlns:a16="http://schemas.microsoft.com/office/drawing/2014/main" id="{E6131FAC-D57B-478E-9674-0646C57F60FB}"/>
                </a:ext>
              </a:extLst>
            </p:cNvPr>
            <p:cNvSpPr/>
            <p:nvPr/>
          </p:nvSpPr>
          <p:spPr>
            <a:xfrm>
              <a:off x="3601973" y="4237482"/>
              <a:ext cx="2372995" cy="593090"/>
            </a:xfrm>
            <a:custGeom>
              <a:avLst/>
              <a:gdLst/>
              <a:ahLst/>
              <a:cxnLst/>
              <a:rect l="l" t="t" r="r" b="b"/>
              <a:pathLst>
                <a:path w="2372995" h="593089">
                  <a:moveTo>
                    <a:pt x="2372868" y="0"/>
                  </a:moveTo>
                  <a:lnTo>
                    <a:pt x="0" y="0"/>
                  </a:lnTo>
                  <a:lnTo>
                    <a:pt x="0" y="592836"/>
                  </a:lnTo>
                  <a:lnTo>
                    <a:pt x="2372868" y="592836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6E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2">
              <a:extLst>
                <a:ext uri="{FF2B5EF4-FFF2-40B4-BE49-F238E27FC236}">
                  <a16:creationId xmlns:a16="http://schemas.microsoft.com/office/drawing/2014/main" id="{57A02D18-459C-400D-8545-03218C33FDEE}"/>
                </a:ext>
              </a:extLst>
            </p:cNvPr>
            <p:cNvSpPr/>
            <p:nvPr/>
          </p:nvSpPr>
          <p:spPr>
            <a:xfrm>
              <a:off x="3601973" y="4237482"/>
              <a:ext cx="2372995" cy="593090"/>
            </a:xfrm>
            <a:custGeom>
              <a:avLst/>
              <a:gdLst/>
              <a:ahLst/>
              <a:cxnLst/>
              <a:rect l="l" t="t" r="r" b="b"/>
              <a:pathLst>
                <a:path w="2372995" h="593089">
                  <a:moveTo>
                    <a:pt x="0" y="592836"/>
                  </a:moveTo>
                  <a:lnTo>
                    <a:pt x="2372868" y="592836"/>
                  </a:lnTo>
                  <a:lnTo>
                    <a:pt x="2372868" y="0"/>
                  </a:lnTo>
                  <a:lnTo>
                    <a:pt x="0" y="0"/>
                  </a:lnTo>
                  <a:lnTo>
                    <a:pt x="0" y="592836"/>
                  </a:lnTo>
                  <a:close/>
                </a:path>
              </a:pathLst>
            </a:custGeom>
            <a:ln w="38099">
              <a:solidFill>
                <a:srgbClr val="E97C2D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23">
              <a:extLst>
                <a:ext uri="{FF2B5EF4-FFF2-40B4-BE49-F238E27FC236}">
                  <a16:creationId xmlns:a16="http://schemas.microsoft.com/office/drawing/2014/main" id="{2D1EF979-E921-45C4-A9FA-6948384DDD7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6089" y="4334205"/>
              <a:ext cx="1160652" cy="199948"/>
            </a:xfrm>
            <a:prstGeom prst="rect">
              <a:avLst/>
            </a:prstGeom>
          </p:spPr>
        </p:pic>
        <p:pic>
          <p:nvPicPr>
            <p:cNvPr id="43" name="object 24">
              <a:extLst>
                <a:ext uri="{FF2B5EF4-FFF2-40B4-BE49-F238E27FC236}">
                  <a16:creationId xmlns:a16="http://schemas.microsoft.com/office/drawing/2014/main" id="{FEE3439B-7FC6-4DAF-8A28-C61563D396E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3294" y="4533011"/>
              <a:ext cx="1652397" cy="199644"/>
            </a:xfrm>
            <a:prstGeom prst="rect">
              <a:avLst/>
            </a:prstGeom>
          </p:spPr>
        </p:pic>
        <p:sp>
          <p:nvSpPr>
            <p:cNvPr id="44" name="object 25">
              <a:extLst>
                <a:ext uri="{FF2B5EF4-FFF2-40B4-BE49-F238E27FC236}">
                  <a16:creationId xmlns:a16="http://schemas.microsoft.com/office/drawing/2014/main" id="{7D72EFE5-958D-457C-8543-55B54FEE7B08}"/>
                </a:ext>
              </a:extLst>
            </p:cNvPr>
            <p:cNvSpPr/>
            <p:nvPr/>
          </p:nvSpPr>
          <p:spPr>
            <a:xfrm>
              <a:off x="8660891" y="4245863"/>
              <a:ext cx="879475" cy="923925"/>
            </a:xfrm>
            <a:custGeom>
              <a:avLst/>
              <a:gdLst/>
              <a:ahLst/>
              <a:cxnLst/>
              <a:rect l="l" t="t" r="r" b="b"/>
              <a:pathLst>
                <a:path w="879475" h="923925">
                  <a:moveTo>
                    <a:pt x="879348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879348" y="923544"/>
                  </a:lnTo>
                  <a:lnTo>
                    <a:pt x="879348" y="0"/>
                  </a:lnTo>
                  <a:close/>
                </a:path>
              </a:pathLst>
            </a:custGeom>
            <a:solidFill>
              <a:srgbClr val="465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6">
              <a:extLst>
                <a:ext uri="{FF2B5EF4-FFF2-40B4-BE49-F238E27FC236}">
                  <a16:creationId xmlns:a16="http://schemas.microsoft.com/office/drawing/2014/main" id="{50103CEA-5792-4207-A7F1-9A80C70E9B7F}"/>
                </a:ext>
              </a:extLst>
            </p:cNvPr>
            <p:cNvSpPr/>
            <p:nvPr/>
          </p:nvSpPr>
          <p:spPr>
            <a:xfrm>
              <a:off x="8660891" y="4245863"/>
              <a:ext cx="879475" cy="923925"/>
            </a:xfrm>
            <a:custGeom>
              <a:avLst/>
              <a:gdLst/>
              <a:ahLst/>
              <a:cxnLst/>
              <a:rect l="l" t="t" r="r" b="b"/>
              <a:pathLst>
                <a:path w="879475" h="923925">
                  <a:moveTo>
                    <a:pt x="0" y="923544"/>
                  </a:moveTo>
                  <a:lnTo>
                    <a:pt x="879348" y="923544"/>
                  </a:lnTo>
                  <a:lnTo>
                    <a:pt x="879348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27">
              <a:extLst>
                <a:ext uri="{FF2B5EF4-FFF2-40B4-BE49-F238E27FC236}">
                  <a16:creationId xmlns:a16="http://schemas.microsoft.com/office/drawing/2014/main" id="{403F504A-35F7-446E-8603-6F812A4D546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3447" y="4410202"/>
              <a:ext cx="743203" cy="199644"/>
            </a:xfrm>
            <a:prstGeom prst="rect">
              <a:avLst/>
            </a:prstGeom>
          </p:spPr>
        </p:pic>
        <p:pic>
          <p:nvPicPr>
            <p:cNvPr id="47" name="object 28">
              <a:extLst>
                <a:ext uri="{FF2B5EF4-FFF2-40B4-BE49-F238E27FC236}">
                  <a16:creationId xmlns:a16="http://schemas.microsoft.com/office/drawing/2014/main" id="{C48EBDED-6FA8-4549-A871-245C826DBF0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6014" y="4608322"/>
              <a:ext cx="833247" cy="199644"/>
            </a:xfrm>
            <a:prstGeom prst="rect">
              <a:avLst/>
            </a:prstGeom>
          </p:spPr>
        </p:pic>
        <p:pic>
          <p:nvPicPr>
            <p:cNvPr id="48" name="object 29">
              <a:extLst>
                <a:ext uri="{FF2B5EF4-FFF2-40B4-BE49-F238E27FC236}">
                  <a16:creationId xmlns:a16="http://schemas.microsoft.com/office/drawing/2014/main" id="{85E48034-4AF1-4A8A-B31F-82265732E7A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1754" y="4806442"/>
              <a:ext cx="350520" cy="199644"/>
            </a:xfrm>
            <a:prstGeom prst="rect">
              <a:avLst/>
            </a:prstGeom>
          </p:spPr>
        </p:pic>
        <p:sp>
          <p:nvSpPr>
            <p:cNvPr id="49" name="object 30">
              <a:extLst>
                <a:ext uri="{FF2B5EF4-FFF2-40B4-BE49-F238E27FC236}">
                  <a16:creationId xmlns:a16="http://schemas.microsoft.com/office/drawing/2014/main" id="{77995DD3-9BE9-4D28-B1C9-479764821C32}"/>
                </a:ext>
              </a:extLst>
            </p:cNvPr>
            <p:cNvSpPr/>
            <p:nvPr/>
          </p:nvSpPr>
          <p:spPr>
            <a:xfrm>
              <a:off x="3601211" y="4890516"/>
              <a:ext cx="4973320" cy="433070"/>
            </a:xfrm>
            <a:custGeom>
              <a:avLst/>
              <a:gdLst/>
              <a:ahLst/>
              <a:cxnLst/>
              <a:rect l="l" t="t" r="r" b="b"/>
              <a:pathLst>
                <a:path w="4973320" h="433070">
                  <a:moveTo>
                    <a:pt x="4972812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4972812" y="432816"/>
                  </a:lnTo>
                  <a:lnTo>
                    <a:pt x="49728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1">
              <a:extLst>
                <a:ext uri="{FF2B5EF4-FFF2-40B4-BE49-F238E27FC236}">
                  <a16:creationId xmlns:a16="http://schemas.microsoft.com/office/drawing/2014/main" id="{8A35C3C1-45F6-43A6-9099-144720EE3B71}"/>
                </a:ext>
              </a:extLst>
            </p:cNvPr>
            <p:cNvSpPr/>
            <p:nvPr/>
          </p:nvSpPr>
          <p:spPr>
            <a:xfrm>
              <a:off x="3601211" y="4890516"/>
              <a:ext cx="4973320" cy="433070"/>
            </a:xfrm>
            <a:custGeom>
              <a:avLst/>
              <a:gdLst/>
              <a:ahLst/>
              <a:cxnLst/>
              <a:rect l="l" t="t" r="r" b="b"/>
              <a:pathLst>
                <a:path w="4973320" h="433070">
                  <a:moveTo>
                    <a:pt x="0" y="432816"/>
                  </a:moveTo>
                  <a:lnTo>
                    <a:pt x="4972812" y="432816"/>
                  </a:lnTo>
                  <a:lnTo>
                    <a:pt x="4972812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9524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32">
              <a:extLst>
                <a:ext uri="{FF2B5EF4-FFF2-40B4-BE49-F238E27FC236}">
                  <a16:creationId xmlns:a16="http://schemas.microsoft.com/office/drawing/2014/main" id="{68951F6F-AB60-49B6-AF50-2419D4CB1FB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1617" y="4907864"/>
              <a:ext cx="2128519" cy="199948"/>
            </a:xfrm>
            <a:prstGeom prst="rect">
              <a:avLst/>
            </a:prstGeom>
          </p:spPr>
        </p:pic>
        <p:pic>
          <p:nvPicPr>
            <p:cNvPr id="52" name="object 33">
              <a:extLst>
                <a:ext uri="{FF2B5EF4-FFF2-40B4-BE49-F238E27FC236}">
                  <a16:creationId xmlns:a16="http://schemas.microsoft.com/office/drawing/2014/main" id="{64FEA032-042E-4FDE-A190-0283ECF082B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2522" y="5106289"/>
              <a:ext cx="2382139" cy="199644"/>
            </a:xfrm>
            <a:prstGeom prst="rect">
              <a:avLst/>
            </a:prstGeom>
          </p:spPr>
        </p:pic>
        <p:pic>
          <p:nvPicPr>
            <p:cNvPr id="53" name="object 34">
              <a:extLst>
                <a:ext uri="{FF2B5EF4-FFF2-40B4-BE49-F238E27FC236}">
                  <a16:creationId xmlns:a16="http://schemas.microsoft.com/office/drawing/2014/main" id="{463B8480-DE17-44EF-BBDB-7D8674A2665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25285" y="5106289"/>
              <a:ext cx="152400" cy="199644"/>
            </a:xfrm>
            <a:prstGeom prst="rect">
              <a:avLst/>
            </a:prstGeom>
          </p:spPr>
        </p:pic>
        <p:pic>
          <p:nvPicPr>
            <p:cNvPr id="54" name="object 35">
              <a:extLst>
                <a:ext uri="{FF2B5EF4-FFF2-40B4-BE49-F238E27FC236}">
                  <a16:creationId xmlns:a16="http://schemas.microsoft.com/office/drawing/2014/main" id="{5E0731EE-073B-402A-BBA2-6C56ADD0F56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01485" y="5106289"/>
              <a:ext cx="451510" cy="199644"/>
            </a:xfrm>
            <a:prstGeom prst="rect">
              <a:avLst/>
            </a:prstGeom>
          </p:spPr>
        </p:pic>
        <p:pic>
          <p:nvPicPr>
            <p:cNvPr id="55" name="object 36">
              <a:extLst>
                <a:ext uri="{FF2B5EF4-FFF2-40B4-BE49-F238E27FC236}">
                  <a16:creationId xmlns:a16="http://schemas.microsoft.com/office/drawing/2014/main" id="{1CFD07BB-465D-413F-970F-D033C22ABBC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0359" y="5106289"/>
              <a:ext cx="1640204" cy="199644"/>
            </a:xfrm>
            <a:prstGeom prst="rect">
              <a:avLst/>
            </a:prstGeom>
          </p:spPr>
        </p:pic>
        <p:sp>
          <p:nvSpPr>
            <p:cNvPr id="56" name="object 37">
              <a:extLst>
                <a:ext uri="{FF2B5EF4-FFF2-40B4-BE49-F238E27FC236}">
                  <a16:creationId xmlns:a16="http://schemas.microsoft.com/office/drawing/2014/main" id="{A1A5F931-3DEB-489C-B97B-3703CEF35E32}"/>
                </a:ext>
              </a:extLst>
            </p:cNvPr>
            <p:cNvSpPr/>
            <p:nvPr/>
          </p:nvSpPr>
          <p:spPr>
            <a:xfrm>
              <a:off x="9643872" y="4239768"/>
              <a:ext cx="1308100" cy="916305"/>
            </a:xfrm>
            <a:custGeom>
              <a:avLst/>
              <a:gdLst/>
              <a:ahLst/>
              <a:cxnLst/>
              <a:rect l="l" t="t" r="r" b="b"/>
              <a:pathLst>
                <a:path w="1308100" h="916304">
                  <a:moveTo>
                    <a:pt x="1307592" y="0"/>
                  </a:moveTo>
                  <a:lnTo>
                    <a:pt x="0" y="0"/>
                  </a:lnTo>
                  <a:lnTo>
                    <a:pt x="0" y="915923"/>
                  </a:lnTo>
                  <a:lnTo>
                    <a:pt x="1307592" y="915923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8">
              <a:extLst>
                <a:ext uri="{FF2B5EF4-FFF2-40B4-BE49-F238E27FC236}">
                  <a16:creationId xmlns:a16="http://schemas.microsoft.com/office/drawing/2014/main" id="{E3A7FC67-B18F-4BC9-B086-7BA3255F2B4A}"/>
                </a:ext>
              </a:extLst>
            </p:cNvPr>
            <p:cNvSpPr/>
            <p:nvPr/>
          </p:nvSpPr>
          <p:spPr>
            <a:xfrm>
              <a:off x="9643872" y="4239768"/>
              <a:ext cx="1308100" cy="916305"/>
            </a:xfrm>
            <a:custGeom>
              <a:avLst/>
              <a:gdLst/>
              <a:ahLst/>
              <a:cxnLst/>
              <a:rect l="l" t="t" r="r" b="b"/>
              <a:pathLst>
                <a:path w="1308100" h="916304">
                  <a:moveTo>
                    <a:pt x="0" y="915923"/>
                  </a:moveTo>
                  <a:lnTo>
                    <a:pt x="1307592" y="915923"/>
                  </a:lnTo>
                  <a:lnTo>
                    <a:pt x="1307592" y="0"/>
                  </a:lnTo>
                  <a:lnTo>
                    <a:pt x="0" y="0"/>
                  </a:lnTo>
                  <a:lnTo>
                    <a:pt x="0" y="915923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39">
              <a:extLst>
                <a:ext uri="{FF2B5EF4-FFF2-40B4-BE49-F238E27FC236}">
                  <a16:creationId xmlns:a16="http://schemas.microsoft.com/office/drawing/2014/main" id="{E77A06B2-4D9D-465E-85E7-53D1AC355F2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9236" y="4400042"/>
              <a:ext cx="963841" cy="199644"/>
            </a:xfrm>
            <a:prstGeom prst="rect">
              <a:avLst/>
            </a:prstGeom>
          </p:spPr>
        </p:pic>
        <p:pic>
          <p:nvPicPr>
            <p:cNvPr id="59" name="object 40">
              <a:extLst>
                <a:ext uri="{FF2B5EF4-FFF2-40B4-BE49-F238E27FC236}">
                  <a16:creationId xmlns:a16="http://schemas.microsoft.com/office/drawing/2014/main" id="{19CEDFD7-4C42-43DB-97B5-B8EF970AAC5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73411" y="4598161"/>
              <a:ext cx="802385" cy="199644"/>
            </a:xfrm>
            <a:prstGeom prst="rect">
              <a:avLst/>
            </a:prstGeom>
          </p:spPr>
        </p:pic>
        <p:pic>
          <p:nvPicPr>
            <p:cNvPr id="60" name="object 41">
              <a:extLst>
                <a:ext uri="{FF2B5EF4-FFF2-40B4-BE49-F238E27FC236}">
                  <a16:creationId xmlns:a16="http://schemas.microsoft.com/office/drawing/2014/main" id="{E81A0570-F16C-4627-B683-18D05162620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86644" y="4598161"/>
              <a:ext cx="451510" cy="199644"/>
            </a:xfrm>
            <a:prstGeom prst="rect">
              <a:avLst/>
            </a:prstGeom>
          </p:spPr>
        </p:pic>
        <p:pic>
          <p:nvPicPr>
            <p:cNvPr id="61" name="object 42">
              <a:extLst>
                <a:ext uri="{FF2B5EF4-FFF2-40B4-BE49-F238E27FC236}">
                  <a16:creationId xmlns:a16="http://schemas.microsoft.com/office/drawing/2014/main" id="{0018E089-695B-44CC-AEA1-2E924E41AF6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66020" y="4796282"/>
              <a:ext cx="542290" cy="199644"/>
            </a:xfrm>
            <a:prstGeom prst="rect">
              <a:avLst/>
            </a:prstGeom>
          </p:spPr>
        </p:pic>
        <p:pic>
          <p:nvPicPr>
            <p:cNvPr id="62" name="object 43">
              <a:extLst>
                <a:ext uri="{FF2B5EF4-FFF2-40B4-BE49-F238E27FC236}">
                  <a16:creationId xmlns:a16="http://schemas.microsoft.com/office/drawing/2014/main" id="{0D77D846-79A3-44DB-B653-C09FE779B81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5475" y="3896868"/>
              <a:ext cx="233172" cy="1331976"/>
            </a:xfrm>
            <a:prstGeom prst="rect">
              <a:avLst/>
            </a:prstGeom>
          </p:spPr>
        </p:pic>
        <p:sp>
          <p:nvSpPr>
            <p:cNvPr id="63" name="object 44">
              <a:extLst>
                <a:ext uri="{FF2B5EF4-FFF2-40B4-BE49-F238E27FC236}">
                  <a16:creationId xmlns:a16="http://schemas.microsoft.com/office/drawing/2014/main" id="{C4208D60-D5DB-472A-BC59-536BBE98DD46}"/>
                </a:ext>
              </a:extLst>
            </p:cNvPr>
            <p:cNvSpPr/>
            <p:nvPr/>
          </p:nvSpPr>
          <p:spPr>
            <a:xfrm>
              <a:off x="2745485" y="3916552"/>
              <a:ext cx="76200" cy="1174750"/>
            </a:xfrm>
            <a:custGeom>
              <a:avLst/>
              <a:gdLst/>
              <a:ahLst/>
              <a:cxnLst/>
              <a:rect l="l" t="t" r="r" b="b"/>
              <a:pathLst>
                <a:path w="76200" h="1174750">
                  <a:moveTo>
                    <a:pt x="31745" y="1098232"/>
                  </a:moveTo>
                  <a:lnTo>
                    <a:pt x="0" y="1098550"/>
                  </a:lnTo>
                  <a:lnTo>
                    <a:pt x="38862" y="1174369"/>
                  </a:lnTo>
                  <a:lnTo>
                    <a:pt x="69822" y="1110869"/>
                  </a:lnTo>
                  <a:lnTo>
                    <a:pt x="31876" y="1110869"/>
                  </a:lnTo>
                  <a:lnTo>
                    <a:pt x="31745" y="1098232"/>
                  </a:lnTo>
                  <a:close/>
                </a:path>
                <a:path w="76200" h="1174750">
                  <a:moveTo>
                    <a:pt x="44445" y="1098105"/>
                  </a:moveTo>
                  <a:lnTo>
                    <a:pt x="31745" y="1098232"/>
                  </a:lnTo>
                  <a:lnTo>
                    <a:pt x="31876" y="1110869"/>
                  </a:lnTo>
                  <a:lnTo>
                    <a:pt x="44576" y="1110742"/>
                  </a:lnTo>
                  <a:lnTo>
                    <a:pt x="44445" y="1098105"/>
                  </a:lnTo>
                  <a:close/>
                </a:path>
                <a:path w="76200" h="1174750">
                  <a:moveTo>
                    <a:pt x="76200" y="1097788"/>
                  </a:moveTo>
                  <a:lnTo>
                    <a:pt x="44445" y="1098105"/>
                  </a:lnTo>
                  <a:lnTo>
                    <a:pt x="44576" y="1110742"/>
                  </a:lnTo>
                  <a:lnTo>
                    <a:pt x="31876" y="1110869"/>
                  </a:lnTo>
                  <a:lnTo>
                    <a:pt x="69822" y="1110869"/>
                  </a:lnTo>
                  <a:lnTo>
                    <a:pt x="76200" y="1097788"/>
                  </a:lnTo>
                  <a:close/>
                </a:path>
                <a:path w="76200" h="1174750">
                  <a:moveTo>
                    <a:pt x="33019" y="0"/>
                  </a:moveTo>
                  <a:lnTo>
                    <a:pt x="20319" y="254"/>
                  </a:lnTo>
                  <a:lnTo>
                    <a:pt x="31745" y="1098232"/>
                  </a:lnTo>
                  <a:lnTo>
                    <a:pt x="44445" y="1098105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7D3C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5">
              <a:extLst>
                <a:ext uri="{FF2B5EF4-FFF2-40B4-BE49-F238E27FC236}">
                  <a16:creationId xmlns:a16="http://schemas.microsoft.com/office/drawing/2014/main" id="{97230EB2-E29D-4660-8B00-52708E53E561}"/>
                </a:ext>
              </a:extLst>
            </p:cNvPr>
            <p:cNvSpPr/>
            <p:nvPr/>
          </p:nvSpPr>
          <p:spPr>
            <a:xfrm>
              <a:off x="6013703" y="2929128"/>
              <a:ext cx="2514600" cy="640080"/>
            </a:xfrm>
            <a:custGeom>
              <a:avLst/>
              <a:gdLst/>
              <a:ahLst/>
              <a:cxnLst/>
              <a:rect l="l" t="t" r="r" b="b"/>
              <a:pathLst>
                <a:path w="2514600" h="640079">
                  <a:moveTo>
                    <a:pt x="2514600" y="0"/>
                  </a:moveTo>
                  <a:lnTo>
                    <a:pt x="0" y="0"/>
                  </a:lnTo>
                  <a:lnTo>
                    <a:pt x="0" y="640079"/>
                  </a:lnTo>
                  <a:lnTo>
                    <a:pt x="2514600" y="640079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6">
              <a:extLst>
                <a:ext uri="{FF2B5EF4-FFF2-40B4-BE49-F238E27FC236}">
                  <a16:creationId xmlns:a16="http://schemas.microsoft.com/office/drawing/2014/main" id="{9458CFEA-BC8A-476C-BD5A-ADE26D1B41F0}"/>
                </a:ext>
              </a:extLst>
            </p:cNvPr>
            <p:cNvSpPr/>
            <p:nvPr/>
          </p:nvSpPr>
          <p:spPr>
            <a:xfrm>
              <a:off x="6013703" y="2929128"/>
              <a:ext cx="2514600" cy="640080"/>
            </a:xfrm>
            <a:custGeom>
              <a:avLst/>
              <a:gdLst/>
              <a:ahLst/>
              <a:cxnLst/>
              <a:rect l="l" t="t" r="r" b="b"/>
              <a:pathLst>
                <a:path w="2514600" h="640079">
                  <a:moveTo>
                    <a:pt x="0" y="640079"/>
                  </a:moveTo>
                  <a:lnTo>
                    <a:pt x="2514600" y="640079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640079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47">
              <a:extLst>
                <a:ext uri="{FF2B5EF4-FFF2-40B4-BE49-F238E27FC236}">
                  <a16:creationId xmlns:a16="http://schemas.microsoft.com/office/drawing/2014/main" id="{78C1532E-D783-4652-A352-CD1B3ECBF87A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68541" y="3049778"/>
              <a:ext cx="1905000" cy="199644"/>
            </a:xfrm>
            <a:prstGeom prst="rect">
              <a:avLst/>
            </a:prstGeom>
          </p:spPr>
        </p:pic>
        <p:pic>
          <p:nvPicPr>
            <p:cNvPr id="67" name="object 48">
              <a:extLst>
                <a:ext uri="{FF2B5EF4-FFF2-40B4-BE49-F238E27FC236}">
                  <a16:creationId xmlns:a16="http://schemas.microsoft.com/office/drawing/2014/main" id="{00010AC0-A5A4-47E2-8007-056F1B8E7E9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51065" y="3247898"/>
              <a:ext cx="1121282" cy="199644"/>
            </a:xfrm>
            <a:prstGeom prst="rect">
              <a:avLst/>
            </a:prstGeom>
          </p:spPr>
        </p:pic>
        <p:sp>
          <p:nvSpPr>
            <p:cNvPr id="68" name="object 49">
              <a:extLst>
                <a:ext uri="{FF2B5EF4-FFF2-40B4-BE49-F238E27FC236}">
                  <a16:creationId xmlns:a16="http://schemas.microsoft.com/office/drawing/2014/main" id="{811C4A18-DFDE-4EFE-891D-FE950B767982}"/>
                </a:ext>
              </a:extLst>
            </p:cNvPr>
            <p:cNvSpPr/>
            <p:nvPr/>
          </p:nvSpPr>
          <p:spPr>
            <a:xfrm>
              <a:off x="3607307" y="2929128"/>
              <a:ext cx="2367280" cy="643255"/>
            </a:xfrm>
            <a:custGeom>
              <a:avLst/>
              <a:gdLst/>
              <a:ahLst/>
              <a:cxnLst/>
              <a:rect l="l" t="t" r="r" b="b"/>
              <a:pathLst>
                <a:path w="2367279" h="643254">
                  <a:moveTo>
                    <a:pt x="2366772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2366772" y="643127"/>
                  </a:lnTo>
                  <a:lnTo>
                    <a:pt x="2366772" y="0"/>
                  </a:lnTo>
                  <a:close/>
                </a:path>
              </a:pathLst>
            </a:custGeom>
            <a:solidFill>
              <a:srgbClr val="6EFF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0">
              <a:extLst>
                <a:ext uri="{FF2B5EF4-FFF2-40B4-BE49-F238E27FC236}">
                  <a16:creationId xmlns:a16="http://schemas.microsoft.com/office/drawing/2014/main" id="{F3126E87-DF89-4983-9BF9-A2454F658768}"/>
                </a:ext>
              </a:extLst>
            </p:cNvPr>
            <p:cNvSpPr/>
            <p:nvPr/>
          </p:nvSpPr>
          <p:spPr>
            <a:xfrm>
              <a:off x="3607307" y="2929128"/>
              <a:ext cx="2367280" cy="643255"/>
            </a:xfrm>
            <a:custGeom>
              <a:avLst/>
              <a:gdLst/>
              <a:ahLst/>
              <a:cxnLst/>
              <a:rect l="l" t="t" r="r" b="b"/>
              <a:pathLst>
                <a:path w="2367279" h="643254">
                  <a:moveTo>
                    <a:pt x="0" y="643127"/>
                  </a:moveTo>
                  <a:lnTo>
                    <a:pt x="2366772" y="643127"/>
                  </a:lnTo>
                  <a:lnTo>
                    <a:pt x="2366772" y="0"/>
                  </a:lnTo>
                  <a:lnTo>
                    <a:pt x="0" y="0"/>
                  </a:lnTo>
                  <a:lnTo>
                    <a:pt x="0" y="643127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51">
              <a:extLst>
                <a:ext uri="{FF2B5EF4-FFF2-40B4-BE49-F238E27FC236}">
                  <a16:creationId xmlns:a16="http://schemas.microsoft.com/office/drawing/2014/main" id="{B1F79E68-2DD5-406D-AB7F-FE65392F712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2426" y="3051048"/>
              <a:ext cx="860678" cy="199644"/>
            </a:xfrm>
            <a:prstGeom prst="rect">
              <a:avLst/>
            </a:prstGeom>
          </p:spPr>
        </p:pic>
        <p:pic>
          <p:nvPicPr>
            <p:cNvPr id="71" name="object 52">
              <a:extLst>
                <a:ext uri="{FF2B5EF4-FFF2-40B4-BE49-F238E27FC236}">
                  <a16:creationId xmlns:a16="http://schemas.microsoft.com/office/drawing/2014/main" id="{E802F950-BD9D-4659-A7D3-14C53CE07D6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94657" y="3248863"/>
              <a:ext cx="457568" cy="199948"/>
            </a:xfrm>
            <a:prstGeom prst="rect">
              <a:avLst/>
            </a:prstGeom>
          </p:spPr>
        </p:pic>
        <p:pic>
          <p:nvPicPr>
            <p:cNvPr id="72" name="object 53">
              <a:extLst>
                <a:ext uri="{FF2B5EF4-FFF2-40B4-BE49-F238E27FC236}">
                  <a16:creationId xmlns:a16="http://schemas.microsoft.com/office/drawing/2014/main" id="{5B4FF248-8563-420E-8A4D-44445F8FE14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76038" y="3248863"/>
              <a:ext cx="152400" cy="199948"/>
            </a:xfrm>
            <a:prstGeom prst="rect">
              <a:avLst/>
            </a:prstGeom>
          </p:spPr>
        </p:pic>
        <p:pic>
          <p:nvPicPr>
            <p:cNvPr id="73" name="object 54">
              <a:extLst>
                <a:ext uri="{FF2B5EF4-FFF2-40B4-BE49-F238E27FC236}">
                  <a16:creationId xmlns:a16="http://schemas.microsoft.com/office/drawing/2014/main" id="{7882E641-5EF7-4CE0-A5EF-344BC5D84BDC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52238" y="3248863"/>
              <a:ext cx="1222717" cy="199948"/>
            </a:xfrm>
            <a:prstGeom prst="rect">
              <a:avLst/>
            </a:prstGeom>
          </p:spPr>
        </p:pic>
        <p:sp>
          <p:nvSpPr>
            <p:cNvPr id="74" name="object 55">
              <a:extLst>
                <a:ext uri="{FF2B5EF4-FFF2-40B4-BE49-F238E27FC236}">
                  <a16:creationId xmlns:a16="http://schemas.microsoft.com/office/drawing/2014/main" id="{A9A10693-F4FC-44D7-8656-A4317E83DEFD}"/>
                </a:ext>
              </a:extLst>
            </p:cNvPr>
            <p:cNvSpPr/>
            <p:nvPr/>
          </p:nvSpPr>
          <p:spPr>
            <a:xfrm>
              <a:off x="3601211" y="3604260"/>
              <a:ext cx="4927600" cy="433070"/>
            </a:xfrm>
            <a:custGeom>
              <a:avLst/>
              <a:gdLst/>
              <a:ahLst/>
              <a:cxnLst/>
              <a:rect l="l" t="t" r="r" b="b"/>
              <a:pathLst>
                <a:path w="4927600" h="433070">
                  <a:moveTo>
                    <a:pt x="4927092" y="0"/>
                  </a:moveTo>
                  <a:lnTo>
                    <a:pt x="0" y="0"/>
                  </a:lnTo>
                  <a:lnTo>
                    <a:pt x="0" y="432815"/>
                  </a:lnTo>
                  <a:lnTo>
                    <a:pt x="4927092" y="432815"/>
                  </a:lnTo>
                  <a:lnTo>
                    <a:pt x="492709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6">
              <a:extLst>
                <a:ext uri="{FF2B5EF4-FFF2-40B4-BE49-F238E27FC236}">
                  <a16:creationId xmlns:a16="http://schemas.microsoft.com/office/drawing/2014/main" id="{CC23F8D5-E106-4752-A9E6-4E71D637A01A}"/>
                </a:ext>
              </a:extLst>
            </p:cNvPr>
            <p:cNvSpPr/>
            <p:nvPr/>
          </p:nvSpPr>
          <p:spPr>
            <a:xfrm>
              <a:off x="3601211" y="3604260"/>
              <a:ext cx="4927600" cy="433070"/>
            </a:xfrm>
            <a:custGeom>
              <a:avLst/>
              <a:gdLst/>
              <a:ahLst/>
              <a:cxnLst/>
              <a:rect l="l" t="t" r="r" b="b"/>
              <a:pathLst>
                <a:path w="4927600" h="433070">
                  <a:moveTo>
                    <a:pt x="0" y="432815"/>
                  </a:moveTo>
                  <a:lnTo>
                    <a:pt x="4927092" y="432815"/>
                  </a:lnTo>
                  <a:lnTo>
                    <a:pt x="4927092" y="0"/>
                  </a:lnTo>
                  <a:lnTo>
                    <a:pt x="0" y="0"/>
                  </a:lnTo>
                  <a:lnTo>
                    <a:pt x="0" y="432815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57">
              <a:extLst>
                <a:ext uri="{FF2B5EF4-FFF2-40B4-BE49-F238E27FC236}">
                  <a16:creationId xmlns:a16="http://schemas.microsoft.com/office/drawing/2014/main" id="{EBA8E6FD-2ECD-45D9-9CD9-DA1F9034102F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44007" y="3622294"/>
              <a:ext cx="948461" cy="199644"/>
            </a:xfrm>
            <a:prstGeom prst="rect">
              <a:avLst/>
            </a:prstGeom>
          </p:spPr>
        </p:pic>
        <p:pic>
          <p:nvPicPr>
            <p:cNvPr id="77" name="object 58">
              <a:extLst>
                <a:ext uri="{FF2B5EF4-FFF2-40B4-BE49-F238E27FC236}">
                  <a16:creationId xmlns:a16="http://schemas.microsoft.com/office/drawing/2014/main" id="{1416295A-988A-44E6-858F-04CD097DB71B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69102" y="3820413"/>
              <a:ext cx="831875" cy="199644"/>
            </a:xfrm>
            <a:prstGeom prst="rect">
              <a:avLst/>
            </a:prstGeom>
          </p:spPr>
        </p:pic>
        <p:pic>
          <p:nvPicPr>
            <p:cNvPr id="78" name="object 59">
              <a:extLst>
                <a:ext uri="{FF2B5EF4-FFF2-40B4-BE49-F238E27FC236}">
                  <a16:creationId xmlns:a16="http://schemas.microsoft.com/office/drawing/2014/main" id="{DC2C9921-247F-42B1-992B-FAFE5EC4578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08496" y="3820413"/>
              <a:ext cx="451103" cy="199644"/>
            </a:xfrm>
            <a:prstGeom prst="rect">
              <a:avLst/>
            </a:prstGeom>
          </p:spPr>
        </p:pic>
        <p:pic>
          <p:nvPicPr>
            <p:cNvPr id="79" name="object 60">
              <a:extLst>
                <a:ext uri="{FF2B5EF4-FFF2-40B4-BE49-F238E27FC236}">
                  <a16:creationId xmlns:a16="http://schemas.microsoft.com/office/drawing/2014/main" id="{721FC0A7-965D-4E2C-8599-31B2598F56F4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95592" y="3820413"/>
              <a:ext cx="542289" cy="199644"/>
            </a:xfrm>
            <a:prstGeom prst="rect">
              <a:avLst/>
            </a:prstGeom>
          </p:spPr>
        </p:pic>
        <p:sp>
          <p:nvSpPr>
            <p:cNvPr id="80" name="object 61">
              <a:extLst>
                <a:ext uri="{FF2B5EF4-FFF2-40B4-BE49-F238E27FC236}">
                  <a16:creationId xmlns:a16="http://schemas.microsoft.com/office/drawing/2014/main" id="{745251DB-FBE0-415A-B661-D6FC48378863}"/>
                </a:ext>
              </a:extLst>
            </p:cNvPr>
            <p:cNvSpPr/>
            <p:nvPr/>
          </p:nvSpPr>
          <p:spPr>
            <a:xfrm>
              <a:off x="2112263" y="2918460"/>
              <a:ext cx="1339850" cy="1118870"/>
            </a:xfrm>
            <a:custGeom>
              <a:avLst/>
              <a:gdLst/>
              <a:ahLst/>
              <a:cxnLst/>
              <a:rect l="l" t="t" r="r" b="b"/>
              <a:pathLst>
                <a:path w="1339850" h="1118870">
                  <a:moveTo>
                    <a:pt x="1339596" y="0"/>
                  </a:moveTo>
                  <a:lnTo>
                    <a:pt x="0" y="0"/>
                  </a:lnTo>
                  <a:lnTo>
                    <a:pt x="0" y="1118615"/>
                  </a:lnTo>
                  <a:lnTo>
                    <a:pt x="1339596" y="1118615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2">
              <a:extLst>
                <a:ext uri="{FF2B5EF4-FFF2-40B4-BE49-F238E27FC236}">
                  <a16:creationId xmlns:a16="http://schemas.microsoft.com/office/drawing/2014/main" id="{28586E2F-EC9B-4B9E-8109-9EE20DC759B8}"/>
                </a:ext>
              </a:extLst>
            </p:cNvPr>
            <p:cNvSpPr/>
            <p:nvPr/>
          </p:nvSpPr>
          <p:spPr>
            <a:xfrm>
              <a:off x="2112263" y="2918460"/>
              <a:ext cx="1339850" cy="1118870"/>
            </a:xfrm>
            <a:custGeom>
              <a:avLst/>
              <a:gdLst/>
              <a:ahLst/>
              <a:cxnLst/>
              <a:rect l="l" t="t" r="r" b="b"/>
              <a:pathLst>
                <a:path w="1339850" h="1118870">
                  <a:moveTo>
                    <a:pt x="0" y="1118615"/>
                  </a:moveTo>
                  <a:lnTo>
                    <a:pt x="1339596" y="1118615"/>
                  </a:lnTo>
                  <a:lnTo>
                    <a:pt x="1339596" y="0"/>
                  </a:lnTo>
                  <a:lnTo>
                    <a:pt x="0" y="0"/>
                  </a:lnTo>
                  <a:lnTo>
                    <a:pt x="0" y="1118615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63">
              <a:extLst>
                <a:ext uri="{FF2B5EF4-FFF2-40B4-BE49-F238E27FC236}">
                  <a16:creationId xmlns:a16="http://schemas.microsoft.com/office/drawing/2014/main" id="{E6AB9129-6BBB-4446-8F95-80B10C94722F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07284" y="3080893"/>
              <a:ext cx="856919" cy="199644"/>
            </a:xfrm>
            <a:prstGeom prst="rect">
              <a:avLst/>
            </a:prstGeom>
          </p:spPr>
        </p:pic>
        <p:pic>
          <p:nvPicPr>
            <p:cNvPr id="83" name="object 64">
              <a:extLst>
                <a:ext uri="{FF2B5EF4-FFF2-40B4-BE49-F238E27FC236}">
                  <a16:creationId xmlns:a16="http://schemas.microsoft.com/office/drawing/2014/main" id="{8FECA8C2-F748-49FB-89CE-D38EA2609078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370708" y="3279013"/>
              <a:ext cx="903579" cy="199644"/>
            </a:xfrm>
            <a:prstGeom prst="rect">
              <a:avLst/>
            </a:prstGeom>
          </p:spPr>
        </p:pic>
        <p:pic>
          <p:nvPicPr>
            <p:cNvPr id="84" name="object 65">
              <a:extLst>
                <a:ext uri="{FF2B5EF4-FFF2-40B4-BE49-F238E27FC236}">
                  <a16:creationId xmlns:a16="http://schemas.microsoft.com/office/drawing/2014/main" id="{6BC6BB71-C666-4861-8438-95F6DC552F25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11856" y="3476828"/>
              <a:ext cx="846467" cy="199948"/>
            </a:xfrm>
            <a:prstGeom prst="rect">
              <a:avLst/>
            </a:prstGeom>
          </p:spPr>
        </p:pic>
        <p:pic>
          <p:nvPicPr>
            <p:cNvPr id="85" name="object 66">
              <a:extLst>
                <a:ext uri="{FF2B5EF4-FFF2-40B4-BE49-F238E27FC236}">
                  <a16:creationId xmlns:a16="http://schemas.microsoft.com/office/drawing/2014/main" id="{64A3C67F-4B04-4B27-A820-17F0A869308C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457576" y="3675634"/>
              <a:ext cx="730376" cy="199644"/>
            </a:xfrm>
            <a:prstGeom prst="rect">
              <a:avLst/>
            </a:prstGeom>
          </p:spPr>
        </p:pic>
        <p:sp>
          <p:nvSpPr>
            <p:cNvPr id="86" name="object 67">
              <a:extLst>
                <a:ext uri="{FF2B5EF4-FFF2-40B4-BE49-F238E27FC236}">
                  <a16:creationId xmlns:a16="http://schemas.microsoft.com/office/drawing/2014/main" id="{A6ADB117-3064-4FB6-A70D-2C3C7768036C}"/>
                </a:ext>
              </a:extLst>
            </p:cNvPr>
            <p:cNvSpPr/>
            <p:nvPr/>
          </p:nvSpPr>
          <p:spPr>
            <a:xfrm>
              <a:off x="8671560" y="2918460"/>
              <a:ext cx="2280285" cy="1127760"/>
            </a:xfrm>
            <a:custGeom>
              <a:avLst/>
              <a:gdLst/>
              <a:ahLst/>
              <a:cxnLst/>
              <a:rect l="l" t="t" r="r" b="b"/>
              <a:pathLst>
                <a:path w="2280284" h="1127760">
                  <a:moveTo>
                    <a:pt x="2279904" y="0"/>
                  </a:moveTo>
                  <a:lnTo>
                    <a:pt x="0" y="0"/>
                  </a:lnTo>
                  <a:lnTo>
                    <a:pt x="0" y="1127759"/>
                  </a:lnTo>
                  <a:lnTo>
                    <a:pt x="2279904" y="1127759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8">
              <a:extLst>
                <a:ext uri="{FF2B5EF4-FFF2-40B4-BE49-F238E27FC236}">
                  <a16:creationId xmlns:a16="http://schemas.microsoft.com/office/drawing/2014/main" id="{F87F8301-056A-4D2A-BBCA-4852C73307DA}"/>
                </a:ext>
              </a:extLst>
            </p:cNvPr>
            <p:cNvSpPr/>
            <p:nvPr/>
          </p:nvSpPr>
          <p:spPr>
            <a:xfrm>
              <a:off x="8671560" y="2918460"/>
              <a:ext cx="2280285" cy="1127760"/>
            </a:xfrm>
            <a:custGeom>
              <a:avLst/>
              <a:gdLst/>
              <a:ahLst/>
              <a:cxnLst/>
              <a:rect l="l" t="t" r="r" b="b"/>
              <a:pathLst>
                <a:path w="2280284" h="1127760">
                  <a:moveTo>
                    <a:pt x="0" y="1127759"/>
                  </a:moveTo>
                  <a:lnTo>
                    <a:pt x="2279904" y="1127759"/>
                  </a:lnTo>
                  <a:lnTo>
                    <a:pt x="2279904" y="0"/>
                  </a:lnTo>
                  <a:lnTo>
                    <a:pt x="0" y="0"/>
                  </a:lnTo>
                  <a:lnTo>
                    <a:pt x="0" y="1127759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69">
              <a:extLst>
                <a:ext uri="{FF2B5EF4-FFF2-40B4-BE49-F238E27FC236}">
                  <a16:creationId xmlns:a16="http://schemas.microsoft.com/office/drawing/2014/main" id="{C8DFCE62-D98E-42CC-8B96-EFB417313729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78416" y="3382645"/>
              <a:ext cx="1350899" cy="199644"/>
            </a:xfrm>
            <a:prstGeom prst="rect">
              <a:avLst/>
            </a:prstGeom>
          </p:spPr>
        </p:pic>
        <p:sp>
          <p:nvSpPr>
            <p:cNvPr id="89" name="object 70">
              <a:extLst>
                <a:ext uri="{FF2B5EF4-FFF2-40B4-BE49-F238E27FC236}">
                  <a16:creationId xmlns:a16="http://schemas.microsoft.com/office/drawing/2014/main" id="{9DFDB4F6-3B49-4872-B248-5D46B44340D7}"/>
                </a:ext>
              </a:extLst>
            </p:cNvPr>
            <p:cNvSpPr/>
            <p:nvPr/>
          </p:nvSpPr>
          <p:spPr>
            <a:xfrm>
              <a:off x="6013703" y="4244340"/>
              <a:ext cx="2559050" cy="585470"/>
            </a:xfrm>
            <a:custGeom>
              <a:avLst/>
              <a:gdLst/>
              <a:ahLst/>
              <a:cxnLst/>
              <a:rect l="l" t="t" r="r" b="b"/>
              <a:pathLst>
                <a:path w="2559050" h="585470">
                  <a:moveTo>
                    <a:pt x="2558796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558796" y="585216"/>
                  </a:lnTo>
                  <a:lnTo>
                    <a:pt x="255879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71">
              <a:extLst>
                <a:ext uri="{FF2B5EF4-FFF2-40B4-BE49-F238E27FC236}">
                  <a16:creationId xmlns:a16="http://schemas.microsoft.com/office/drawing/2014/main" id="{FD39DE9B-5B2B-49BD-9188-28CC6513ABFF}"/>
                </a:ext>
              </a:extLst>
            </p:cNvPr>
            <p:cNvSpPr/>
            <p:nvPr/>
          </p:nvSpPr>
          <p:spPr>
            <a:xfrm>
              <a:off x="6013703" y="4244340"/>
              <a:ext cx="2559050" cy="585470"/>
            </a:xfrm>
            <a:custGeom>
              <a:avLst/>
              <a:gdLst/>
              <a:ahLst/>
              <a:cxnLst/>
              <a:rect l="l" t="t" r="r" b="b"/>
              <a:pathLst>
                <a:path w="2559050" h="585470">
                  <a:moveTo>
                    <a:pt x="0" y="585216"/>
                  </a:moveTo>
                  <a:lnTo>
                    <a:pt x="2558796" y="585216"/>
                  </a:lnTo>
                  <a:lnTo>
                    <a:pt x="2558796" y="0"/>
                  </a:lnTo>
                  <a:lnTo>
                    <a:pt x="0" y="0"/>
                  </a:lnTo>
                  <a:lnTo>
                    <a:pt x="0" y="585216"/>
                  </a:lnTo>
                  <a:close/>
                </a:path>
              </a:pathLst>
            </a:custGeom>
            <a:ln w="9525">
              <a:solidFill>
                <a:srgbClr val="7D3C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72">
            <a:extLst>
              <a:ext uri="{FF2B5EF4-FFF2-40B4-BE49-F238E27FC236}">
                <a16:creationId xmlns:a16="http://schemas.microsoft.com/office/drawing/2014/main" id="{D9F600E1-F377-4A66-BB12-CF0E5FA61F9C}"/>
              </a:ext>
            </a:extLst>
          </p:cNvPr>
          <p:cNvGrpSpPr/>
          <p:nvPr/>
        </p:nvGrpSpPr>
        <p:grpSpPr>
          <a:xfrm>
            <a:off x="1112964" y="4671059"/>
            <a:ext cx="636905" cy="200025"/>
            <a:chOff x="1112964" y="4671059"/>
            <a:chExt cx="636905" cy="200025"/>
          </a:xfrm>
        </p:grpSpPr>
        <p:pic>
          <p:nvPicPr>
            <p:cNvPr id="92" name="object 73">
              <a:extLst>
                <a:ext uri="{FF2B5EF4-FFF2-40B4-BE49-F238E27FC236}">
                  <a16:creationId xmlns:a16="http://schemas.microsoft.com/office/drawing/2014/main" id="{F412B93D-38C1-4341-A4EF-5A482B5EF46A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13129" y="4671059"/>
              <a:ext cx="636524" cy="199644"/>
            </a:xfrm>
            <a:prstGeom prst="rect">
              <a:avLst/>
            </a:prstGeom>
          </p:spPr>
        </p:pic>
        <p:sp>
          <p:nvSpPr>
            <p:cNvPr id="93" name="object 74">
              <a:extLst>
                <a:ext uri="{FF2B5EF4-FFF2-40B4-BE49-F238E27FC236}">
                  <a16:creationId xmlns:a16="http://schemas.microsoft.com/office/drawing/2014/main" id="{C9BDF909-6600-4500-9362-1D9321EB95C5}"/>
                </a:ext>
              </a:extLst>
            </p:cNvPr>
            <p:cNvSpPr/>
            <p:nvPr/>
          </p:nvSpPr>
          <p:spPr>
            <a:xfrm>
              <a:off x="1112964" y="4857368"/>
              <a:ext cx="546100" cy="10795"/>
            </a:xfrm>
            <a:custGeom>
              <a:avLst/>
              <a:gdLst/>
              <a:ahLst/>
              <a:cxnLst/>
              <a:rect l="l" t="t" r="r" b="b"/>
              <a:pathLst>
                <a:path w="546100" h="10795">
                  <a:moveTo>
                    <a:pt x="545528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545528" y="10667"/>
                  </a:lnTo>
                  <a:lnTo>
                    <a:pt x="545528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75">
            <a:extLst>
              <a:ext uri="{FF2B5EF4-FFF2-40B4-BE49-F238E27FC236}">
                <a16:creationId xmlns:a16="http://schemas.microsoft.com/office/drawing/2014/main" id="{43B4DF5A-6340-4BCD-B3F2-41EFA5D014E8}"/>
              </a:ext>
            </a:extLst>
          </p:cNvPr>
          <p:cNvSpPr txBox="1"/>
          <p:nvPr/>
        </p:nvSpPr>
        <p:spPr>
          <a:xfrm>
            <a:off x="5470397" y="1441449"/>
            <a:ext cx="5727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Iso </a:t>
            </a:r>
            <a:r>
              <a:rPr sz="1600" dirty="0">
                <a:solidFill>
                  <a:srgbClr val="123454"/>
                </a:solidFill>
                <a:latin typeface="Franklin Gothic Book"/>
                <a:cs typeface="Franklin Gothic Book"/>
              </a:rPr>
              <a:t> </a:t>
            </a:r>
            <a:r>
              <a:rPr sz="1600" spc="-10" dirty="0">
                <a:solidFill>
                  <a:srgbClr val="123454"/>
                </a:solidFill>
                <a:latin typeface="Franklin Gothic Book"/>
                <a:cs typeface="Franklin Gothic Book"/>
              </a:rPr>
              <a:t>DC-DC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95" name="object 76">
            <a:extLst>
              <a:ext uri="{FF2B5EF4-FFF2-40B4-BE49-F238E27FC236}">
                <a16:creationId xmlns:a16="http://schemas.microsoft.com/office/drawing/2014/main" id="{F68DBA8D-5B62-445B-96D1-9B401EE15ED0}"/>
              </a:ext>
            </a:extLst>
          </p:cNvPr>
          <p:cNvGrpSpPr/>
          <p:nvPr/>
        </p:nvGrpSpPr>
        <p:grpSpPr>
          <a:xfrm>
            <a:off x="4396549" y="1145857"/>
            <a:ext cx="803910" cy="1123950"/>
            <a:chOff x="4396549" y="1145857"/>
            <a:chExt cx="803910" cy="1123950"/>
          </a:xfrm>
        </p:grpSpPr>
        <p:sp>
          <p:nvSpPr>
            <p:cNvPr id="96" name="object 77">
              <a:extLst>
                <a:ext uri="{FF2B5EF4-FFF2-40B4-BE49-F238E27FC236}">
                  <a16:creationId xmlns:a16="http://schemas.microsoft.com/office/drawing/2014/main" id="{57BB5A43-768B-4322-A55A-DCF282F4497D}"/>
                </a:ext>
              </a:extLst>
            </p:cNvPr>
            <p:cNvSpPr/>
            <p:nvPr/>
          </p:nvSpPr>
          <p:spPr>
            <a:xfrm>
              <a:off x="4401311" y="1150619"/>
              <a:ext cx="794385" cy="1114425"/>
            </a:xfrm>
            <a:custGeom>
              <a:avLst/>
              <a:gdLst/>
              <a:ahLst/>
              <a:cxnLst/>
              <a:rect l="l" t="t" r="r" b="b"/>
              <a:pathLst>
                <a:path w="794385" h="1114425">
                  <a:moveTo>
                    <a:pt x="794003" y="0"/>
                  </a:moveTo>
                  <a:lnTo>
                    <a:pt x="0" y="0"/>
                  </a:lnTo>
                  <a:lnTo>
                    <a:pt x="0" y="1114043"/>
                  </a:lnTo>
                  <a:lnTo>
                    <a:pt x="794003" y="1114043"/>
                  </a:lnTo>
                  <a:lnTo>
                    <a:pt x="79400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8">
              <a:extLst>
                <a:ext uri="{FF2B5EF4-FFF2-40B4-BE49-F238E27FC236}">
                  <a16:creationId xmlns:a16="http://schemas.microsoft.com/office/drawing/2014/main" id="{35F63CD5-421B-49FB-A21E-C77E94292410}"/>
                </a:ext>
              </a:extLst>
            </p:cNvPr>
            <p:cNvSpPr/>
            <p:nvPr/>
          </p:nvSpPr>
          <p:spPr>
            <a:xfrm>
              <a:off x="4401311" y="1150619"/>
              <a:ext cx="794385" cy="1114425"/>
            </a:xfrm>
            <a:custGeom>
              <a:avLst/>
              <a:gdLst/>
              <a:ahLst/>
              <a:cxnLst/>
              <a:rect l="l" t="t" r="r" b="b"/>
              <a:pathLst>
                <a:path w="794385" h="1114425">
                  <a:moveTo>
                    <a:pt x="0" y="1114043"/>
                  </a:moveTo>
                  <a:lnTo>
                    <a:pt x="794003" y="1114043"/>
                  </a:lnTo>
                  <a:lnTo>
                    <a:pt x="794003" y="0"/>
                  </a:lnTo>
                  <a:lnTo>
                    <a:pt x="0" y="0"/>
                  </a:lnTo>
                  <a:lnTo>
                    <a:pt x="0" y="1114043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79">
            <a:extLst>
              <a:ext uri="{FF2B5EF4-FFF2-40B4-BE49-F238E27FC236}">
                <a16:creationId xmlns:a16="http://schemas.microsoft.com/office/drawing/2014/main" id="{C8FF7520-6A3C-4E8F-AC4D-1E483474D0E6}"/>
              </a:ext>
            </a:extLst>
          </p:cNvPr>
          <p:cNvSpPr txBox="1"/>
          <p:nvPr/>
        </p:nvSpPr>
        <p:spPr>
          <a:xfrm>
            <a:off x="4666615" y="1201292"/>
            <a:ext cx="263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23454"/>
                </a:solidFill>
                <a:latin typeface="Franklin Gothic Book"/>
                <a:cs typeface="Franklin Gothic Book"/>
              </a:rPr>
              <a:t>HV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99" name="object 80">
            <a:extLst>
              <a:ext uri="{FF2B5EF4-FFF2-40B4-BE49-F238E27FC236}">
                <a16:creationId xmlns:a16="http://schemas.microsoft.com/office/drawing/2014/main" id="{A8E7CCAB-0184-4E96-8958-140F40598565}"/>
              </a:ext>
            </a:extLst>
          </p:cNvPr>
          <p:cNvSpPr txBox="1"/>
          <p:nvPr/>
        </p:nvSpPr>
        <p:spPr>
          <a:xfrm>
            <a:off x="4532503" y="1445513"/>
            <a:ext cx="5321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Dr</a:t>
            </a:r>
            <a:r>
              <a:rPr sz="1600" dirty="0">
                <a:solidFill>
                  <a:srgbClr val="123454"/>
                </a:solidFill>
                <a:latin typeface="Franklin Gothic Book"/>
                <a:cs typeface="Franklin Gothic Book"/>
              </a:rPr>
              <a:t>i</a:t>
            </a:r>
            <a:r>
              <a:rPr sz="1600" spc="-30" dirty="0">
                <a:solidFill>
                  <a:srgbClr val="123454"/>
                </a:solidFill>
                <a:latin typeface="Franklin Gothic Book"/>
                <a:cs typeface="Franklin Gothic Book"/>
              </a:rPr>
              <a:t>v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er  </a:t>
            </a:r>
            <a:r>
              <a:rPr sz="1600" spc="-10" dirty="0">
                <a:solidFill>
                  <a:srgbClr val="123454"/>
                </a:solidFill>
                <a:latin typeface="Franklin Gothic Book"/>
                <a:cs typeface="Franklin Gothic Book"/>
              </a:rPr>
              <a:t>or 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 GaN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00" name="object 81">
            <a:extLst>
              <a:ext uri="{FF2B5EF4-FFF2-40B4-BE49-F238E27FC236}">
                <a16:creationId xmlns:a16="http://schemas.microsoft.com/office/drawing/2014/main" id="{FE812AA1-C920-49FF-BAB6-813705F666C4}"/>
              </a:ext>
            </a:extLst>
          </p:cNvPr>
          <p:cNvGrpSpPr/>
          <p:nvPr/>
        </p:nvGrpSpPr>
        <p:grpSpPr>
          <a:xfrm>
            <a:off x="6278689" y="1138237"/>
            <a:ext cx="837565" cy="1123950"/>
            <a:chOff x="6278689" y="1138237"/>
            <a:chExt cx="837565" cy="1123950"/>
          </a:xfrm>
        </p:grpSpPr>
        <p:sp>
          <p:nvSpPr>
            <p:cNvPr id="101" name="object 82">
              <a:extLst>
                <a:ext uri="{FF2B5EF4-FFF2-40B4-BE49-F238E27FC236}">
                  <a16:creationId xmlns:a16="http://schemas.microsoft.com/office/drawing/2014/main" id="{3410B22D-1802-497B-A78F-BAE4787E7E9F}"/>
                </a:ext>
              </a:extLst>
            </p:cNvPr>
            <p:cNvSpPr/>
            <p:nvPr/>
          </p:nvSpPr>
          <p:spPr>
            <a:xfrm>
              <a:off x="6283452" y="1143000"/>
              <a:ext cx="828040" cy="1114425"/>
            </a:xfrm>
            <a:custGeom>
              <a:avLst/>
              <a:gdLst/>
              <a:ahLst/>
              <a:cxnLst/>
              <a:rect l="l" t="t" r="r" b="b"/>
              <a:pathLst>
                <a:path w="828040" h="1114425">
                  <a:moveTo>
                    <a:pt x="827531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827531" y="1114044"/>
                  </a:lnTo>
                  <a:lnTo>
                    <a:pt x="827531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83">
              <a:extLst>
                <a:ext uri="{FF2B5EF4-FFF2-40B4-BE49-F238E27FC236}">
                  <a16:creationId xmlns:a16="http://schemas.microsoft.com/office/drawing/2014/main" id="{997AEA09-4B59-4BA5-A475-B97A6CBB7B66}"/>
                </a:ext>
              </a:extLst>
            </p:cNvPr>
            <p:cNvSpPr/>
            <p:nvPr/>
          </p:nvSpPr>
          <p:spPr>
            <a:xfrm>
              <a:off x="6283452" y="1143000"/>
              <a:ext cx="828040" cy="1114425"/>
            </a:xfrm>
            <a:custGeom>
              <a:avLst/>
              <a:gdLst/>
              <a:ahLst/>
              <a:cxnLst/>
              <a:rect l="l" t="t" r="r" b="b"/>
              <a:pathLst>
                <a:path w="828040" h="1114425">
                  <a:moveTo>
                    <a:pt x="0" y="1114044"/>
                  </a:moveTo>
                  <a:lnTo>
                    <a:pt x="827531" y="1114044"/>
                  </a:lnTo>
                  <a:lnTo>
                    <a:pt x="827531" y="0"/>
                  </a:lnTo>
                  <a:lnTo>
                    <a:pt x="0" y="0"/>
                  </a:lnTo>
                  <a:lnTo>
                    <a:pt x="0" y="1114044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84">
            <a:extLst>
              <a:ext uri="{FF2B5EF4-FFF2-40B4-BE49-F238E27FC236}">
                <a16:creationId xmlns:a16="http://schemas.microsoft.com/office/drawing/2014/main" id="{D793C9A0-CA3D-4253-BCDA-C14DF0780178}"/>
              </a:ext>
            </a:extLst>
          </p:cNvPr>
          <p:cNvSpPr txBox="1"/>
          <p:nvPr/>
        </p:nvSpPr>
        <p:spPr>
          <a:xfrm>
            <a:off x="6565138" y="1193673"/>
            <a:ext cx="2635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123454"/>
                </a:solidFill>
                <a:latin typeface="Franklin Gothic Book"/>
                <a:cs typeface="Franklin Gothic Book"/>
              </a:rPr>
              <a:t>HV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04" name="object 85">
            <a:extLst>
              <a:ext uri="{FF2B5EF4-FFF2-40B4-BE49-F238E27FC236}">
                <a16:creationId xmlns:a16="http://schemas.microsoft.com/office/drawing/2014/main" id="{2E95BF98-0CEB-4052-8FE0-ED5B277EFD9F}"/>
              </a:ext>
            </a:extLst>
          </p:cNvPr>
          <p:cNvSpPr txBox="1"/>
          <p:nvPr/>
        </p:nvSpPr>
        <p:spPr>
          <a:xfrm>
            <a:off x="6431026" y="1437512"/>
            <a:ext cx="5321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Dr</a:t>
            </a:r>
            <a:r>
              <a:rPr sz="1600" dirty="0">
                <a:solidFill>
                  <a:srgbClr val="123454"/>
                </a:solidFill>
                <a:latin typeface="Franklin Gothic Book"/>
                <a:cs typeface="Franklin Gothic Book"/>
              </a:rPr>
              <a:t>i</a:t>
            </a:r>
            <a:r>
              <a:rPr sz="1600" spc="-30" dirty="0">
                <a:solidFill>
                  <a:srgbClr val="123454"/>
                </a:solidFill>
                <a:latin typeface="Franklin Gothic Book"/>
                <a:cs typeface="Franklin Gothic Book"/>
              </a:rPr>
              <a:t>v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er  </a:t>
            </a:r>
            <a:r>
              <a:rPr sz="1600" spc="-10" dirty="0">
                <a:solidFill>
                  <a:srgbClr val="123454"/>
                </a:solidFill>
                <a:latin typeface="Franklin Gothic Book"/>
                <a:cs typeface="Franklin Gothic Book"/>
              </a:rPr>
              <a:t>or 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 GaN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05" name="object 86">
            <a:extLst>
              <a:ext uri="{FF2B5EF4-FFF2-40B4-BE49-F238E27FC236}">
                <a16:creationId xmlns:a16="http://schemas.microsoft.com/office/drawing/2014/main" id="{2BE2D882-D5CA-4A36-B53C-17D423577265}"/>
              </a:ext>
            </a:extLst>
          </p:cNvPr>
          <p:cNvGrpSpPr/>
          <p:nvPr/>
        </p:nvGrpSpPr>
        <p:grpSpPr>
          <a:xfrm>
            <a:off x="1157122" y="3556127"/>
            <a:ext cx="514984" cy="200025"/>
            <a:chOff x="1157122" y="3556127"/>
            <a:chExt cx="514984" cy="200025"/>
          </a:xfrm>
        </p:grpSpPr>
        <p:pic>
          <p:nvPicPr>
            <p:cNvPr id="106" name="object 87">
              <a:extLst>
                <a:ext uri="{FF2B5EF4-FFF2-40B4-BE49-F238E27FC236}">
                  <a16:creationId xmlns:a16="http://schemas.microsoft.com/office/drawing/2014/main" id="{3EFF9470-569E-4E4F-9D60-B702ABE96C93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57325" y="3556127"/>
              <a:ext cx="514349" cy="199644"/>
            </a:xfrm>
            <a:prstGeom prst="rect">
              <a:avLst/>
            </a:prstGeom>
          </p:spPr>
        </p:pic>
        <p:sp>
          <p:nvSpPr>
            <p:cNvPr id="107" name="object 88">
              <a:extLst>
                <a:ext uri="{FF2B5EF4-FFF2-40B4-BE49-F238E27FC236}">
                  <a16:creationId xmlns:a16="http://schemas.microsoft.com/office/drawing/2014/main" id="{9DA4CA48-4654-4795-BF96-87362496EC38}"/>
                </a:ext>
              </a:extLst>
            </p:cNvPr>
            <p:cNvSpPr/>
            <p:nvPr/>
          </p:nvSpPr>
          <p:spPr>
            <a:xfrm>
              <a:off x="1157122" y="3742817"/>
              <a:ext cx="411480" cy="10795"/>
            </a:xfrm>
            <a:custGeom>
              <a:avLst/>
              <a:gdLst/>
              <a:ahLst/>
              <a:cxnLst/>
              <a:rect l="l" t="t" r="r" b="b"/>
              <a:pathLst>
                <a:path w="411480" h="10795">
                  <a:moveTo>
                    <a:pt x="411454" y="0"/>
                  </a:moveTo>
                  <a:lnTo>
                    <a:pt x="0" y="0"/>
                  </a:lnTo>
                  <a:lnTo>
                    <a:pt x="0" y="10667"/>
                  </a:lnTo>
                  <a:lnTo>
                    <a:pt x="411454" y="10667"/>
                  </a:lnTo>
                  <a:lnTo>
                    <a:pt x="411454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8" name="object 89">
            <a:extLst>
              <a:ext uri="{FF2B5EF4-FFF2-40B4-BE49-F238E27FC236}">
                <a16:creationId xmlns:a16="http://schemas.microsoft.com/office/drawing/2014/main" id="{D9D20A48-7068-4690-A40E-104AC2F7161D}"/>
              </a:ext>
            </a:extLst>
          </p:cNvPr>
          <p:cNvGrpSpPr/>
          <p:nvPr/>
        </p:nvGrpSpPr>
        <p:grpSpPr>
          <a:xfrm>
            <a:off x="9637585" y="1145857"/>
            <a:ext cx="1318895" cy="1123950"/>
            <a:chOff x="9637585" y="1145857"/>
            <a:chExt cx="1318895" cy="1123950"/>
          </a:xfrm>
        </p:grpSpPr>
        <p:sp>
          <p:nvSpPr>
            <p:cNvPr id="109" name="object 90">
              <a:extLst>
                <a:ext uri="{FF2B5EF4-FFF2-40B4-BE49-F238E27FC236}">
                  <a16:creationId xmlns:a16="http://schemas.microsoft.com/office/drawing/2014/main" id="{DDFB73D3-86E4-4D8B-A80E-474391087B0C}"/>
                </a:ext>
              </a:extLst>
            </p:cNvPr>
            <p:cNvSpPr/>
            <p:nvPr/>
          </p:nvSpPr>
          <p:spPr>
            <a:xfrm>
              <a:off x="9642347" y="1150619"/>
              <a:ext cx="1309370" cy="1114425"/>
            </a:xfrm>
            <a:custGeom>
              <a:avLst/>
              <a:gdLst/>
              <a:ahLst/>
              <a:cxnLst/>
              <a:rect l="l" t="t" r="r" b="b"/>
              <a:pathLst>
                <a:path w="1309370" h="1114425">
                  <a:moveTo>
                    <a:pt x="1309116" y="0"/>
                  </a:moveTo>
                  <a:lnTo>
                    <a:pt x="0" y="0"/>
                  </a:lnTo>
                  <a:lnTo>
                    <a:pt x="0" y="1114043"/>
                  </a:lnTo>
                  <a:lnTo>
                    <a:pt x="1309116" y="1114043"/>
                  </a:lnTo>
                  <a:lnTo>
                    <a:pt x="13091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91">
              <a:extLst>
                <a:ext uri="{FF2B5EF4-FFF2-40B4-BE49-F238E27FC236}">
                  <a16:creationId xmlns:a16="http://schemas.microsoft.com/office/drawing/2014/main" id="{FC9E89EF-12F9-4B29-A967-49A20EBFA82F}"/>
                </a:ext>
              </a:extLst>
            </p:cNvPr>
            <p:cNvSpPr/>
            <p:nvPr/>
          </p:nvSpPr>
          <p:spPr>
            <a:xfrm>
              <a:off x="9642347" y="1150619"/>
              <a:ext cx="1309370" cy="1114425"/>
            </a:xfrm>
            <a:custGeom>
              <a:avLst/>
              <a:gdLst/>
              <a:ahLst/>
              <a:cxnLst/>
              <a:rect l="l" t="t" r="r" b="b"/>
              <a:pathLst>
                <a:path w="1309370" h="1114425">
                  <a:moveTo>
                    <a:pt x="0" y="1114043"/>
                  </a:moveTo>
                  <a:lnTo>
                    <a:pt x="1309116" y="1114043"/>
                  </a:lnTo>
                  <a:lnTo>
                    <a:pt x="1309116" y="0"/>
                  </a:lnTo>
                  <a:lnTo>
                    <a:pt x="0" y="0"/>
                  </a:lnTo>
                  <a:lnTo>
                    <a:pt x="0" y="1114043"/>
                  </a:lnTo>
                  <a:close/>
                </a:path>
              </a:pathLst>
            </a:custGeom>
            <a:ln w="9525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92">
            <a:extLst>
              <a:ext uri="{FF2B5EF4-FFF2-40B4-BE49-F238E27FC236}">
                <a16:creationId xmlns:a16="http://schemas.microsoft.com/office/drawing/2014/main" id="{5D4F8CF5-1178-453F-AB9E-E6577AFF865A}"/>
              </a:ext>
            </a:extLst>
          </p:cNvPr>
          <p:cNvSpPr txBox="1"/>
          <p:nvPr/>
        </p:nvSpPr>
        <p:spPr>
          <a:xfrm>
            <a:off x="9821926" y="1445133"/>
            <a:ext cx="9550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123454"/>
                </a:solidFill>
                <a:latin typeface="Franklin Gothic Book"/>
                <a:cs typeface="Franklin Gothic Book"/>
              </a:rPr>
              <a:t>LV</a:t>
            </a:r>
            <a:endParaRPr sz="16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Driver</a:t>
            </a:r>
            <a:r>
              <a:rPr sz="1600" spc="-60" dirty="0">
                <a:solidFill>
                  <a:srgbClr val="123454"/>
                </a:solidFill>
                <a:latin typeface="Franklin Gothic Book"/>
                <a:cs typeface="Franklin Gothic Book"/>
              </a:rPr>
              <a:t> </a:t>
            </a:r>
            <a:r>
              <a:rPr sz="1600" spc="-5" dirty="0">
                <a:solidFill>
                  <a:srgbClr val="123454"/>
                </a:solidFill>
                <a:latin typeface="Franklin Gothic Book"/>
                <a:cs typeface="Franklin Gothic Book"/>
              </a:rPr>
              <a:t>GaN</a:t>
            </a:r>
            <a:endParaRPr sz="1600">
              <a:latin typeface="Franklin Gothic Book"/>
              <a:cs typeface="Franklin Gothic Book"/>
            </a:endParaRPr>
          </a:p>
        </p:txBody>
      </p:sp>
      <p:grpSp>
        <p:nvGrpSpPr>
          <p:cNvPr id="112" name="object 93">
            <a:extLst>
              <a:ext uri="{FF2B5EF4-FFF2-40B4-BE49-F238E27FC236}">
                <a16:creationId xmlns:a16="http://schemas.microsoft.com/office/drawing/2014/main" id="{A9E3E3DB-2793-4ECE-A1D9-616A4AAFB67F}"/>
              </a:ext>
            </a:extLst>
          </p:cNvPr>
          <p:cNvGrpSpPr/>
          <p:nvPr/>
        </p:nvGrpSpPr>
        <p:grpSpPr>
          <a:xfrm>
            <a:off x="6284976" y="4338573"/>
            <a:ext cx="2164080" cy="398145"/>
            <a:chOff x="6284976" y="4338573"/>
            <a:chExt cx="2164080" cy="398145"/>
          </a:xfrm>
        </p:grpSpPr>
        <p:pic>
          <p:nvPicPr>
            <p:cNvPr id="113" name="object 94">
              <a:extLst>
                <a:ext uri="{FF2B5EF4-FFF2-40B4-BE49-F238E27FC236}">
                  <a16:creationId xmlns:a16="http://schemas.microsoft.com/office/drawing/2014/main" id="{9C6B27CB-10B4-485C-9828-77731E1BDB7E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84976" y="4338573"/>
              <a:ext cx="2163699" cy="199644"/>
            </a:xfrm>
            <a:prstGeom prst="rect">
              <a:avLst/>
            </a:prstGeom>
          </p:spPr>
        </p:pic>
        <p:pic>
          <p:nvPicPr>
            <p:cNvPr id="114" name="object 95">
              <a:extLst>
                <a:ext uri="{FF2B5EF4-FFF2-40B4-BE49-F238E27FC236}">
                  <a16:creationId xmlns:a16="http://schemas.microsoft.com/office/drawing/2014/main" id="{F41C9567-7DCD-4755-B43A-57345106505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72656" y="4536693"/>
              <a:ext cx="1120965" cy="199644"/>
            </a:xfrm>
            <a:prstGeom prst="rect">
              <a:avLst/>
            </a:prstGeom>
          </p:spPr>
        </p:pic>
      </p:grpSp>
      <p:grpSp>
        <p:nvGrpSpPr>
          <p:cNvPr id="115" name="object 96">
            <a:extLst>
              <a:ext uri="{FF2B5EF4-FFF2-40B4-BE49-F238E27FC236}">
                <a16:creationId xmlns:a16="http://schemas.microsoft.com/office/drawing/2014/main" id="{C558CA4F-4444-46D8-97C1-A147087C0517}"/>
              </a:ext>
            </a:extLst>
          </p:cNvPr>
          <p:cNvGrpSpPr/>
          <p:nvPr/>
        </p:nvGrpSpPr>
        <p:grpSpPr>
          <a:xfrm>
            <a:off x="1558416" y="2480182"/>
            <a:ext cx="4320540" cy="307975"/>
            <a:chOff x="1558416" y="2480182"/>
            <a:chExt cx="4320540" cy="307975"/>
          </a:xfrm>
        </p:grpSpPr>
        <p:sp>
          <p:nvSpPr>
            <p:cNvPr id="116" name="object 97">
              <a:extLst>
                <a:ext uri="{FF2B5EF4-FFF2-40B4-BE49-F238E27FC236}">
                  <a16:creationId xmlns:a16="http://schemas.microsoft.com/office/drawing/2014/main" id="{FB4623EF-26DA-490D-822E-F841AC76B10D}"/>
                </a:ext>
              </a:extLst>
            </p:cNvPr>
            <p:cNvSpPr/>
            <p:nvPr/>
          </p:nvSpPr>
          <p:spPr>
            <a:xfrm>
              <a:off x="1558416" y="2769107"/>
              <a:ext cx="4196080" cy="17145"/>
            </a:xfrm>
            <a:custGeom>
              <a:avLst/>
              <a:gdLst/>
              <a:ahLst/>
              <a:cxnLst/>
              <a:rect l="l" t="t" r="r" b="b"/>
              <a:pathLst>
                <a:path w="4196080" h="17144">
                  <a:moveTo>
                    <a:pt x="4195572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4195572" y="16763"/>
                  </a:lnTo>
                  <a:lnTo>
                    <a:pt x="4195572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98">
              <a:extLst>
                <a:ext uri="{FF2B5EF4-FFF2-40B4-BE49-F238E27FC236}">
                  <a16:creationId xmlns:a16="http://schemas.microsoft.com/office/drawing/2014/main" id="{BD20130B-E694-495D-BE58-FAB49F947EE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58416" y="2480182"/>
              <a:ext cx="3472434" cy="307848"/>
            </a:xfrm>
            <a:prstGeom prst="rect">
              <a:avLst/>
            </a:prstGeom>
          </p:spPr>
        </p:pic>
        <p:pic>
          <p:nvPicPr>
            <p:cNvPr id="118" name="object 99">
              <a:extLst>
                <a:ext uri="{FF2B5EF4-FFF2-40B4-BE49-F238E27FC236}">
                  <a16:creationId xmlns:a16="http://schemas.microsoft.com/office/drawing/2014/main" id="{E443762C-DEC0-438F-9E39-4EA1224C06BF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92039" y="2480182"/>
              <a:ext cx="237743" cy="307848"/>
            </a:xfrm>
            <a:prstGeom prst="rect">
              <a:avLst/>
            </a:prstGeom>
          </p:spPr>
        </p:pic>
        <p:pic>
          <p:nvPicPr>
            <p:cNvPr id="119" name="object 100">
              <a:extLst>
                <a:ext uri="{FF2B5EF4-FFF2-40B4-BE49-F238E27FC236}">
                  <a16:creationId xmlns:a16="http://schemas.microsoft.com/office/drawing/2014/main" id="{073C193E-2292-427F-9BE0-F79449C48007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10912" y="2480182"/>
              <a:ext cx="867663" cy="30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201655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575310"/>
            <a:chOff x="0" y="0"/>
            <a:chExt cx="12189460" cy="575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" y="82550"/>
              <a:ext cx="2353691" cy="4922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9820" y="82550"/>
              <a:ext cx="408431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0715" y="82550"/>
              <a:ext cx="7263003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36201" y="82550"/>
              <a:ext cx="881887" cy="4922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5820" y="82550"/>
              <a:ext cx="1586992" cy="49225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3954" y="3865245"/>
            <a:ext cx="42005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Matched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Propagation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Delays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Max. 8</a:t>
            </a:r>
            <a:r>
              <a:rPr sz="1200" dirty="0">
                <a:latin typeface="Arial"/>
                <a:cs typeface="Arial"/>
              </a:rPr>
              <a:t> ns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User Programmable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Input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Logic</a:t>
            </a:r>
            <a:endParaRPr sz="1200">
              <a:latin typeface="Arial"/>
              <a:cs typeface="Arial"/>
            </a:endParaRPr>
          </a:p>
          <a:p>
            <a:pPr marL="751840" lvl="1" indent="-170815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751840" algn="l"/>
              </a:tabLst>
            </a:pPr>
            <a:r>
              <a:rPr sz="1200" spc="-5" dirty="0">
                <a:latin typeface="Arial"/>
                <a:cs typeface="Arial"/>
              </a:rPr>
              <a:t>Single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Dual-input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via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ANB</a:t>
            </a:r>
            <a:endParaRPr sz="1200">
              <a:latin typeface="Arial"/>
              <a:cs typeface="Arial"/>
            </a:endParaRPr>
          </a:p>
          <a:p>
            <a:pPr marL="751840" lvl="1" indent="-170815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751840" algn="l"/>
              </a:tabLst>
            </a:pPr>
            <a:r>
              <a:rPr sz="1200" dirty="0">
                <a:latin typeface="Arial"/>
                <a:cs typeface="Arial"/>
              </a:rPr>
              <a:t>DISABLE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ENABLE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mode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User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Programmable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Dead-Time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latin typeface="Arial"/>
                <a:cs typeface="Arial"/>
              </a:rPr>
              <a:t>Different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UVLO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options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:</a:t>
            </a:r>
            <a:r>
              <a:rPr sz="1200" spc="-20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8-V</a:t>
            </a:r>
            <a:r>
              <a:rPr sz="1200" spc="-10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&amp; 17-V</a:t>
            </a:r>
            <a:r>
              <a:rPr sz="1200" spc="310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(5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 &amp;</a:t>
            </a:r>
            <a:r>
              <a:rPr sz="1200" spc="5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13</a:t>
            </a:r>
            <a:r>
              <a:rPr sz="1200" spc="-20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V On </a:t>
            </a: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demand)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954" y="5388355"/>
            <a:ext cx="3949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Isolated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Converters in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Offline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AC-to-DC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Power Supplies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Motor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Drive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DC-to-AC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Solar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Inverters</a:t>
            </a:r>
            <a:endParaRPr sz="12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dirty="0">
                <a:latin typeface="Arial"/>
                <a:cs typeface="Arial"/>
              </a:rPr>
              <a:t>HEV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On-Board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chargers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455" y="2025777"/>
            <a:ext cx="26841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dirty="0">
                <a:latin typeface="Arial"/>
                <a:cs typeface="Arial"/>
              </a:rPr>
              <a:t>Input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side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isolated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output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drivers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5-kVRMS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isolation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barrier</a:t>
            </a:r>
            <a:endParaRPr sz="1200">
              <a:latin typeface="Arial"/>
              <a:cs typeface="Arial"/>
            </a:endParaRPr>
          </a:p>
          <a:p>
            <a:pPr marL="184785" marR="314960" indent="-17272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85420" algn="l"/>
              </a:tabLst>
            </a:pPr>
            <a:r>
              <a:rPr sz="1200" b="1" spc="-5" dirty="0">
                <a:latin typeface="Arial"/>
                <a:cs typeface="Arial"/>
              </a:rPr>
              <a:t>36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Prop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Delay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&amp; 8</a:t>
            </a:r>
            <a:r>
              <a:rPr sz="1200" b="1" dirty="0">
                <a:latin typeface="Arial"/>
                <a:cs typeface="Arial"/>
              </a:rPr>
              <a:t> ns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Delay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Match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b="1" spc="-5" dirty="0">
                <a:latin typeface="Arial"/>
                <a:cs typeface="Arial"/>
              </a:rPr>
              <a:t>&gt;=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150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V/ns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dV/dt</a:t>
            </a:r>
            <a:r>
              <a:rPr sz="1200" b="1" dirty="0">
                <a:latin typeface="Arial"/>
                <a:cs typeface="Arial"/>
              </a:rPr>
              <a:t> Immunity</a:t>
            </a:r>
            <a:endParaRPr sz="1200">
              <a:latin typeface="Arial"/>
              <a:cs typeface="Arial"/>
            </a:endParaRPr>
          </a:p>
          <a:p>
            <a:pPr marL="67310" marR="5080" indent="-55244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.</a:t>
            </a:r>
            <a:r>
              <a:rPr sz="1200" spc="10" dirty="0">
                <a:solidFill>
                  <a:srgbClr val="35464D"/>
                </a:solidFill>
                <a:latin typeface="Arial"/>
                <a:cs typeface="Arial"/>
              </a:rPr>
              <a:t>5</a:t>
            </a: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A/</a:t>
            </a:r>
            <a:r>
              <a:rPr sz="1200" spc="5" dirty="0">
                <a:solidFill>
                  <a:srgbClr val="35464D"/>
                </a:solidFill>
                <a:latin typeface="Arial"/>
                <a:cs typeface="Arial"/>
              </a:rPr>
              <a:t>9</a:t>
            </a:r>
            <a:r>
              <a:rPr sz="1200" spc="-5" dirty="0">
                <a:solidFill>
                  <a:srgbClr val="35464D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srgbClr val="35464D"/>
                </a:solidFill>
                <a:latin typeface="Arial"/>
                <a:cs typeface="Arial"/>
              </a:rPr>
              <a:t>A</a:t>
            </a:r>
            <a:r>
              <a:rPr sz="1200" spc="-105" dirty="0">
                <a:solidFill>
                  <a:srgbClr val="35464D"/>
                </a:solidFill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T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spc="-5" dirty="0">
                <a:latin typeface="Arial"/>
                <a:cs typeface="Arial"/>
              </a:rPr>
              <a:t>pical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ou</a:t>
            </a:r>
            <a:r>
              <a:rPr sz="1200" dirty="0">
                <a:latin typeface="Arial"/>
                <a:cs typeface="Arial"/>
              </a:rPr>
              <a:t>rce/S</a:t>
            </a:r>
            <a:r>
              <a:rPr sz="1200" spc="-5" dirty="0">
                <a:latin typeface="Arial"/>
                <a:cs typeface="Arial"/>
              </a:rPr>
              <a:t>ink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Cur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5" dirty="0">
                <a:latin typeface="Arial"/>
                <a:cs typeface="Arial"/>
              </a:rPr>
              <a:t>Capability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9432" y="2037334"/>
            <a:ext cx="2386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Give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reliable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operation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9432" y="2403094"/>
            <a:ext cx="2326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indent="-9779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Efficient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switching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High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Robustness</a:t>
            </a:r>
            <a:endParaRPr sz="1200">
              <a:latin typeface="Arial"/>
              <a:cs typeface="Arial"/>
            </a:endParaRPr>
          </a:p>
          <a:p>
            <a:pPr marL="67310" marR="5080" indent="-55244">
              <a:lnSpc>
                <a:spcPct val="100000"/>
              </a:lnSpc>
              <a:buClr>
                <a:srgbClr val="333399"/>
              </a:buClr>
              <a:buSzPct val="79166"/>
              <a:buFont typeface="Wingdings"/>
              <a:buChar char=""/>
              <a:tabLst>
                <a:tab pos="110489" algn="l"/>
              </a:tabLst>
            </a:pPr>
            <a:r>
              <a:rPr sz="1200" spc="-5" dirty="0">
                <a:latin typeface="Arial"/>
                <a:cs typeface="Arial"/>
              </a:rPr>
              <a:t>Driver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accommodate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diff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MOS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0051" y="5402681"/>
            <a:ext cx="217614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SOIC-WB16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OPN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NCP51561xyDWR2G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81693" y="5402681"/>
            <a:ext cx="132905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130175" algn="l"/>
              </a:tabLst>
            </a:pPr>
            <a:r>
              <a:rPr sz="1200" spc="-10" dirty="0">
                <a:latin typeface="Arial"/>
                <a:cs typeface="Arial"/>
              </a:rPr>
              <a:t>x: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UVLO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  <a:p>
            <a:pPr marL="129539" indent="-11747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30175" algn="l"/>
              </a:tabLst>
            </a:pPr>
            <a:r>
              <a:rPr sz="1200" spc="-10" dirty="0">
                <a:latin typeface="Arial"/>
                <a:cs typeface="Arial"/>
              </a:rPr>
              <a:t>y: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Enable/Disable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37064" y="2681960"/>
            <a:ext cx="1999360" cy="2066696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573516" y="2440155"/>
            <a:ext cx="3157855" cy="2161540"/>
            <a:chOff x="6573516" y="2440155"/>
            <a:chExt cx="3157855" cy="2161540"/>
          </a:xfrm>
        </p:grpSpPr>
        <p:sp>
          <p:nvSpPr>
            <p:cNvPr id="18" name="object 18"/>
            <p:cNvSpPr/>
            <p:nvPr/>
          </p:nvSpPr>
          <p:spPr>
            <a:xfrm>
              <a:off x="6579231" y="2445870"/>
              <a:ext cx="3146425" cy="2150110"/>
            </a:xfrm>
            <a:custGeom>
              <a:avLst/>
              <a:gdLst/>
              <a:ahLst/>
              <a:cxnLst/>
              <a:rect l="l" t="t" r="r" b="b"/>
              <a:pathLst>
                <a:path w="3146425" h="2150110">
                  <a:moveTo>
                    <a:pt x="0" y="2149876"/>
                  </a:moveTo>
                  <a:lnTo>
                    <a:pt x="3146110" y="2149876"/>
                  </a:lnTo>
                  <a:lnTo>
                    <a:pt x="3146110" y="0"/>
                  </a:lnTo>
                  <a:lnTo>
                    <a:pt x="0" y="0"/>
                  </a:lnTo>
                  <a:lnTo>
                    <a:pt x="0" y="2149876"/>
                  </a:lnTo>
                  <a:close/>
                </a:path>
              </a:pathLst>
            </a:custGeom>
            <a:ln w="109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93635" y="2517548"/>
              <a:ext cx="1459230" cy="2006600"/>
            </a:xfrm>
            <a:custGeom>
              <a:avLst/>
              <a:gdLst/>
              <a:ahLst/>
              <a:cxnLst/>
              <a:rect l="l" t="t" r="r" b="b"/>
              <a:pathLst>
                <a:path w="1459229" h="2006600">
                  <a:moveTo>
                    <a:pt x="1458636" y="0"/>
                  </a:moveTo>
                  <a:lnTo>
                    <a:pt x="0" y="0"/>
                  </a:lnTo>
                  <a:lnTo>
                    <a:pt x="0" y="2006534"/>
                  </a:lnTo>
                  <a:lnTo>
                    <a:pt x="1458636" y="2006534"/>
                  </a:lnTo>
                  <a:lnTo>
                    <a:pt x="1458636" y="0"/>
                  </a:lnTo>
                  <a:close/>
                </a:path>
              </a:pathLst>
            </a:custGeom>
            <a:solidFill>
              <a:srgbClr val="EDF1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93635" y="2517553"/>
              <a:ext cx="1459230" cy="2006600"/>
            </a:xfrm>
            <a:custGeom>
              <a:avLst/>
              <a:gdLst/>
              <a:ahLst/>
              <a:cxnLst/>
              <a:rect l="l" t="t" r="r" b="b"/>
              <a:pathLst>
                <a:path w="1459229" h="2006600">
                  <a:moveTo>
                    <a:pt x="0" y="2006534"/>
                  </a:moveTo>
                  <a:lnTo>
                    <a:pt x="1458636" y="2006534"/>
                  </a:lnTo>
                  <a:lnTo>
                    <a:pt x="1458636" y="0"/>
                  </a:lnTo>
                  <a:lnTo>
                    <a:pt x="0" y="0"/>
                  </a:lnTo>
                  <a:lnTo>
                    <a:pt x="0" y="2006534"/>
                  </a:lnTo>
                  <a:close/>
                </a:path>
              </a:pathLst>
            </a:custGeom>
            <a:ln w="363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65754" y="2660895"/>
              <a:ext cx="429259" cy="1648460"/>
            </a:xfrm>
            <a:custGeom>
              <a:avLst/>
              <a:gdLst/>
              <a:ahLst/>
              <a:cxnLst/>
              <a:rect l="l" t="t" r="r" b="b"/>
              <a:pathLst>
                <a:path w="429259" h="1648460">
                  <a:moveTo>
                    <a:pt x="429014" y="0"/>
                  </a:moveTo>
                  <a:lnTo>
                    <a:pt x="0" y="0"/>
                  </a:lnTo>
                  <a:lnTo>
                    <a:pt x="0" y="1648205"/>
                  </a:lnTo>
                  <a:lnTo>
                    <a:pt x="429014" y="1648205"/>
                  </a:lnTo>
                  <a:lnTo>
                    <a:pt x="42901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79231" y="2589234"/>
              <a:ext cx="1216025" cy="1720214"/>
            </a:xfrm>
            <a:custGeom>
              <a:avLst/>
              <a:gdLst/>
              <a:ahLst/>
              <a:cxnLst/>
              <a:rect l="l" t="t" r="r" b="b"/>
              <a:pathLst>
                <a:path w="1216025" h="1720214">
                  <a:moveTo>
                    <a:pt x="786522" y="1719866"/>
                  </a:moveTo>
                  <a:lnTo>
                    <a:pt x="1215537" y="1719866"/>
                  </a:lnTo>
                  <a:lnTo>
                    <a:pt x="1215537" y="71660"/>
                  </a:lnTo>
                  <a:lnTo>
                    <a:pt x="786522" y="71660"/>
                  </a:lnTo>
                  <a:lnTo>
                    <a:pt x="786522" y="1719866"/>
                  </a:lnTo>
                  <a:close/>
                </a:path>
                <a:path w="1216025" h="1720214">
                  <a:moveTo>
                    <a:pt x="0" y="0"/>
                  </a:moveTo>
                  <a:lnTo>
                    <a:pt x="1001032" y="0"/>
                  </a:lnTo>
                  <a:lnTo>
                    <a:pt x="1001032" y="114825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61496" y="269490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7534" y="0"/>
                  </a:moveTo>
                  <a:lnTo>
                    <a:pt x="28349" y="3327"/>
                  </a:lnTo>
                  <a:lnTo>
                    <a:pt x="18767" y="4436"/>
                  </a:lnTo>
                  <a:lnTo>
                    <a:pt x="9184" y="3327"/>
                  </a:lnTo>
                  <a:lnTo>
                    <a:pt x="0" y="0"/>
                  </a:lnTo>
                  <a:lnTo>
                    <a:pt x="18767" y="37617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95279" y="3664122"/>
              <a:ext cx="1315720" cy="860425"/>
            </a:xfrm>
            <a:custGeom>
              <a:avLst/>
              <a:gdLst/>
              <a:ahLst/>
              <a:cxnLst/>
              <a:rect l="l" t="t" r="r" b="b"/>
              <a:pathLst>
                <a:path w="1315720" h="860425">
                  <a:moveTo>
                    <a:pt x="0" y="859965"/>
                  </a:moveTo>
                  <a:lnTo>
                    <a:pt x="1315663" y="859965"/>
                  </a:lnTo>
                  <a:lnTo>
                    <a:pt x="1315663" y="0"/>
                  </a:lnTo>
                  <a:lnTo>
                    <a:pt x="0" y="0"/>
                  </a:lnTo>
                  <a:lnTo>
                    <a:pt x="0" y="859965"/>
                  </a:lnTo>
                  <a:close/>
                </a:path>
              </a:pathLst>
            </a:custGeom>
            <a:solidFill>
              <a:srgbClr val="FCE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295279" y="3642648"/>
              <a:ext cx="1315720" cy="882015"/>
            </a:xfrm>
            <a:custGeom>
              <a:avLst/>
              <a:gdLst/>
              <a:ahLst/>
              <a:cxnLst/>
              <a:rect l="l" t="t" r="r" b="b"/>
              <a:pathLst>
                <a:path w="1315720" h="882014">
                  <a:moveTo>
                    <a:pt x="0" y="881439"/>
                  </a:moveTo>
                  <a:lnTo>
                    <a:pt x="1315663" y="881439"/>
                  </a:lnTo>
                  <a:lnTo>
                    <a:pt x="1315663" y="0"/>
                  </a:lnTo>
                  <a:lnTo>
                    <a:pt x="0" y="0"/>
                  </a:lnTo>
                  <a:lnTo>
                    <a:pt x="0" y="881439"/>
                  </a:lnTo>
                  <a:close/>
                </a:path>
              </a:pathLst>
            </a:custGeom>
            <a:ln w="363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95279" y="2517588"/>
              <a:ext cx="1315720" cy="860425"/>
            </a:xfrm>
            <a:custGeom>
              <a:avLst/>
              <a:gdLst/>
              <a:ahLst/>
              <a:cxnLst/>
              <a:rect l="l" t="t" r="r" b="b"/>
              <a:pathLst>
                <a:path w="1315720" h="860425">
                  <a:moveTo>
                    <a:pt x="0" y="859885"/>
                  </a:moveTo>
                  <a:lnTo>
                    <a:pt x="1315663" y="859885"/>
                  </a:lnTo>
                  <a:lnTo>
                    <a:pt x="1315663" y="0"/>
                  </a:lnTo>
                  <a:lnTo>
                    <a:pt x="0" y="0"/>
                  </a:lnTo>
                  <a:lnTo>
                    <a:pt x="0" y="859885"/>
                  </a:lnTo>
                  <a:close/>
                </a:path>
              </a:pathLst>
            </a:custGeom>
            <a:solidFill>
              <a:srgbClr val="FCE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295279" y="2517588"/>
              <a:ext cx="1315720" cy="874394"/>
            </a:xfrm>
            <a:custGeom>
              <a:avLst/>
              <a:gdLst/>
              <a:ahLst/>
              <a:cxnLst/>
              <a:rect l="l" t="t" r="r" b="b"/>
              <a:pathLst>
                <a:path w="1315720" h="874395">
                  <a:moveTo>
                    <a:pt x="0" y="874259"/>
                  </a:moveTo>
                  <a:lnTo>
                    <a:pt x="1315663" y="874259"/>
                  </a:lnTo>
                  <a:lnTo>
                    <a:pt x="1315663" y="0"/>
                  </a:lnTo>
                  <a:lnTo>
                    <a:pt x="0" y="0"/>
                  </a:lnTo>
                  <a:lnTo>
                    <a:pt x="0" y="874259"/>
                  </a:lnTo>
                  <a:close/>
                </a:path>
              </a:pathLst>
            </a:custGeom>
            <a:ln w="363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56259" y="4324142"/>
            <a:ext cx="16002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GND</a:t>
            </a:r>
            <a:endParaRPr sz="4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2545" y="3750521"/>
            <a:ext cx="19748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VCCB</a:t>
            </a:r>
            <a:endParaRPr sz="4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9390" y="2716133"/>
            <a:ext cx="213995" cy="17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1910">
              <a:lnSpc>
                <a:spcPct val="106200"/>
              </a:lnSpc>
              <a:spcBef>
                <a:spcPts val="95"/>
              </a:spcBef>
            </a:pPr>
            <a:r>
              <a:rPr sz="450" b="1" spc="10" dirty="0">
                <a:latin typeface="Arial"/>
                <a:cs typeface="Arial"/>
              </a:rPr>
              <a:t>INA </a:t>
            </a:r>
            <a:r>
              <a:rPr sz="450" b="1" spc="15" dirty="0">
                <a:latin typeface="Arial"/>
                <a:cs typeface="Arial"/>
              </a:rPr>
              <a:t> </a:t>
            </a:r>
            <a:r>
              <a:rPr sz="450" b="1" spc="10" dirty="0">
                <a:latin typeface="Arial"/>
                <a:cs typeface="Arial"/>
              </a:rPr>
              <a:t>(P</a:t>
            </a:r>
            <a:r>
              <a:rPr sz="450" b="1" spc="20" dirty="0">
                <a:latin typeface="Arial"/>
                <a:cs typeface="Arial"/>
              </a:rPr>
              <a:t>W</a:t>
            </a:r>
            <a:r>
              <a:rPr sz="450" b="1" spc="15" dirty="0">
                <a:latin typeface="Arial"/>
                <a:cs typeface="Arial"/>
              </a:rPr>
              <a:t>M)</a:t>
            </a:r>
            <a:endParaRPr sz="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49520" y="2538713"/>
            <a:ext cx="17399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675" b="1" spc="15" baseline="6172" dirty="0">
                <a:latin typeface="Arial"/>
                <a:cs typeface="Arial"/>
              </a:rPr>
              <a:t>V</a:t>
            </a:r>
            <a:r>
              <a:rPr sz="300" b="1" spc="10" dirty="0">
                <a:latin typeface="Arial"/>
                <a:cs typeface="Arial"/>
              </a:rPr>
              <a:t>DD</a:t>
            </a:r>
            <a:endParaRPr sz="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13257" y="3393961"/>
            <a:ext cx="1130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NC</a:t>
            </a:r>
            <a:endParaRPr sz="4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72595" y="4074772"/>
            <a:ext cx="19748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OU</a:t>
            </a:r>
            <a:r>
              <a:rPr sz="450" b="1" spc="10" dirty="0">
                <a:latin typeface="Arial"/>
                <a:cs typeface="Arial"/>
              </a:rPr>
              <a:t>T</a:t>
            </a:r>
            <a:r>
              <a:rPr sz="450" b="1" spc="15" dirty="0">
                <a:latin typeface="Arial"/>
                <a:cs typeface="Arial"/>
              </a:rPr>
              <a:t>B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41599" y="2535887"/>
            <a:ext cx="2994025" cy="1666239"/>
            <a:chOff x="6541599" y="2535887"/>
            <a:chExt cx="2994025" cy="1666239"/>
          </a:xfrm>
        </p:grpSpPr>
        <p:sp>
          <p:nvSpPr>
            <p:cNvPr id="35" name="object 35"/>
            <p:cNvSpPr/>
            <p:nvPr/>
          </p:nvSpPr>
          <p:spPr>
            <a:xfrm>
              <a:off x="9503688" y="37927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9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9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03688" y="379275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97"/>
                  </a:lnTo>
                  <a:lnTo>
                    <a:pt x="22197" y="28668"/>
                  </a:lnTo>
                  <a:lnTo>
                    <a:pt x="14327" y="28668"/>
                  </a:lnTo>
                  <a:lnTo>
                    <a:pt x="6407" y="28668"/>
                  </a:lnTo>
                  <a:lnTo>
                    <a:pt x="0" y="22297"/>
                  </a:lnTo>
                  <a:lnTo>
                    <a:pt x="0" y="1435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3385" y="3343365"/>
              <a:ext cx="71685" cy="7183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72269" y="2938917"/>
              <a:ext cx="43180" cy="330200"/>
            </a:xfrm>
            <a:custGeom>
              <a:avLst/>
              <a:gdLst/>
              <a:ahLst/>
              <a:cxnLst/>
              <a:rect l="l" t="t" r="r" b="b"/>
              <a:pathLst>
                <a:path w="43179" h="330200">
                  <a:moveTo>
                    <a:pt x="0" y="23561"/>
                  </a:moveTo>
                  <a:lnTo>
                    <a:pt x="42932" y="23561"/>
                  </a:lnTo>
                </a:path>
                <a:path w="43179" h="330200">
                  <a:moveTo>
                    <a:pt x="9534" y="33269"/>
                  </a:moveTo>
                  <a:lnTo>
                    <a:pt x="33397" y="33269"/>
                  </a:lnTo>
                </a:path>
                <a:path w="43179" h="330200">
                  <a:moveTo>
                    <a:pt x="16698" y="42977"/>
                  </a:moveTo>
                  <a:lnTo>
                    <a:pt x="26233" y="42977"/>
                  </a:lnTo>
                </a:path>
                <a:path w="43179" h="330200">
                  <a:moveTo>
                    <a:pt x="21491" y="0"/>
                  </a:moveTo>
                  <a:lnTo>
                    <a:pt x="21491" y="23561"/>
                  </a:lnTo>
                </a:path>
                <a:path w="43179" h="330200">
                  <a:moveTo>
                    <a:pt x="0" y="310195"/>
                  </a:moveTo>
                  <a:lnTo>
                    <a:pt x="42932" y="310195"/>
                  </a:lnTo>
                </a:path>
                <a:path w="43179" h="330200">
                  <a:moveTo>
                    <a:pt x="9534" y="319902"/>
                  </a:moveTo>
                  <a:lnTo>
                    <a:pt x="33397" y="319902"/>
                  </a:lnTo>
                </a:path>
                <a:path w="43179" h="330200">
                  <a:moveTo>
                    <a:pt x="16698" y="329610"/>
                  </a:moveTo>
                  <a:lnTo>
                    <a:pt x="26233" y="329610"/>
                  </a:lnTo>
                </a:path>
                <a:path w="43179" h="330200">
                  <a:moveTo>
                    <a:pt x="21491" y="286633"/>
                  </a:moveTo>
                  <a:lnTo>
                    <a:pt x="21491" y="310195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76402" y="3137979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34925" h="63500">
                  <a:moveTo>
                    <a:pt x="34658" y="0"/>
                  </a:moveTo>
                  <a:lnTo>
                    <a:pt x="0" y="0"/>
                  </a:lnTo>
                  <a:lnTo>
                    <a:pt x="0" y="63411"/>
                  </a:lnTo>
                  <a:lnTo>
                    <a:pt x="34658" y="63411"/>
                  </a:lnTo>
                  <a:lnTo>
                    <a:pt x="34658" y="60375"/>
                  </a:lnTo>
                  <a:lnTo>
                    <a:pt x="34658" y="57340"/>
                  </a:lnTo>
                  <a:lnTo>
                    <a:pt x="34658" y="6070"/>
                  </a:lnTo>
                  <a:lnTo>
                    <a:pt x="34658" y="3035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93760" y="3119523"/>
              <a:ext cx="0" cy="100330"/>
            </a:xfrm>
            <a:custGeom>
              <a:avLst/>
              <a:gdLst/>
              <a:ahLst/>
              <a:cxnLst/>
              <a:rect l="l" t="t" r="r" b="b"/>
              <a:pathLst>
                <a:path h="100330">
                  <a:moveTo>
                    <a:pt x="0" y="100314"/>
                  </a:moveTo>
                  <a:lnTo>
                    <a:pt x="0" y="78825"/>
                  </a:lnTo>
                </a:path>
                <a:path h="100330">
                  <a:moveTo>
                    <a:pt x="0" y="21488"/>
                  </a:moveTo>
                  <a:lnTo>
                    <a:pt x="0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76402" y="285135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34925" h="63500">
                  <a:moveTo>
                    <a:pt x="34658" y="0"/>
                  </a:moveTo>
                  <a:lnTo>
                    <a:pt x="0" y="0"/>
                  </a:lnTo>
                  <a:lnTo>
                    <a:pt x="0" y="63347"/>
                  </a:lnTo>
                  <a:lnTo>
                    <a:pt x="34658" y="63347"/>
                  </a:lnTo>
                  <a:lnTo>
                    <a:pt x="34658" y="60312"/>
                  </a:lnTo>
                  <a:lnTo>
                    <a:pt x="34658" y="57289"/>
                  </a:lnTo>
                  <a:lnTo>
                    <a:pt x="34658" y="6070"/>
                  </a:lnTo>
                  <a:lnTo>
                    <a:pt x="34658" y="3035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07659" y="2804171"/>
              <a:ext cx="831850" cy="129539"/>
            </a:xfrm>
            <a:custGeom>
              <a:avLst/>
              <a:gdLst/>
              <a:ahLst/>
              <a:cxnLst/>
              <a:rect l="l" t="t" r="r" b="b"/>
              <a:pathLst>
                <a:path w="831850" h="129539">
                  <a:moveTo>
                    <a:pt x="186101" y="129033"/>
                  </a:moveTo>
                  <a:lnTo>
                    <a:pt x="186101" y="107493"/>
                  </a:lnTo>
                </a:path>
                <a:path w="831850" h="129539">
                  <a:moveTo>
                    <a:pt x="186101" y="50207"/>
                  </a:moveTo>
                  <a:lnTo>
                    <a:pt x="186101" y="28668"/>
                  </a:lnTo>
                </a:path>
                <a:path w="831850" h="129539">
                  <a:moveTo>
                    <a:pt x="0" y="0"/>
                  </a:moveTo>
                  <a:lnTo>
                    <a:pt x="831598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30126" y="27854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320" y="9198"/>
                  </a:lnTo>
                  <a:lnTo>
                    <a:pt x="4426" y="18789"/>
                  </a:lnTo>
                  <a:lnTo>
                    <a:pt x="3320" y="28391"/>
                  </a:lnTo>
                  <a:lnTo>
                    <a:pt x="0" y="37617"/>
                  </a:lnTo>
                  <a:lnTo>
                    <a:pt x="37534" y="187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1599" y="2766509"/>
              <a:ext cx="71685" cy="71785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793760" y="2802755"/>
              <a:ext cx="0" cy="136525"/>
            </a:xfrm>
            <a:custGeom>
              <a:avLst/>
              <a:gdLst/>
              <a:ahLst/>
              <a:cxnLst/>
              <a:rect l="l" t="t" r="r" b="b"/>
              <a:pathLst>
                <a:path h="136525">
                  <a:moveTo>
                    <a:pt x="0" y="30084"/>
                  </a:moveTo>
                  <a:lnTo>
                    <a:pt x="0" y="0"/>
                  </a:lnTo>
                </a:path>
                <a:path h="136525">
                  <a:moveTo>
                    <a:pt x="0" y="130448"/>
                  </a:moveTo>
                  <a:lnTo>
                    <a:pt x="0" y="136162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41599" y="3053496"/>
              <a:ext cx="71685" cy="7183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793760" y="3088125"/>
              <a:ext cx="0" cy="137795"/>
            </a:xfrm>
            <a:custGeom>
              <a:avLst/>
              <a:gdLst/>
              <a:ahLst/>
              <a:cxnLst/>
              <a:rect l="l" t="t" r="r" b="b"/>
              <a:pathLst>
                <a:path h="137794">
                  <a:moveTo>
                    <a:pt x="0" y="31398"/>
                  </a:moveTo>
                  <a:lnTo>
                    <a:pt x="0" y="0"/>
                  </a:lnTo>
                </a:path>
                <a:path h="137794">
                  <a:moveTo>
                    <a:pt x="0" y="131712"/>
                  </a:moveTo>
                  <a:lnTo>
                    <a:pt x="0" y="137426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79433" y="2788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79433" y="278839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32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5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79433" y="3073816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08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7830" y="3073816"/>
              <a:ext cx="806450" cy="1092200"/>
            </a:xfrm>
            <a:custGeom>
              <a:avLst/>
              <a:gdLst/>
              <a:ahLst/>
              <a:cxnLst/>
              <a:rect l="l" t="t" r="r" b="b"/>
              <a:pathLst>
                <a:path w="806450" h="1092200">
                  <a:moveTo>
                    <a:pt x="171602" y="14308"/>
                  </a:moveTo>
                  <a:lnTo>
                    <a:pt x="171602" y="6421"/>
                  </a:lnTo>
                  <a:lnTo>
                    <a:pt x="178009" y="0"/>
                  </a:lnTo>
                  <a:lnTo>
                    <a:pt x="185930" y="0"/>
                  </a:lnTo>
                  <a:lnTo>
                    <a:pt x="193800" y="0"/>
                  </a:lnTo>
                  <a:lnTo>
                    <a:pt x="200207" y="6421"/>
                  </a:lnTo>
                  <a:lnTo>
                    <a:pt x="200207" y="14308"/>
                  </a:lnTo>
                  <a:lnTo>
                    <a:pt x="200207" y="22247"/>
                  </a:lnTo>
                  <a:lnTo>
                    <a:pt x="193800" y="28668"/>
                  </a:lnTo>
                  <a:lnTo>
                    <a:pt x="185930" y="28668"/>
                  </a:lnTo>
                  <a:lnTo>
                    <a:pt x="178009" y="28668"/>
                  </a:lnTo>
                  <a:lnTo>
                    <a:pt x="171602" y="22247"/>
                  </a:lnTo>
                  <a:lnTo>
                    <a:pt x="171602" y="14308"/>
                  </a:lnTo>
                  <a:close/>
                </a:path>
                <a:path w="806450" h="1092200">
                  <a:moveTo>
                    <a:pt x="0" y="1091957"/>
                  </a:moveTo>
                  <a:lnTo>
                    <a:pt x="806404" y="1091957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05103" y="414696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320" y="9208"/>
                  </a:lnTo>
                  <a:lnTo>
                    <a:pt x="4426" y="18810"/>
                  </a:lnTo>
                  <a:lnTo>
                    <a:pt x="3320" y="28411"/>
                  </a:lnTo>
                  <a:lnTo>
                    <a:pt x="0" y="37617"/>
                  </a:lnTo>
                  <a:lnTo>
                    <a:pt x="37534" y="1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41599" y="4129865"/>
              <a:ext cx="71685" cy="7182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798355" y="2911665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0" y="0"/>
                  </a:moveTo>
                  <a:lnTo>
                    <a:pt x="210927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36733" y="2539062"/>
              <a:ext cx="286385" cy="100330"/>
            </a:xfrm>
            <a:custGeom>
              <a:avLst/>
              <a:gdLst/>
              <a:ahLst/>
              <a:cxnLst/>
              <a:rect l="l" t="t" r="r" b="b"/>
              <a:pathLst>
                <a:path w="286384" h="100330">
                  <a:moveTo>
                    <a:pt x="286011" y="0"/>
                  </a:moveTo>
                  <a:lnTo>
                    <a:pt x="0" y="0"/>
                  </a:lnTo>
                  <a:lnTo>
                    <a:pt x="0" y="100329"/>
                  </a:lnTo>
                  <a:lnTo>
                    <a:pt x="286011" y="100329"/>
                  </a:lnTo>
                  <a:lnTo>
                    <a:pt x="28601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36733" y="2539062"/>
              <a:ext cx="286385" cy="100330"/>
            </a:xfrm>
            <a:custGeom>
              <a:avLst/>
              <a:gdLst/>
              <a:ahLst/>
              <a:cxnLst/>
              <a:rect l="l" t="t" r="r" b="b"/>
              <a:pathLst>
                <a:path w="286384" h="100330">
                  <a:moveTo>
                    <a:pt x="0" y="100329"/>
                  </a:moveTo>
                  <a:lnTo>
                    <a:pt x="286011" y="100329"/>
                  </a:lnTo>
                  <a:lnTo>
                    <a:pt x="286011" y="0"/>
                  </a:lnTo>
                  <a:lnTo>
                    <a:pt x="0" y="0"/>
                  </a:lnTo>
                  <a:lnTo>
                    <a:pt x="0" y="100329"/>
                  </a:lnTo>
                  <a:close/>
                </a:path>
              </a:pathLst>
            </a:custGeom>
            <a:ln w="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383173" y="4110600"/>
            <a:ext cx="10668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DT</a:t>
            </a:r>
            <a:endParaRPr sz="4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29242" y="3815846"/>
            <a:ext cx="27114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0" dirty="0">
                <a:latin typeface="Arial"/>
                <a:cs typeface="Arial"/>
              </a:rPr>
              <a:t>ENA/DIS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59644" y="2999278"/>
            <a:ext cx="153670" cy="17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430">
              <a:lnSpc>
                <a:spcPct val="106200"/>
              </a:lnSpc>
              <a:spcBef>
                <a:spcPts val="95"/>
              </a:spcBef>
            </a:pPr>
            <a:r>
              <a:rPr sz="450" b="1" dirty="0">
                <a:latin typeface="Arial"/>
                <a:cs typeface="Arial"/>
              </a:rPr>
              <a:t>I</a:t>
            </a:r>
            <a:r>
              <a:rPr sz="450" b="1" spc="10" dirty="0">
                <a:latin typeface="Arial"/>
                <a:cs typeface="Arial"/>
              </a:rPr>
              <a:t>NB  </a:t>
            </a:r>
            <a:r>
              <a:rPr sz="450" b="1" spc="5" dirty="0">
                <a:latin typeface="Arial"/>
                <a:cs typeface="Arial"/>
              </a:rPr>
              <a:t>(</a:t>
            </a:r>
            <a:r>
              <a:rPr sz="450" b="1" spc="15" dirty="0">
                <a:latin typeface="Arial"/>
                <a:cs typeface="Arial"/>
              </a:rPr>
              <a:t>NC</a:t>
            </a:r>
            <a:r>
              <a:rPr sz="450" b="1" spc="5" dirty="0">
                <a:latin typeface="Arial"/>
                <a:cs typeface="Arial"/>
              </a:rPr>
              <a:t>)</a:t>
            </a:r>
            <a:endParaRPr sz="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354372" y="3326765"/>
            <a:ext cx="15684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ANB</a:t>
            </a:r>
            <a:endParaRPr sz="4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49763" y="2544680"/>
            <a:ext cx="260350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5" dirty="0">
                <a:latin typeface="Arial"/>
                <a:cs typeface="Arial"/>
              </a:rPr>
              <a:t>VDD UV</a:t>
            </a:r>
            <a:r>
              <a:rPr sz="350" b="1" spc="-5" dirty="0">
                <a:latin typeface="Arial"/>
                <a:cs typeface="Arial"/>
              </a:rPr>
              <a:t>L</a:t>
            </a:r>
            <a:r>
              <a:rPr sz="350" b="1" spc="5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769094" y="3375568"/>
            <a:ext cx="2844165" cy="1100455"/>
            <a:chOff x="6769094" y="3375568"/>
            <a:chExt cx="2844165" cy="1100455"/>
          </a:xfrm>
        </p:grpSpPr>
        <p:sp>
          <p:nvSpPr>
            <p:cNvPr id="63" name="object 63"/>
            <p:cNvSpPr/>
            <p:nvPr/>
          </p:nvSpPr>
          <p:spPr>
            <a:xfrm>
              <a:off x="6772269" y="4129945"/>
              <a:ext cx="2174240" cy="342900"/>
            </a:xfrm>
            <a:custGeom>
              <a:avLst/>
              <a:gdLst/>
              <a:ahLst/>
              <a:cxnLst/>
              <a:rect l="l" t="t" r="r" b="b"/>
              <a:pathLst>
                <a:path w="2174240" h="342900">
                  <a:moveTo>
                    <a:pt x="1026085" y="1789"/>
                  </a:moveTo>
                  <a:lnTo>
                    <a:pt x="1237013" y="1789"/>
                  </a:lnTo>
                </a:path>
                <a:path w="2174240" h="342900">
                  <a:moveTo>
                    <a:pt x="1667798" y="0"/>
                  </a:moveTo>
                  <a:lnTo>
                    <a:pt x="2173702" y="0"/>
                  </a:lnTo>
                </a:path>
                <a:path w="2174240" h="342900">
                  <a:moveTo>
                    <a:pt x="0" y="323088"/>
                  </a:moveTo>
                  <a:lnTo>
                    <a:pt x="42932" y="323088"/>
                  </a:lnTo>
                </a:path>
                <a:path w="2174240" h="342900">
                  <a:moveTo>
                    <a:pt x="9534" y="332806"/>
                  </a:moveTo>
                  <a:lnTo>
                    <a:pt x="33397" y="332806"/>
                  </a:lnTo>
                </a:path>
                <a:path w="2174240" h="342900">
                  <a:moveTo>
                    <a:pt x="16698" y="342529"/>
                  </a:moveTo>
                  <a:lnTo>
                    <a:pt x="26233" y="342529"/>
                  </a:lnTo>
                </a:path>
                <a:path w="2174240" h="342900">
                  <a:moveTo>
                    <a:pt x="21491" y="299531"/>
                  </a:moveTo>
                  <a:lnTo>
                    <a:pt x="21491" y="323088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295279" y="3377473"/>
              <a:ext cx="1315720" cy="287020"/>
            </a:xfrm>
            <a:custGeom>
              <a:avLst/>
              <a:gdLst/>
              <a:ahLst/>
              <a:cxnLst/>
              <a:rect l="l" t="t" r="r" b="b"/>
              <a:pathLst>
                <a:path w="1315720" h="287020">
                  <a:moveTo>
                    <a:pt x="1315663" y="0"/>
                  </a:moveTo>
                  <a:lnTo>
                    <a:pt x="0" y="0"/>
                  </a:lnTo>
                  <a:lnTo>
                    <a:pt x="0" y="286648"/>
                  </a:lnTo>
                  <a:lnTo>
                    <a:pt x="1315663" y="286648"/>
                  </a:lnTo>
                  <a:lnTo>
                    <a:pt x="13156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295279" y="3377473"/>
              <a:ext cx="1315720" cy="287020"/>
            </a:xfrm>
            <a:custGeom>
              <a:avLst/>
              <a:gdLst/>
              <a:ahLst/>
              <a:cxnLst/>
              <a:rect l="l" t="t" r="r" b="b"/>
              <a:pathLst>
                <a:path w="1315720" h="287020">
                  <a:moveTo>
                    <a:pt x="0" y="286648"/>
                  </a:moveTo>
                  <a:lnTo>
                    <a:pt x="1315663" y="286648"/>
                  </a:lnTo>
                  <a:lnTo>
                    <a:pt x="1315663" y="0"/>
                  </a:lnTo>
                  <a:lnTo>
                    <a:pt x="0" y="0"/>
                  </a:lnTo>
                  <a:lnTo>
                    <a:pt x="0" y="286648"/>
                  </a:lnTo>
                  <a:close/>
                </a:path>
              </a:pathLst>
            </a:custGeom>
            <a:ln w="364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775924" y="4397249"/>
            <a:ext cx="19050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VSSB</a:t>
            </a:r>
            <a:endParaRPr sz="4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772545" y="2534061"/>
            <a:ext cx="19748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VCCA</a:t>
            </a:r>
            <a:endParaRPr sz="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772595" y="2856492"/>
            <a:ext cx="197485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OU</a:t>
            </a:r>
            <a:r>
              <a:rPr sz="450" b="1" spc="10" dirty="0">
                <a:latin typeface="Arial"/>
                <a:cs typeface="Arial"/>
              </a:rPr>
              <a:t>T</a:t>
            </a:r>
            <a:r>
              <a:rPr sz="450" b="1" spc="15" dirty="0">
                <a:latin typeface="Arial"/>
                <a:cs typeface="Arial"/>
              </a:rPr>
              <a:t>A</a:t>
            </a:r>
            <a:endParaRPr sz="4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775924" y="3178973"/>
            <a:ext cx="19050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VSSA</a:t>
            </a:r>
            <a:endParaRPr sz="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813257" y="3537303"/>
            <a:ext cx="113030" cy="984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b="1" spc="15" dirty="0">
                <a:latin typeface="Arial"/>
                <a:cs typeface="Arial"/>
              </a:rPr>
              <a:t>NC</a:t>
            </a:r>
            <a:endParaRPr sz="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788736" y="3432843"/>
            <a:ext cx="331470" cy="17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640" marR="5080" indent="-28575">
              <a:lnSpc>
                <a:spcPct val="106200"/>
              </a:lnSpc>
              <a:spcBef>
                <a:spcPts val="95"/>
              </a:spcBef>
            </a:pPr>
            <a:r>
              <a:rPr sz="450" b="1" spc="10" dirty="0">
                <a:solidFill>
                  <a:srgbClr val="0000FF"/>
                </a:solidFill>
                <a:latin typeface="Arial"/>
                <a:cs typeface="Arial"/>
              </a:rPr>
              <a:t>Func</a:t>
            </a:r>
            <a:r>
              <a:rPr sz="450" b="1" spc="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45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450" b="1" spc="10" dirty="0">
                <a:solidFill>
                  <a:srgbClr val="0000FF"/>
                </a:solidFill>
                <a:latin typeface="Arial"/>
                <a:cs typeface="Arial"/>
              </a:rPr>
              <a:t>ona</a:t>
            </a:r>
            <a:r>
              <a:rPr sz="450" b="1" spc="5" dirty="0">
                <a:solidFill>
                  <a:srgbClr val="0000FF"/>
                </a:solidFill>
                <a:latin typeface="Arial"/>
                <a:cs typeface="Arial"/>
              </a:rPr>
              <a:t>l  Isolation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464486" y="2729350"/>
            <a:ext cx="231775" cy="1196340"/>
            <a:chOff x="7464486" y="2729350"/>
            <a:chExt cx="231775" cy="1196340"/>
          </a:xfrm>
        </p:grpSpPr>
        <p:sp>
          <p:nvSpPr>
            <p:cNvPr id="73" name="object 73"/>
            <p:cNvSpPr/>
            <p:nvPr/>
          </p:nvSpPr>
          <p:spPr>
            <a:xfrm>
              <a:off x="7467661" y="2732525"/>
              <a:ext cx="225425" cy="1189990"/>
            </a:xfrm>
            <a:custGeom>
              <a:avLst/>
              <a:gdLst/>
              <a:ahLst/>
              <a:cxnLst/>
              <a:rect l="l" t="t" r="r" b="b"/>
              <a:pathLst>
                <a:path w="225425" h="1189989">
                  <a:moveTo>
                    <a:pt x="225235" y="0"/>
                  </a:moveTo>
                  <a:lnTo>
                    <a:pt x="0" y="0"/>
                  </a:lnTo>
                  <a:lnTo>
                    <a:pt x="0" y="1189612"/>
                  </a:lnTo>
                  <a:lnTo>
                    <a:pt x="225235" y="1189612"/>
                  </a:lnTo>
                  <a:lnTo>
                    <a:pt x="225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67661" y="2732525"/>
              <a:ext cx="225425" cy="1189990"/>
            </a:xfrm>
            <a:custGeom>
              <a:avLst/>
              <a:gdLst/>
              <a:ahLst/>
              <a:cxnLst/>
              <a:rect l="l" t="t" r="r" b="b"/>
              <a:pathLst>
                <a:path w="225425" h="1189989">
                  <a:moveTo>
                    <a:pt x="0" y="1189612"/>
                  </a:moveTo>
                  <a:lnTo>
                    <a:pt x="225235" y="1189612"/>
                  </a:lnTo>
                  <a:lnTo>
                    <a:pt x="225235" y="0"/>
                  </a:lnTo>
                  <a:lnTo>
                    <a:pt x="0" y="0"/>
                  </a:lnTo>
                  <a:lnTo>
                    <a:pt x="0" y="1189612"/>
                  </a:lnTo>
                  <a:close/>
                </a:path>
              </a:pathLst>
            </a:custGeom>
            <a:ln w="6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495673" y="3282777"/>
            <a:ext cx="16954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LOG</a:t>
            </a:r>
            <a:r>
              <a:rPr sz="350" b="1" spc="-5" dirty="0">
                <a:latin typeface="Arial"/>
                <a:cs typeface="Arial"/>
              </a:rPr>
              <a:t>I</a:t>
            </a:r>
            <a:r>
              <a:rPr sz="350" b="1" spc="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7441228" y="4047945"/>
            <a:ext cx="278130" cy="236220"/>
            <a:chOff x="7441228" y="4047945"/>
            <a:chExt cx="278130" cy="236220"/>
          </a:xfrm>
        </p:grpSpPr>
        <p:sp>
          <p:nvSpPr>
            <p:cNvPr id="77" name="object 77"/>
            <p:cNvSpPr/>
            <p:nvPr/>
          </p:nvSpPr>
          <p:spPr>
            <a:xfrm>
              <a:off x="7444403" y="4051120"/>
              <a:ext cx="271780" cy="229870"/>
            </a:xfrm>
            <a:custGeom>
              <a:avLst/>
              <a:gdLst/>
              <a:ahLst/>
              <a:cxnLst/>
              <a:rect l="l" t="t" r="r" b="b"/>
              <a:pathLst>
                <a:path w="271779" h="229870">
                  <a:moveTo>
                    <a:pt x="271709" y="0"/>
                  </a:moveTo>
                  <a:lnTo>
                    <a:pt x="0" y="0"/>
                  </a:lnTo>
                  <a:lnTo>
                    <a:pt x="0" y="229316"/>
                  </a:lnTo>
                  <a:lnTo>
                    <a:pt x="271709" y="229316"/>
                  </a:lnTo>
                  <a:lnTo>
                    <a:pt x="2717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444403" y="4051120"/>
              <a:ext cx="271780" cy="229870"/>
            </a:xfrm>
            <a:custGeom>
              <a:avLst/>
              <a:gdLst/>
              <a:ahLst/>
              <a:cxnLst/>
              <a:rect l="l" t="t" r="r" b="b"/>
              <a:pathLst>
                <a:path w="271779" h="229870">
                  <a:moveTo>
                    <a:pt x="0" y="229316"/>
                  </a:moveTo>
                  <a:lnTo>
                    <a:pt x="271709" y="229316"/>
                  </a:lnTo>
                  <a:lnTo>
                    <a:pt x="271709" y="0"/>
                  </a:lnTo>
                  <a:lnTo>
                    <a:pt x="0" y="0"/>
                  </a:lnTo>
                  <a:lnTo>
                    <a:pt x="0" y="229316"/>
                  </a:lnTo>
                  <a:close/>
                </a:path>
              </a:pathLst>
            </a:custGeom>
            <a:ln w="6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7455313" y="4066613"/>
            <a:ext cx="250190" cy="18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50" b="1" spc="5" dirty="0">
                <a:latin typeface="Arial"/>
                <a:cs typeface="Arial"/>
              </a:rPr>
              <a:t>DEAD 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TIME </a:t>
            </a:r>
            <a:r>
              <a:rPr sz="350" b="1" spc="5" dirty="0">
                <a:latin typeface="Arial"/>
                <a:cs typeface="Arial"/>
              </a:rPr>
              <a:t> C</a:t>
            </a:r>
            <a:r>
              <a:rPr sz="350" b="1" dirty="0">
                <a:latin typeface="Arial"/>
                <a:cs typeface="Arial"/>
              </a:rPr>
              <a:t>O</a:t>
            </a:r>
            <a:r>
              <a:rPr sz="350" b="1" spc="5" dirty="0">
                <a:latin typeface="Arial"/>
                <a:cs typeface="Arial"/>
              </a:rPr>
              <a:t>N</a:t>
            </a:r>
            <a:r>
              <a:rPr sz="350" b="1" spc="-5" dirty="0">
                <a:latin typeface="Arial"/>
                <a:cs typeface="Arial"/>
              </a:rPr>
              <a:t>T</a:t>
            </a:r>
            <a:r>
              <a:rPr sz="350" b="1" spc="5" dirty="0">
                <a:latin typeface="Arial"/>
                <a:cs typeface="Arial"/>
              </a:rPr>
              <a:t>R</a:t>
            </a:r>
            <a:r>
              <a:rPr sz="350" b="1" dirty="0">
                <a:latin typeface="Arial"/>
                <a:cs typeface="Arial"/>
              </a:rPr>
              <a:t>OL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541599" y="2440177"/>
            <a:ext cx="1831339" cy="2161540"/>
            <a:chOff x="6541599" y="2440177"/>
            <a:chExt cx="1831339" cy="2161540"/>
          </a:xfrm>
        </p:grpSpPr>
        <p:sp>
          <p:nvSpPr>
            <p:cNvPr id="81" name="object 81"/>
            <p:cNvSpPr/>
            <p:nvPr/>
          </p:nvSpPr>
          <p:spPr>
            <a:xfrm>
              <a:off x="8080769" y="2445892"/>
              <a:ext cx="286385" cy="2150110"/>
            </a:xfrm>
            <a:custGeom>
              <a:avLst/>
              <a:gdLst/>
              <a:ahLst/>
              <a:cxnLst/>
              <a:rect l="l" t="t" r="r" b="b"/>
              <a:pathLst>
                <a:path w="286384" h="2150110">
                  <a:moveTo>
                    <a:pt x="0" y="2149855"/>
                  </a:moveTo>
                  <a:lnTo>
                    <a:pt x="286046" y="2149855"/>
                  </a:lnTo>
                </a:path>
                <a:path w="286384" h="2150110">
                  <a:moveTo>
                    <a:pt x="0" y="0"/>
                  </a:moveTo>
                  <a:lnTo>
                    <a:pt x="286046" y="0"/>
                  </a:lnTo>
                </a:path>
              </a:pathLst>
            </a:custGeom>
            <a:ln w="10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80263" y="3957783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5">
                  <a:moveTo>
                    <a:pt x="0" y="93336"/>
                  </a:moveTo>
                  <a:lnTo>
                    <a:pt x="0" y="0"/>
                  </a:lnTo>
                </a:path>
              </a:pathLst>
            </a:custGeom>
            <a:ln w="6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776402" y="3747096"/>
              <a:ext cx="822960" cy="220345"/>
            </a:xfrm>
            <a:custGeom>
              <a:avLst/>
              <a:gdLst/>
              <a:ahLst/>
              <a:cxnLst/>
              <a:rect l="l" t="t" r="r" b="b"/>
              <a:pathLst>
                <a:path w="822959" h="220345">
                  <a:moveTo>
                    <a:pt x="34658" y="0"/>
                  </a:moveTo>
                  <a:lnTo>
                    <a:pt x="0" y="0"/>
                  </a:lnTo>
                  <a:lnTo>
                    <a:pt x="0" y="63411"/>
                  </a:lnTo>
                  <a:lnTo>
                    <a:pt x="34658" y="63411"/>
                  </a:lnTo>
                  <a:lnTo>
                    <a:pt x="34658" y="60375"/>
                  </a:lnTo>
                  <a:lnTo>
                    <a:pt x="34658" y="57340"/>
                  </a:lnTo>
                  <a:lnTo>
                    <a:pt x="34658" y="6070"/>
                  </a:lnTo>
                  <a:lnTo>
                    <a:pt x="34658" y="3035"/>
                  </a:lnTo>
                  <a:lnTo>
                    <a:pt x="34658" y="0"/>
                  </a:lnTo>
                  <a:close/>
                </a:path>
                <a:path w="822959" h="220345">
                  <a:moveTo>
                    <a:pt x="822617" y="219798"/>
                  </a:moveTo>
                  <a:lnTo>
                    <a:pt x="803859" y="182181"/>
                  </a:lnTo>
                  <a:lnTo>
                    <a:pt x="785088" y="219798"/>
                  </a:lnTo>
                  <a:lnTo>
                    <a:pt x="794270" y="216471"/>
                  </a:lnTo>
                  <a:lnTo>
                    <a:pt x="803859" y="215353"/>
                  </a:lnTo>
                  <a:lnTo>
                    <a:pt x="813435" y="216471"/>
                  </a:lnTo>
                  <a:lnTo>
                    <a:pt x="822617" y="219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607795" y="3728638"/>
              <a:ext cx="831850" cy="144145"/>
            </a:xfrm>
            <a:custGeom>
              <a:avLst/>
              <a:gdLst/>
              <a:ahLst/>
              <a:cxnLst/>
              <a:rect l="l" t="t" r="r" b="b"/>
              <a:pathLst>
                <a:path w="831850" h="144145">
                  <a:moveTo>
                    <a:pt x="185965" y="100314"/>
                  </a:moveTo>
                  <a:lnTo>
                    <a:pt x="185965" y="78825"/>
                  </a:lnTo>
                </a:path>
                <a:path w="831850" h="144145">
                  <a:moveTo>
                    <a:pt x="185965" y="21488"/>
                  </a:moveTo>
                  <a:lnTo>
                    <a:pt x="185965" y="0"/>
                  </a:lnTo>
                </a:path>
                <a:path w="831850" h="144145">
                  <a:moveTo>
                    <a:pt x="0" y="143594"/>
                  </a:moveTo>
                  <a:lnTo>
                    <a:pt x="831462" y="143594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30126" y="385342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320" y="9226"/>
                  </a:lnTo>
                  <a:lnTo>
                    <a:pt x="4426" y="18827"/>
                  </a:lnTo>
                  <a:lnTo>
                    <a:pt x="3320" y="28419"/>
                  </a:lnTo>
                  <a:lnTo>
                    <a:pt x="0" y="37617"/>
                  </a:lnTo>
                  <a:lnTo>
                    <a:pt x="37534" y="1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1599" y="3837857"/>
              <a:ext cx="71685" cy="717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41599" y="4343402"/>
              <a:ext cx="255194" cy="89108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8138125" y="3274775"/>
            <a:ext cx="165735" cy="46355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14935" marR="5080" indent="-102870">
              <a:lnSpc>
                <a:spcPct val="105900"/>
              </a:lnSpc>
              <a:spcBef>
                <a:spcPts val="50"/>
              </a:spcBef>
            </a:pPr>
            <a:r>
              <a:rPr sz="450" b="1" spc="5" dirty="0">
                <a:solidFill>
                  <a:srgbClr val="FF0000"/>
                </a:solidFill>
                <a:latin typeface="Arial"/>
                <a:cs typeface="Arial"/>
              </a:rPr>
              <a:t>Input</a:t>
            </a:r>
            <a:r>
              <a:rPr sz="45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b="1" spc="1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45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b="1" spc="10" dirty="0">
                <a:solidFill>
                  <a:srgbClr val="FF0000"/>
                </a:solidFill>
                <a:latin typeface="Arial"/>
                <a:cs typeface="Arial"/>
              </a:rPr>
              <a:t>Output </a:t>
            </a:r>
            <a:r>
              <a:rPr sz="45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b="1" spc="5" dirty="0">
                <a:solidFill>
                  <a:srgbClr val="FF0000"/>
                </a:solidFill>
                <a:latin typeface="Arial"/>
                <a:cs typeface="Arial"/>
              </a:rPr>
              <a:t>Isolation</a:t>
            </a:r>
            <a:endParaRPr sz="45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7970339" y="2442717"/>
            <a:ext cx="507365" cy="2156460"/>
            <a:chOff x="7970339" y="2442717"/>
            <a:chExt cx="507365" cy="2156460"/>
          </a:xfrm>
        </p:grpSpPr>
        <p:sp>
          <p:nvSpPr>
            <p:cNvPr id="90" name="object 90"/>
            <p:cNvSpPr/>
            <p:nvPr/>
          </p:nvSpPr>
          <p:spPr>
            <a:xfrm>
              <a:off x="7973514" y="2732525"/>
              <a:ext cx="143510" cy="358775"/>
            </a:xfrm>
            <a:custGeom>
              <a:avLst/>
              <a:gdLst/>
              <a:ahLst/>
              <a:cxnLst/>
              <a:rect l="l" t="t" r="r" b="b"/>
              <a:pathLst>
                <a:path w="143509" h="358775">
                  <a:moveTo>
                    <a:pt x="0" y="0"/>
                  </a:moveTo>
                  <a:lnTo>
                    <a:pt x="0" y="358329"/>
                  </a:lnTo>
                  <a:lnTo>
                    <a:pt x="143023" y="281526"/>
                  </a:lnTo>
                  <a:lnTo>
                    <a:pt x="143023" y="76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973514" y="2732525"/>
              <a:ext cx="143510" cy="358775"/>
            </a:xfrm>
            <a:custGeom>
              <a:avLst/>
              <a:gdLst/>
              <a:ahLst/>
              <a:cxnLst/>
              <a:rect l="l" t="t" r="r" b="b"/>
              <a:pathLst>
                <a:path w="143509" h="358775">
                  <a:moveTo>
                    <a:pt x="0" y="0"/>
                  </a:moveTo>
                  <a:lnTo>
                    <a:pt x="143023" y="76802"/>
                  </a:lnTo>
                  <a:lnTo>
                    <a:pt x="143023" y="281526"/>
                  </a:lnTo>
                  <a:lnTo>
                    <a:pt x="0" y="358329"/>
                  </a:lnTo>
                  <a:lnTo>
                    <a:pt x="0" y="0"/>
                  </a:lnTo>
                  <a:close/>
                </a:path>
              </a:pathLst>
            </a:custGeom>
            <a:ln w="6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331048" y="2804171"/>
              <a:ext cx="143510" cy="215265"/>
            </a:xfrm>
            <a:custGeom>
              <a:avLst/>
              <a:gdLst/>
              <a:ahLst/>
              <a:cxnLst/>
              <a:rect l="l" t="t" r="r" b="b"/>
              <a:pathLst>
                <a:path w="143509" h="215264">
                  <a:moveTo>
                    <a:pt x="0" y="0"/>
                  </a:moveTo>
                  <a:lnTo>
                    <a:pt x="0" y="214987"/>
                  </a:lnTo>
                  <a:lnTo>
                    <a:pt x="143023" y="10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331048" y="2804171"/>
              <a:ext cx="143510" cy="215265"/>
            </a:xfrm>
            <a:custGeom>
              <a:avLst/>
              <a:gdLst/>
              <a:ahLst/>
              <a:cxnLst/>
              <a:rect l="l" t="t" r="r" b="b"/>
              <a:pathLst>
                <a:path w="143509" h="215264">
                  <a:moveTo>
                    <a:pt x="143023" y="107493"/>
                  </a:moveTo>
                  <a:lnTo>
                    <a:pt x="0" y="214987"/>
                  </a:lnTo>
                  <a:lnTo>
                    <a:pt x="0" y="0"/>
                  </a:lnTo>
                  <a:lnTo>
                    <a:pt x="143023" y="107493"/>
                  </a:lnTo>
                  <a:close/>
                </a:path>
              </a:pathLst>
            </a:custGeom>
            <a:ln w="6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4718" y="2838199"/>
              <a:ext cx="98027" cy="14698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8236657" y="2840019"/>
              <a:ext cx="94615" cy="143510"/>
            </a:xfrm>
            <a:custGeom>
              <a:avLst/>
              <a:gdLst/>
              <a:ahLst/>
              <a:cxnLst/>
              <a:rect l="l" t="t" r="r" b="b"/>
              <a:pathLst>
                <a:path w="94615" h="143510">
                  <a:moveTo>
                    <a:pt x="22903" y="106078"/>
                  </a:moveTo>
                  <a:lnTo>
                    <a:pt x="13983" y="104854"/>
                  </a:lnTo>
                  <a:lnTo>
                    <a:pt x="6703" y="101521"/>
                  </a:lnTo>
                  <a:lnTo>
                    <a:pt x="1798" y="96585"/>
                  </a:lnTo>
                  <a:lnTo>
                    <a:pt x="0" y="90555"/>
                  </a:lnTo>
                  <a:lnTo>
                    <a:pt x="1798" y="84504"/>
                  </a:lnTo>
                  <a:lnTo>
                    <a:pt x="6703" y="79571"/>
                  </a:lnTo>
                  <a:lnTo>
                    <a:pt x="13983" y="76249"/>
                  </a:lnTo>
                  <a:lnTo>
                    <a:pt x="22903" y="75033"/>
                  </a:lnTo>
                </a:path>
                <a:path w="94615" h="143510">
                  <a:moveTo>
                    <a:pt x="22903" y="91819"/>
                  </a:moveTo>
                  <a:lnTo>
                    <a:pt x="13983" y="90169"/>
                  </a:lnTo>
                  <a:lnTo>
                    <a:pt x="6703" y="85670"/>
                  </a:lnTo>
                  <a:lnTo>
                    <a:pt x="1798" y="79000"/>
                  </a:lnTo>
                  <a:lnTo>
                    <a:pt x="0" y="70836"/>
                  </a:lnTo>
                  <a:lnTo>
                    <a:pt x="1798" y="62673"/>
                  </a:lnTo>
                  <a:lnTo>
                    <a:pt x="6703" y="56003"/>
                  </a:lnTo>
                  <a:lnTo>
                    <a:pt x="13983" y="51504"/>
                  </a:lnTo>
                  <a:lnTo>
                    <a:pt x="22903" y="49853"/>
                  </a:lnTo>
                </a:path>
                <a:path w="94615" h="143510">
                  <a:moveTo>
                    <a:pt x="22903" y="75033"/>
                  </a:moveTo>
                  <a:lnTo>
                    <a:pt x="35516" y="75033"/>
                  </a:lnTo>
                  <a:lnTo>
                    <a:pt x="45757" y="78774"/>
                  </a:lnTo>
                  <a:lnTo>
                    <a:pt x="45757" y="83426"/>
                  </a:lnTo>
                  <a:lnTo>
                    <a:pt x="45757" y="88078"/>
                  </a:lnTo>
                  <a:lnTo>
                    <a:pt x="35516" y="91819"/>
                  </a:lnTo>
                  <a:lnTo>
                    <a:pt x="22903" y="91819"/>
                  </a:lnTo>
                </a:path>
                <a:path w="94615" h="143510">
                  <a:moveTo>
                    <a:pt x="22903" y="66640"/>
                  </a:moveTo>
                  <a:lnTo>
                    <a:pt x="13983" y="65432"/>
                  </a:lnTo>
                  <a:lnTo>
                    <a:pt x="6703" y="62133"/>
                  </a:lnTo>
                  <a:lnTo>
                    <a:pt x="1798" y="57233"/>
                  </a:lnTo>
                  <a:lnTo>
                    <a:pt x="0" y="51218"/>
                  </a:lnTo>
                  <a:lnTo>
                    <a:pt x="1798" y="45233"/>
                  </a:lnTo>
                  <a:lnTo>
                    <a:pt x="6703" y="40348"/>
                  </a:lnTo>
                  <a:lnTo>
                    <a:pt x="13983" y="37055"/>
                  </a:lnTo>
                  <a:lnTo>
                    <a:pt x="22903" y="35848"/>
                  </a:lnTo>
                </a:path>
                <a:path w="94615" h="143510">
                  <a:moveTo>
                    <a:pt x="22903" y="49853"/>
                  </a:moveTo>
                  <a:lnTo>
                    <a:pt x="35516" y="49853"/>
                  </a:lnTo>
                  <a:lnTo>
                    <a:pt x="45757" y="53595"/>
                  </a:lnTo>
                  <a:lnTo>
                    <a:pt x="45757" y="58246"/>
                  </a:lnTo>
                  <a:lnTo>
                    <a:pt x="45757" y="62898"/>
                  </a:lnTo>
                  <a:lnTo>
                    <a:pt x="35516" y="66640"/>
                  </a:lnTo>
                  <a:lnTo>
                    <a:pt x="22903" y="66640"/>
                  </a:lnTo>
                </a:path>
                <a:path w="94615" h="143510">
                  <a:moveTo>
                    <a:pt x="22903" y="35848"/>
                  </a:moveTo>
                  <a:lnTo>
                    <a:pt x="22903" y="24370"/>
                  </a:lnTo>
                </a:path>
                <a:path w="94615" h="143510">
                  <a:moveTo>
                    <a:pt x="22903" y="107493"/>
                  </a:moveTo>
                  <a:lnTo>
                    <a:pt x="22903" y="118971"/>
                  </a:lnTo>
                </a:path>
                <a:path w="94615" h="143510">
                  <a:moveTo>
                    <a:pt x="94390" y="0"/>
                  </a:moveTo>
                  <a:lnTo>
                    <a:pt x="22903" y="0"/>
                  </a:lnTo>
                  <a:lnTo>
                    <a:pt x="22903" y="21488"/>
                  </a:lnTo>
                </a:path>
                <a:path w="94615" h="143510">
                  <a:moveTo>
                    <a:pt x="94390" y="143341"/>
                  </a:moveTo>
                  <a:lnTo>
                    <a:pt x="22903" y="143341"/>
                  </a:lnTo>
                  <a:lnTo>
                    <a:pt x="22903" y="121853"/>
                  </a:lnTo>
                </a:path>
              </a:pathLst>
            </a:custGeom>
            <a:ln w="3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973514" y="3950806"/>
              <a:ext cx="143510" cy="358775"/>
            </a:xfrm>
            <a:custGeom>
              <a:avLst/>
              <a:gdLst/>
              <a:ahLst/>
              <a:cxnLst/>
              <a:rect l="l" t="t" r="r" b="b"/>
              <a:pathLst>
                <a:path w="143509" h="358775">
                  <a:moveTo>
                    <a:pt x="0" y="0"/>
                  </a:moveTo>
                  <a:lnTo>
                    <a:pt x="0" y="358294"/>
                  </a:lnTo>
                  <a:lnTo>
                    <a:pt x="143023" y="281511"/>
                  </a:lnTo>
                  <a:lnTo>
                    <a:pt x="143023" y="76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973514" y="3950806"/>
              <a:ext cx="143510" cy="358775"/>
            </a:xfrm>
            <a:custGeom>
              <a:avLst/>
              <a:gdLst/>
              <a:ahLst/>
              <a:cxnLst/>
              <a:rect l="l" t="t" r="r" b="b"/>
              <a:pathLst>
                <a:path w="143509" h="358775">
                  <a:moveTo>
                    <a:pt x="0" y="0"/>
                  </a:moveTo>
                  <a:lnTo>
                    <a:pt x="143023" y="76752"/>
                  </a:lnTo>
                  <a:lnTo>
                    <a:pt x="143023" y="281511"/>
                  </a:lnTo>
                  <a:lnTo>
                    <a:pt x="0" y="358294"/>
                  </a:lnTo>
                  <a:lnTo>
                    <a:pt x="0" y="0"/>
                  </a:lnTo>
                  <a:close/>
                </a:path>
              </a:pathLst>
            </a:custGeom>
            <a:ln w="6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31048" y="4022451"/>
              <a:ext cx="143510" cy="215265"/>
            </a:xfrm>
            <a:custGeom>
              <a:avLst/>
              <a:gdLst/>
              <a:ahLst/>
              <a:cxnLst/>
              <a:rect l="l" t="t" r="r" b="b"/>
              <a:pathLst>
                <a:path w="143509" h="215264">
                  <a:moveTo>
                    <a:pt x="0" y="0"/>
                  </a:moveTo>
                  <a:lnTo>
                    <a:pt x="0" y="214987"/>
                  </a:lnTo>
                  <a:lnTo>
                    <a:pt x="143023" y="10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331048" y="4022451"/>
              <a:ext cx="143510" cy="215265"/>
            </a:xfrm>
            <a:custGeom>
              <a:avLst/>
              <a:gdLst/>
              <a:ahLst/>
              <a:cxnLst/>
              <a:rect l="l" t="t" r="r" b="b"/>
              <a:pathLst>
                <a:path w="143509" h="215264">
                  <a:moveTo>
                    <a:pt x="143023" y="107493"/>
                  </a:moveTo>
                  <a:lnTo>
                    <a:pt x="0" y="214987"/>
                  </a:lnTo>
                  <a:lnTo>
                    <a:pt x="0" y="0"/>
                  </a:lnTo>
                  <a:lnTo>
                    <a:pt x="143023" y="107493"/>
                  </a:lnTo>
                  <a:close/>
                </a:path>
              </a:pathLst>
            </a:custGeom>
            <a:ln w="6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14718" y="4056479"/>
              <a:ext cx="98027" cy="146946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8236657" y="4058299"/>
              <a:ext cx="94615" cy="143510"/>
            </a:xfrm>
            <a:custGeom>
              <a:avLst/>
              <a:gdLst/>
              <a:ahLst/>
              <a:cxnLst/>
              <a:rect l="l" t="t" r="r" b="b"/>
              <a:pathLst>
                <a:path w="94615" h="143510">
                  <a:moveTo>
                    <a:pt x="22903" y="106042"/>
                  </a:moveTo>
                  <a:lnTo>
                    <a:pt x="13983" y="104823"/>
                  </a:lnTo>
                  <a:lnTo>
                    <a:pt x="6703" y="101497"/>
                  </a:lnTo>
                  <a:lnTo>
                    <a:pt x="1798" y="96565"/>
                  </a:lnTo>
                  <a:lnTo>
                    <a:pt x="0" y="90525"/>
                  </a:lnTo>
                  <a:lnTo>
                    <a:pt x="1798" y="84486"/>
                  </a:lnTo>
                  <a:lnTo>
                    <a:pt x="6703" y="79555"/>
                  </a:lnTo>
                  <a:lnTo>
                    <a:pt x="13983" y="76231"/>
                  </a:lnTo>
                  <a:lnTo>
                    <a:pt x="22903" y="75013"/>
                  </a:lnTo>
                </a:path>
                <a:path w="94615" h="143510">
                  <a:moveTo>
                    <a:pt x="22903" y="91809"/>
                  </a:moveTo>
                  <a:lnTo>
                    <a:pt x="13983" y="90159"/>
                  </a:lnTo>
                  <a:lnTo>
                    <a:pt x="6703" y="85660"/>
                  </a:lnTo>
                  <a:lnTo>
                    <a:pt x="1798" y="78985"/>
                  </a:lnTo>
                  <a:lnTo>
                    <a:pt x="0" y="70811"/>
                  </a:lnTo>
                  <a:lnTo>
                    <a:pt x="1798" y="62635"/>
                  </a:lnTo>
                  <a:lnTo>
                    <a:pt x="6703" y="55957"/>
                  </a:lnTo>
                  <a:lnTo>
                    <a:pt x="13983" y="51454"/>
                  </a:lnTo>
                  <a:lnTo>
                    <a:pt x="22903" y="49803"/>
                  </a:lnTo>
                </a:path>
                <a:path w="94615" h="143510">
                  <a:moveTo>
                    <a:pt x="22903" y="75013"/>
                  </a:moveTo>
                  <a:lnTo>
                    <a:pt x="35516" y="75013"/>
                  </a:lnTo>
                  <a:lnTo>
                    <a:pt x="45757" y="78769"/>
                  </a:lnTo>
                  <a:lnTo>
                    <a:pt x="45757" y="83411"/>
                  </a:lnTo>
                  <a:lnTo>
                    <a:pt x="45757" y="88047"/>
                  </a:lnTo>
                  <a:lnTo>
                    <a:pt x="35516" y="91809"/>
                  </a:lnTo>
                  <a:lnTo>
                    <a:pt x="22903" y="91809"/>
                  </a:lnTo>
                </a:path>
                <a:path w="94615" h="143510">
                  <a:moveTo>
                    <a:pt x="22903" y="66609"/>
                  </a:moveTo>
                  <a:lnTo>
                    <a:pt x="13983" y="65400"/>
                  </a:lnTo>
                  <a:lnTo>
                    <a:pt x="6703" y="62101"/>
                  </a:lnTo>
                  <a:lnTo>
                    <a:pt x="1798" y="57209"/>
                  </a:lnTo>
                  <a:lnTo>
                    <a:pt x="0" y="51218"/>
                  </a:lnTo>
                  <a:lnTo>
                    <a:pt x="1798" y="45225"/>
                  </a:lnTo>
                  <a:lnTo>
                    <a:pt x="6703" y="40322"/>
                  </a:lnTo>
                  <a:lnTo>
                    <a:pt x="13983" y="37012"/>
                  </a:lnTo>
                  <a:lnTo>
                    <a:pt x="22903" y="35797"/>
                  </a:lnTo>
                </a:path>
                <a:path w="94615" h="143510">
                  <a:moveTo>
                    <a:pt x="22903" y="49803"/>
                  </a:moveTo>
                  <a:lnTo>
                    <a:pt x="35516" y="49803"/>
                  </a:lnTo>
                  <a:lnTo>
                    <a:pt x="45757" y="53575"/>
                  </a:lnTo>
                  <a:lnTo>
                    <a:pt x="45757" y="58211"/>
                  </a:lnTo>
                  <a:lnTo>
                    <a:pt x="45757" y="62853"/>
                  </a:lnTo>
                  <a:lnTo>
                    <a:pt x="35516" y="66609"/>
                  </a:lnTo>
                  <a:lnTo>
                    <a:pt x="22903" y="66609"/>
                  </a:lnTo>
                </a:path>
                <a:path w="94615" h="143510">
                  <a:moveTo>
                    <a:pt x="22903" y="35797"/>
                  </a:moveTo>
                  <a:lnTo>
                    <a:pt x="22903" y="24370"/>
                  </a:lnTo>
                </a:path>
                <a:path w="94615" h="143510">
                  <a:moveTo>
                    <a:pt x="22903" y="107473"/>
                  </a:moveTo>
                  <a:lnTo>
                    <a:pt x="22903" y="118940"/>
                  </a:lnTo>
                </a:path>
                <a:path w="94615" h="143510">
                  <a:moveTo>
                    <a:pt x="94390" y="0"/>
                  </a:moveTo>
                  <a:lnTo>
                    <a:pt x="22903" y="0"/>
                  </a:lnTo>
                  <a:lnTo>
                    <a:pt x="22903" y="21488"/>
                  </a:lnTo>
                </a:path>
                <a:path w="94615" h="143510">
                  <a:moveTo>
                    <a:pt x="94390" y="143306"/>
                  </a:moveTo>
                  <a:lnTo>
                    <a:pt x="22903" y="143306"/>
                  </a:lnTo>
                  <a:lnTo>
                    <a:pt x="22903" y="121807"/>
                  </a:lnTo>
                </a:path>
              </a:pathLst>
            </a:custGeom>
            <a:ln w="3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23793" y="2445892"/>
              <a:ext cx="0" cy="2150110"/>
            </a:xfrm>
            <a:custGeom>
              <a:avLst/>
              <a:gdLst/>
              <a:ahLst/>
              <a:cxnLst/>
              <a:rect l="l" t="t" r="r" b="b"/>
              <a:pathLst>
                <a:path h="2150110">
                  <a:moveTo>
                    <a:pt x="0" y="0"/>
                  </a:moveTo>
                  <a:lnTo>
                    <a:pt x="0" y="2149855"/>
                  </a:lnTo>
                </a:path>
              </a:pathLst>
            </a:custGeom>
            <a:ln w="6053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7990478" y="2852952"/>
            <a:ext cx="102235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5" dirty="0">
                <a:latin typeface="Arial"/>
                <a:cs typeface="Arial"/>
              </a:rPr>
              <a:t>Tx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333633" y="2852952"/>
            <a:ext cx="109855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10" dirty="0">
                <a:latin typeface="Arial"/>
                <a:cs typeface="Arial"/>
              </a:rPr>
              <a:t>Rx</a:t>
            </a:r>
            <a:endParaRPr sz="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333633" y="4071232"/>
            <a:ext cx="109855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0" b="1" spc="10" dirty="0">
                <a:latin typeface="Arial"/>
                <a:cs typeface="Arial"/>
              </a:rPr>
              <a:t>Rx</a:t>
            </a:r>
            <a:endParaRPr sz="5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246353" y="2978144"/>
            <a:ext cx="95250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00" b="1" spc="10" dirty="0">
                <a:solidFill>
                  <a:srgbClr val="0000FF"/>
                </a:solidFill>
                <a:latin typeface="Arial"/>
                <a:cs typeface="Arial"/>
              </a:rPr>
              <a:t>NB</a:t>
            </a:r>
            <a:endParaRPr sz="3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246353" y="2725893"/>
            <a:ext cx="95250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00" b="1" spc="10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endParaRPr sz="3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829091" y="2845572"/>
            <a:ext cx="95250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300" b="1" spc="10" dirty="0">
                <a:solidFill>
                  <a:srgbClr val="0000FF"/>
                </a:solidFill>
                <a:latin typeface="Arial"/>
                <a:cs typeface="Arial"/>
              </a:rPr>
              <a:t>NA</a:t>
            </a:r>
            <a:endParaRPr sz="3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811764" y="4038565"/>
            <a:ext cx="306070" cy="1047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00" b="1" spc="5" dirty="0">
                <a:solidFill>
                  <a:srgbClr val="0000FF"/>
                </a:solidFill>
                <a:latin typeface="Arial"/>
                <a:cs typeface="Arial"/>
              </a:rPr>
              <a:t>INB      </a:t>
            </a:r>
            <a:r>
              <a:rPr sz="300" b="1" spc="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750" b="1" spc="7" baseline="-27777" dirty="0">
                <a:latin typeface="Arial"/>
                <a:cs typeface="Arial"/>
              </a:rPr>
              <a:t>Tx</a:t>
            </a:r>
            <a:endParaRPr sz="750" baseline="-27777">
              <a:latin typeface="Arial"/>
              <a:cs typeface="Arial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8678242" y="3413241"/>
            <a:ext cx="1087120" cy="1075690"/>
            <a:chOff x="8678242" y="3413241"/>
            <a:chExt cx="1087120" cy="1075690"/>
          </a:xfrm>
        </p:grpSpPr>
        <p:pic>
          <p:nvPicPr>
            <p:cNvPr id="111" name="object 11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1302" y="3413241"/>
              <a:ext cx="71700" cy="718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91302" y="3556583"/>
              <a:ext cx="71700" cy="7178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32201" y="3879119"/>
              <a:ext cx="88840" cy="143331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32201" y="4237436"/>
              <a:ext cx="88840" cy="14332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9160482" y="3950805"/>
              <a:ext cx="358140" cy="297815"/>
            </a:xfrm>
            <a:custGeom>
              <a:avLst/>
              <a:gdLst/>
              <a:ahLst/>
              <a:cxnLst/>
              <a:rect l="l" t="t" r="r" b="b"/>
              <a:pathLst>
                <a:path w="358140" h="297814">
                  <a:moveTo>
                    <a:pt x="357533" y="35797"/>
                  </a:moveTo>
                  <a:lnTo>
                    <a:pt x="357533" y="297382"/>
                  </a:lnTo>
                </a:path>
                <a:path w="358140" h="297814">
                  <a:moveTo>
                    <a:pt x="271719" y="0"/>
                  </a:moveTo>
                  <a:lnTo>
                    <a:pt x="0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57544" y="3871327"/>
              <a:ext cx="120477" cy="15890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9160482" y="4309100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70">
                  <a:moveTo>
                    <a:pt x="293160" y="0"/>
                  </a:moveTo>
                  <a:lnTo>
                    <a:pt x="0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7544" y="4230228"/>
              <a:ext cx="120477" cy="15893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9503688" y="411561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16"/>
                  </a:lnTo>
                  <a:lnTo>
                    <a:pt x="0" y="14334"/>
                  </a:lnTo>
                  <a:lnTo>
                    <a:pt x="0" y="22247"/>
                  </a:lnTo>
                  <a:lnTo>
                    <a:pt x="6407" y="28663"/>
                  </a:lnTo>
                  <a:lnTo>
                    <a:pt x="22197" y="28663"/>
                  </a:lnTo>
                  <a:lnTo>
                    <a:pt x="28604" y="22247"/>
                  </a:lnTo>
                  <a:lnTo>
                    <a:pt x="28604" y="6416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681417" y="3807059"/>
              <a:ext cx="1015365" cy="337820"/>
            </a:xfrm>
            <a:custGeom>
              <a:avLst/>
              <a:gdLst/>
              <a:ahLst/>
              <a:cxnLst/>
              <a:rect l="l" t="t" r="r" b="b"/>
              <a:pathLst>
                <a:path w="1015365" h="337820">
                  <a:moveTo>
                    <a:pt x="822270" y="322886"/>
                  </a:moveTo>
                  <a:lnTo>
                    <a:pt x="822270" y="314968"/>
                  </a:lnTo>
                  <a:lnTo>
                    <a:pt x="828677" y="308551"/>
                  </a:lnTo>
                  <a:lnTo>
                    <a:pt x="836598" y="308551"/>
                  </a:lnTo>
                  <a:lnTo>
                    <a:pt x="844468" y="308551"/>
                  </a:lnTo>
                  <a:lnTo>
                    <a:pt x="850875" y="314968"/>
                  </a:lnTo>
                  <a:lnTo>
                    <a:pt x="850875" y="322886"/>
                  </a:lnTo>
                  <a:lnTo>
                    <a:pt x="850875" y="330798"/>
                  </a:lnTo>
                  <a:lnTo>
                    <a:pt x="844468" y="337215"/>
                  </a:lnTo>
                  <a:lnTo>
                    <a:pt x="836598" y="337215"/>
                  </a:lnTo>
                  <a:lnTo>
                    <a:pt x="828677" y="337215"/>
                  </a:lnTo>
                  <a:lnTo>
                    <a:pt x="822270" y="330798"/>
                  </a:lnTo>
                  <a:lnTo>
                    <a:pt x="822270" y="322886"/>
                  </a:lnTo>
                  <a:close/>
                </a:path>
                <a:path w="1015365" h="337820">
                  <a:moveTo>
                    <a:pt x="1015339" y="0"/>
                  </a:moveTo>
                  <a:lnTo>
                    <a:pt x="0" y="404"/>
                  </a:lnTo>
                  <a:lnTo>
                    <a:pt x="0" y="7205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91302" y="3769751"/>
              <a:ext cx="71700" cy="71835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891644" y="3950805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>
                  <a:moveTo>
                    <a:pt x="0" y="0"/>
                  </a:moveTo>
                  <a:lnTo>
                    <a:pt x="25925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908438" y="393199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320" y="9198"/>
                  </a:lnTo>
                  <a:lnTo>
                    <a:pt x="4426" y="18789"/>
                  </a:lnTo>
                  <a:lnTo>
                    <a:pt x="3320" y="28391"/>
                  </a:lnTo>
                  <a:lnTo>
                    <a:pt x="0" y="37617"/>
                  </a:lnTo>
                  <a:lnTo>
                    <a:pt x="37534" y="1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18015" y="4095822"/>
              <a:ext cx="246752" cy="7182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9518015" y="3807110"/>
              <a:ext cx="0" cy="72390"/>
            </a:xfrm>
            <a:custGeom>
              <a:avLst/>
              <a:gdLst/>
              <a:ahLst/>
              <a:cxnLst/>
              <a:rect l="l" t="t" r="r" b="b"/>
              <a:pathLst>
                <a:path h="72389">
                  <a:moveTo>
                    <a:pt x="0" y="71999"/>
                  </a:moveTo>
                  <a:lnTo>
                    <a:pt x="0" y="0"/>
                  </a:lnTo>
                </a:path>
              </a:pathLst>
            </a:custGeom>
            <a:ln w="6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14983" y="4377728"/>
              <a:ext cx="248877" cy="110606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9053227" y="3807312"/>
              <a:ext cx="464820" cy="645160"/>
            </a:xfrm>
            <a:custGeom>
              <a:avLst/>
              <a:gdLst/>
              <a:ahLst/>
              <a:cxnLst/>
              <a:rect l="l" t="t" r="r" b="b"/>
              <a:pathLst>
                <a:path w="464820" h="645160">
                  <a:moveTo>
                    <a:pt x="0" y="0"/>
                  </a:moveTo>
                  <a:lnTo>
                    <a:pt x="0" y="645109"/>
                  </a:lnTo>
                  <a:lnTo>
                    <a:pt x="464788" y="645109"/>
                  </a:lnTo>
                </a:path>
              </a:pathLst>
            </a:custGeom>
            <a:ln w="6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45972" y="3879124"/>
              <a:ext cx="214629" cy="501650"/>
            </a:xfrm>
            <a:custGeom>
              <a:avLst/>
              <a:gdLst/>
              <a:ahLst/>
              <a:cxnLst/>
              <a:rect l="l" t="t" r="r" b="b"/>
              <a:pathLst>
                <a:path w="214629" h="501650">
                  <a:moveTo>
                    <a:pt x="214509" y="0"/>
                  </a:moveTo>
                  <a:lnTo>
                    <a:pt x="0" y="0"/>
                  </a:lnTo>
                  <a:lnTo>
                    <a:pt x="0" y="501636"/>
                  </a:lnTo>
                  <a:lnTo>
                    <a:pt x="214509" y="501636"/>
                  </a:lnTo>
                  <a:lnTo>
                    <a:pt x="21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945972" y="3879124"/>
              <a:ext cx="214629" cy="501650"/>
            </a:xfrm>
            <a:custGeom>
              <a:avLst/>
              <a:gdLst/>
              <a:ahLst/>
              <a:cxnLst/>
              <a:rect l="l" t="t" r="r" b="b"/>
              <a:pathLst>
                <a:path w="214629" h="501650">
                  <a:moveTo>
                    <a:pt x="0" y="501636"/>
                  </a:moveTo>
                  <a:lnTo>
                    <a:pt x="214509" y="501636"/>
                  </a:lnTo>
                  <a:lnTo>
                    <a:pt x="214509" y="0"/>
                  </a:lnTo>
                  <a:lnTo>
                    <a:pt x="0" y="0"/>
                  </a:lnTo>
                  <a:lnTo>
                    <a:pt x="0" y="501636"/>
                  </a:lnTo>
                  <a:close/>
                </a:path>
              </a:pathLst>
            </a:custGeom>
            <a:ln w="6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8968637" y="4085391"/>
            <a:ext cx="16954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LOG</a:t>
            </a:r>
            <a:r>
              <a:rPr sz="350" b="1" spc="-5" dirty="0">
                <a:latin typeface="Arial"/>
                <a:cs typeface="Arial"/>
              </a:rPr>
              <a:t>I</a:t>
            </a:r>
            <a:r>
              <a:rPr sz="350" b="1" spc="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8472661" y="2553291"/>
            <a:ext cx="1290955" cy="1917064"/>
            <a:chOff x="8472661" y="2553291"/>
            <a:chExt cx="1290955" cy="1917064"/>
          </a:xfrm>
        </p:grpSpPr>
        <p:sp>
          <p:nvSpPr>
            <p:cNvPr id="132" name="object 132"/>
            <p:cNvSpPr/>
            <p:nvPr/>
          </p:nvSpPr>
          <p:spPr>
            <a:xfrm>
              <a:off x="9038899" y="379315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248" y="0"/>
                  </a:moveTo>
                  <a:lnTo>
                    <a:pt x="6407" y="0"/>
                  </a:lnTo>
                  <a:lnTo>
                    <a:pt x="0" y="6370"/>
                  </a:lnTo>
                  <a:lnTo>
                    <a:pt x="0" y="14308"/>
                  </a:lnTo>
                  <a:lnTo>
                    <a:pt x="0" y="22247"/>
                  </a:lnTo>
                  <a:lnTo>
                    <a:pt x="6407" y="28617"/>
                  </a:lnTo>
                  <a:lnTo>
                    <a:pt x="22248" y="28617"/>
                  </a:lnTo>
                  <a:lnTo>
                    <a:pt x="28604" y="22247"/>
                  </a:lnTo>
                  <a:lnTo>
                    <a:pt x="28604" y="6370"/>
                  </a:lnTo>
                  <a:lnTo>
                    <a:pt x="22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38899" y="3793155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08"/>
                  </a:moveTo>
                  <a:lnTo>
                    <a:pt x="0" y="6370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248" y="0"/>
                  </a:lnTo>
                  <a:lnTo>
                    <a:pt x="28604" y="6370"/>
                  </a:lnTo>
                  <a:lnTo>
                    <a:pt x="28604" y="14308"/>
                  </a:lnTo>
                  <a:lnTo>
                    <a:pt x="28604" y="22247"/>
                  </a:lnTo>
                  <a:lnTo>
                    <a:pt x="22248" y="28617"/>
                  </a:lnTo>
                  <a:lnTo>
                    <a:pt x="14327" y="28617"/>
                  </a:lnTo>
                  <a:lnTo>
                    <a:pt x="6407" y="28617"/>
                  </a:lnTo>
                  <a:lnTo>
                    <a:pt x="0" y="22247"/>
                  </a:lnTo>
                  <a:lnTo>
                    <a:pt x="0" y="14308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503688" y="4438093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16"/>
                  </a:lnTo>
                  <a:lnTo>
                    <a:pt x="0" y="14329"/>
                  </a:lnTo>
                  <a:lnTo>
                    <a:pt x="0" y="22247"/>
                  </a:lnTo>
                  <a:lnTo>
                    <a:pt x="6407" y="28663"/>
                  </a:lnTo>
                  <a:lnTo>
                    <a:pt x="22197" y="28663"/>
                  </a:lnTo>
                  <a:lnTo>
                    <a:pt x="28604" y="22247"/>
                  </a:lnTo>
                  <a:lnTo>
                    <a:pt x="28604" y="6416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503688" y="4438093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29"/>
                  </a:moveTo>
                  <a:lnTo>
                    <a:pt x="0" y="6416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16"/>
                  </a:lnTo>
                  <a:lnTo>
                    <a:pt x="28604" y="14329"/>
                  </a:lnTo>
                  <a:lnTo>
                    <a:pt x="28604" y="22247"/>
                  </a:lnTo>
                  <a:lnTo>
                    <a:pt x="22197" y="28663"/>
                  </a:lnTo>
                  <a:lnTo>
                    <a:pt x="14327" y="28663"/>
                  </a:lnTo>
                  <a:lnTo>
                    <a:pt x="6407" y="28663"/>
                  </a:lnTo>
                  <a:lnTo>
                    <a:pt x="0" y="22247"/>
                  </a:lnTo>
                  <a:lnTo>
                    <a:pt x="0" y="1432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500106" y="257487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500106" y="257487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27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27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5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428569" y="2661243"/>
              <a:ext cx="88841" cy="143331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28569" y="3019530"/>
              <a:ext cx="88841" cy="143324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9156900" y="2732879"/>
              <a:ext cx="357505" cy="297815"/>
            </a:xfrm>
            <a:custGeom>
              <a:avLst/>
              <a:gdLst/>
              <a:ahLst/>
              <a:cxnLst/>
              <a:rect l="l" t="t" r="r" b="b"/>
              <a:pathLst>
                <a:path w="357504" h="297814">
                  <a:moveTo>
                    <a:pt x="357482" y="35848"/>
                  </a:moveTo>
                  <a:lnTo>
                    <a:pt x="357482" y="297403"/>
                  </a:lnTo>
                </a:path>
                <a:path w="357504" h="297814">
                  <a:moveTo>
                    <a:pt x="271668" y="0"/>
                  </a:moveTo>
                  <a:lnTo>
                    <a:pt x="0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7544" y="2653401"/>
              <a:ext cx="120477" cy="158956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9156900" y="3091209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5">
                  <a:moveTo>
                    <a:pt x="291394" y="0"/>
                  </a:moveTo>
                  <a:lnTo>
                    <a:pt x="0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7544" y="3011730"/>
              <a:ext cx="120477" cy="158956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9500106" y="2897710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652812" y="2589183"/>
              <a:ext cx="1073150" cy="337820"/>
            </a:xfrm>
            <a:custGeom>
              <a:avLst/>
              <a:gdLst/>
              <a:ahLst/>
              <a:cxnLst/>
              <a:rect l="l" t="t" r="r" b="b"/>
              <a:pathLst>
                <a:path w="1073150" h="337819">
                  <a:moveTo>
                    <a:pt x="847293" y="322886"/>
                  </a:moveTo>
                  <a:lnTo>
                    <a:pt x="847293" y="314947"/>
                  </a:lnTo>
                  <a:lnTo>
                    <a:pt x="853700" y="308526"/>
                  </a:lnTo>
                  <a:lnTo>
                    <a:pt x="861570" y="308526"/>
                  </a:lnTo>
                  <a:lnTo>
                    <a:pt x="869491" y="308526"/>
                  </a:lnTo>
                  <a:lnTo>
                    <a:pt x="875898" y="314947"/>
                  </a:lnTo>
                  <a:lnTo>
                    <a:pt x="875898" y="322886"/>
                  </a:lnTo>
                  <a:lnTo>
                    <a:pt x="875898" y="330773"/>
                  </a:lnTo>
                  <a:lnTo>
                    <a:pt x="869491" y="337194"/>
                  </a:lnTo>
                  <a:lnTo>
                    <a:pt x="861570" y="337194"/>
                  </a:lnTo>
                  <a:lnTo>
                    <a:pt x="853700" y="337194"/>
                  </a:lnTo>
                  <a:lnTo>
                    <a:pt x="847293" y="330773"/>
                  </a:lnTo>
                  <a:lnTo>
                    <a:pt x="847293" y="322886"/>
                  </a:lnTo>
                  <a:close/>
                </a:path>
                <a:path w="1073150" h="337819">
                  <a:moveTo>
                    <a:pt x="1072549" y="0"/>
                  </a:moveTo>
                  <a:lnTo>
                    <a:pt x="0" y="404"/>
                  </a:lnTo>
                  <a:lnTo>
                    <a:pt x="0" y="7205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91302" y="2553291"/>
              <a:ext cx="71700" cy="71835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8866822" y="273287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164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04856" y="271407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0" y="0"/>
                  </a:moveTo>
                  <a:lnTo>
                    <a:pt x="3320" y="9205"/>
                  </a:lnTo>
                  <a:lnTo>
                    <a:pt x="4426" y="18808"/>
                  </a:lnTo>
                  <a:lnTo>
                    <a:pt x="3320" y="28412"/>
                  </a:lnTo>
                  <a:lnTo>
                    <a:pt x="0" y="37617"/>
                  </a:lnTo>
                  <a:lnTo>
                    <a:pt x="37534" y="18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475836" y="2589234"/>
              <a:ext cx="1038860" cy="323215"/>
            </a:xfrm>
            <a:custGeom>
              <a:avLst/>
              <a:gdLst/>
              <a:ahLst/>
              <a:cxnLst/>
              <a:rect l="l" t="t" r="r" b="b"/>
              <a:pathLst>
                <a:path w="1038859" h="323214">
                  <a:moveTo>
                    <a:pt x="0" y="322835"/>
                  </a:moveTo>
                  <a:lnTo>
                    <a:pt x="466553" y="322835"/>
                  </a:lnTo>
                </a:path>
                <a:path w="1038859" h="323214">
                  <a:moveTo>
                    <a:pt x="1038546" y="71999"/>
                  </a:moveTo>
                  <a:lnTo>
                    <a:pt x="1038546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11350" y="3159821"/>
              <a:ext cx="251652" cy="11026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9049645" y="2589436"/>
              <a:ext cx="464820" cy="645160"/>
            </a:xfrm>
            <a:custGeom>
              <a:avLst/>
              <a:gdLst/>
              <a:ahLst/>
              <a:cxnLst/>
              <a:rect l="l" t="t" r="r" b="b"/>
              <a:pathLst>
                <a:path w="464820" h="645160">
                  <a:moveTo>
                    <a:pt x="0" y="0"/>
                  </a:moveTo>
                  <a:lnTo>
                    <a:pt x="0" y="645114"/>
                  </a:lnTo>
                  <a:lnTo>
                    <a:pt x="464737" y="645114"/>
                  </a:lnTo>
                </a:path>
              </a:pathLst>
            </a:custGeom>
            <a:ln w="60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42390" y="2661218"/>
              <a:ext cx="214629" cy="501650"/>
            </a:xfrm>
            <a:custGeom>
              <a:avLst/>
              <a:gdLst/>
              <a:ahLst/>
              <a:cxnLst/>
              <a:rect l="l" t="t" r="r" b="b"/>
              <a:pathLst>
                <a:path w="214629" h="501650">
                  <a:moveTo>
                    <a:pt x="214509" y="0"/>
                  </a:moveTo>
                  <a:lnTo>
                    <a:pt x="0" y="0"/>
                  </a:lnTo>
                  <a:lnTo>
                    <a:pt x="0" y="501636"/>
                  </a:lnTo>
                  <a:lnTo>
                    <a:pt x="214509" y="501636"/>
                  </a:lnTo>
                  <a:lnTo>
                    <a:pt x="21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42390" y="2661218"/>
              <a:ext cx="214629" cy="501650"/>
            </a:xfrm>
            <a:custGeom>
              <a:avLst/>
              <a:gdLst/>
              <a:ahLst/>
              <a:cxnLst/>
              <a:rect l="l" t="t" r="r" b="b"/>
              <a:pathLst>
                <a:path w="214629" h="501650">
                  <a:moveTo>
                    <a:pt x="0" y="501636"/>
                  </a:moveTo>
                  <a:lnTo>
                    <a:pt x="214509" y="501636"/>
                  </a:lnTo>
                  <a:lnTo>
                    <a:pt x="214509" y="0"/>
                  </a:lnTo>
                  <a:lnTo>
                    <a:pt x="0" y="0"/>
                  </a:lnTo>
                  <a:lnTo>
                    <a:pt x="0" y="501636"/>
                  </a:lnTo>
                  <a:close/>
                </a:path>
              </a:pathLst>
            </a:custGeom>
            <a:ln w="60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8965055" y="2867516"/>
            <a:ext cx="169545" cy="80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LOG</a:t>
            </a:r>
            <a:r>
              <a:rPr sz="350" b="1" spc="-5" dirty="0">
                <a:latin typeface="Arial"/>
                <a:cs typeface="Arial"/>
              </a:rPr>
              <a:t>I</a:t>
            </a:r>
            <a:r>
              <a:rPr sz="350" b="1" spc="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6543385" y="2551521"/>
            <a:ext cx="3220085" cy="1413510"/>
            <a:chOff x="6543385" y="2551521"/>
            <a:chExt cx="3220085" cy="1413510"/>
          </a:xfrm>
        </p:grpSpPr>
        <p:sp>
          <p:nvSpPr>
            <p:cNvPr id="156" name="object 156"/>
            <p:cNvSpPr/>
            <p:nvPr/>
          </p:nvSpPr>
          <p:spPr>
            <a:xfrm>
              <a:off x="9035318" y="25752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35318" y="2575228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32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5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500106" y="322019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500106" y="322019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27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27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5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14383" y="2875772"/>
              <a:ext cx="248619" cy="718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607795" y="309085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4">
                  <a:moveTo>
                    <a:pt x="0" y="0"/>
                  </a:moveTo>
                  <a:lnTo>
                    <a:pt x="539866" y="0"/>
                  </a:lnTo>
                </a:path>
              </a:pathLst>
            </a:custGeom>
            <a:ln w="60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6215" y="2788044"/>
              <a:ext cx="431445" cy="359585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607830" y="3155169"/>
              <a:ext cx="579755" cy="222885"/>
            </a:xfrm>
            <a:custGeom>
              <a:avLst/>
              <a:gdLst/>
              <a:ahLst/>
              <a:cxnLst/>
              <a:rect l="l" t="t" r="r" b="b"/>
              <a:pathLst>
                <a:path w="579754" h="222885">
                  <a:moveTo>
                    <a:pt x="0" y="222319"/>
                  </a:moveTo>
                  <a:lnTo>
                    <a:pt x="579181" y="222319"/>
                  </a:lnTo>
                  <a:lnTo>
                    <a:pt x="579181" y="0"/>
                  </a:lnTo>
                </a:path>
              </a:pathLst>
            </a:custGeom>
            <a:ln w="60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168245" y="3126652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18767" y="0"/>
                  </a:moveTo>
                  <a:lnTo>
                    <a:pt x="0" y="37617"/>
                  </a:lnTo>
                  <a:lnTo>
                    <a:pt x="9184" y="34290"/>
                  </a:lnTo>
                  <a:lnTo>
                    <a:pt x="18767" y="33181"/>
                  </a:lnTo>
                  <a:lnTo>
                    <a:pt x="28349" y="34290"/>
                  </a:lnTo>
                  <a:lnTo>
                    <a:pt x="37534" y="37617"/>
                  </a:lnTo>
                  <a:lnTo>
                    <a:pt x="18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3385" y="2551521"/>
              <a:ext cx="71685" cy="7178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6772269" y="352083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0" y="23561"/>
                  </a:moveTo>
                  <a:lnTo>
                    <a:pt x="42932" y="23561"/>
                  </a:lnTo>
                </a:path>
                <a:path w="43179" h="43179">
                  <a:moveTo>
                    <a:pt x="9534" y="33269"/>
                  </a:moveTo>
                  <a:lnTo>
                    <a:pt x="33397" y="33269"/>
                  </a:lnTo>
                </a:path>
                <a:path w="43179" h="43179">
                  <a:moveTo>
                    <a:pt x="16698" y="42977"/>
                  </a:moveTo>
                  <a:lnTo>
                    <a:pt x="26233" y="42977"/>
                  </a:lnTo>
                </a:path>
                <a:path w="43179" h="43179">
                  <a:moveTo>
                    <a:pt x="21491" y="0"/>
                  </a:moveTo>
                  <a:lnTo>
                    <a:pt x="21491" y="23561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776402" y="343179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34925" h="63500">
                  <a:moveTo>
                    <a:pt x="34658" y="0"/>
                  </a:moveTo>
                  <a:lnTo>
                    <a:pt x="0" y="0"/>
                  </a:lnTo>
                  <a:lnTo>
                    <a:pt x="0" y="63411"/>
                  </a:lnTo>
                  <a:lnTo>
                    <a:pt x="34658" y="63411"/>
                  </a:lnTo>
                  <a:lnTo>
                    <a:pt x="34658" y="60375"/>
                  </a:lnTo>
                  <a:lnTo>
                    <a:pt x="34658" y="57340"/>
                  </a:lnTo>
                  <a:lnTo>
                    <a:pt x="34658" y="6070"/>
                  </a:lnTo>
                  <a:lnTo>
                    <a:pt x="34658" y="3035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93761" y="3378247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135403"/>
                  </a:moveTo>
                  <a:lnTo>
                    <a:pt x="0" y="113915"/>
                  </a:lnTo>
                </a:path>
                <a:path h="135889">
                  <a:moveTo>
                    <a:pt x="0" y="56578"/>
                  </a:moveTo>
                  <a:lnTo>
                    <a:pt x="0" y="35089"/>
                  </a:lnTo>
                </a:path>
                <a:path h="135889">
                  <a:moveTo>
                    <a:pt x="0" y="35089"/>
                  </a:moveTo>
                  <a:lnTo>
                    <a:pt x="0" y="0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79433" y="3363887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59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779433" y="3363887"/>
              <a:ext cx="29209" cy="157480"/>
            </a:xfrm>
            <a:custGeom>
              <a:avLst/>
              <a:gdLst/>
              <a:ahLst/>
              <a:cxnLst/>
              <a:rect l="l" t="t" r="r" b="b"/>
              <a:pathLst>
                <a:path w="29209" h="157479">
                  <a:moveTo>
                    <a:pt x="0" y="14359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59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32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59"/>
                  </a:lnTo>
                  <a:close/>
                </a:path>
                <a:path w="29209" h="157479">
                  <a:moveTo>
                    <a:pt x="14327" y="149763"/>
                  </a:moveTo>
                  <a:lnTo>
                    <a:pt x="14327" y="156943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374992" y="272180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48" y="0"/>
                  </a:moveTo>
                  <a:lnTo>
                    <a:pt x="4792" y="0"/>
                  </a:lnTo>
                  <a:lnTo>
                    <a:pt x="0" y="4803"/>
                  </a:lnTo>
                  <a:lnTo>
                    <a:pt x="0" y="16685"/>
                  </a:lnTo>
                  <a:lnTo>
                    <a:pt x="4792" y="21488"/>
                  </a:lnTo>
                  <a:lnTo>
                    <a:pt x="16648" y="21488"/>
                  </a:lnTo>
                  <a:lnTo>
                    <a:pt x="21440" y="16685"/>
                  </a:lnTo>
                  <a:lnTo>
                    <a:pt x="21440" y="10719"/>
                  </a:lnTo>
                  <a:lnTo>
                    <a:pt x="21440" y="4803"/>
                  </a:lnTo>
                  <a:lnTo>
                    <a:pt x="16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374992" y="272180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440" y="10719"/>
                  </a:moveTo>
                  <a:lnTo>
                    <a:pt x="21440" y="4803"/>
                  </a:lnTo>
                  <a:lnTo>
                    <a:pt x="16648" y="0"/>
                  </a:lnTo>
                  <a:lnTo>
                    <a:pt x="10745" y="0"/>
                  </a:lnTo>
                  <a:lnTo>
                    <a:pt x="4792" y="0"/>
                  </a:lnTo>
                  <a:lnTo>
                    <a:pt x="0" y="4803"/>
                  </a:lnTo>
                  <a:lnTo>
                    <a:pt x="0" y="10719"/>
                  </a:lnTo>
                  <a:lnTo>
                    <a:pt x="0" y="16685"/>
                  </a:lnTo>
                  <a:lnTo>
                    <a:pt x="4792" y="21488"/>
                  </a:lnTo>
                  <a:lnTo>
                    <a:pt x="10745" y="21488"/>
                  </a:lnTo>
                  <a:lnTo>
                    <a:pt x="16648" y="21488"/>
                  </a:lnTo>
                  <a:lnTo>
                    <a:pt x="21440" y="16685"/>
                  </a:lnTo>
                  <a:lnTo>
                    <a:pt x="21440" y="1071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374992" y="394003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648" y="0"/>
                  </a:moveTo>
                  <a:lnTo>
                    <a:pt x="4792" y="0"/>
                  </a:lnTo>
                  <a:lnTo>
                    <a:pt x="0" y="4803"/>
                  </a:lnTo>
                  <a:lnTo>
                    <a:pt x="0" y="16685"/>
                  </a:lnTo>
                  <a:lnTo>
                    <a:pt x="4792" y="21488"/>
                  </a:lnTo>
                  <a:lnTo>
                    <a:pt x="16648" y="21488"/>
                  </a:lnTo>
                  <a:lnTo>
                    <a:pt x="21440" y="16685"/>
                  </a:lnTo>
                  <a:lnTo>
                    <a:pt x="21440" y="10769"/>
                  </a:lnTo>
                  <a:lnTo>
                    <a:pt x="21440" y="4803"/>
                  </a:lnTo>
                  <a:lnTo>
                    <a:pt x="166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374992" y="394003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440" y="10769"/>
                  </a:moveTo>
                  <a:lnTo>
                    <a:pt x="21440" y="4803"/>
                  </a:lnTo>
                  <a:lnTo>
                    <a:pt x="16648" y="0"/>
                  </a:lnTo>
                  <a:lnTo>
                    <a:pt x="10745" y="0"/>
                  </a:lnTo>
                  <a:lnTo>
                    <a:pt x="4792" y="0"/>
                  </a:lnTo>
                  <a:lnTo>
                    <a:pt x="0" y="4803"/>
                  </a:lnTo>
                  <a:lnTo>
                    <a:pt x="0" y="10769"/>
                  </a:lnTo>
                  <a:lnTo>
                    <a:pt x="0" y="16685"/>
                  </a:lnTo>
                  <a:lnTo>
                    <a:pt x="4792" y="21488"/>
                  </a:lnTo>
                  <a:lnTo>
                    <a:pt x="10745" y="21488"/>
                  </a:lnTo>
                  <a:lnTo>
                    <a:pt x="16648" y="21488"/>
                  </a:lnTo>
                  <a:lnTo>
                    <a:pt x="21440" y="16685"/>
                  </a:lnTo>
                  <a:lnTo>
                    <a:pt x="21440" y="10769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97986" y="2729496"/>
              <a:ext cx="114070" cy="149400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97179" y="3016129"/>
              <a:ext cx="114120" cy="149400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97986" y="3302813"/>
              <a:ext cx="114070" cy="14935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97179" y="3797254"/>
              <a:ext cx="114120" cy="149400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437899" y="2661254"/>
              <a:ext cx="429259" cy="143510"/>
            </a:xfrm>
            <a:custGeom>
              <a:avLst/>
              <a:gdLst/>
              <a:ahLst/>
              <a:cxnLst/>
              <a:rect l="l" t="t" r="r" b="b"/>
              <a:pathLst>
                <a:path w="429259" h="143510">
                  <a:moveTo>
                    <a:pt x="428923" y="0"/>
                  </a:moveTo>
                  <a:lnTo>
                    <a:pt x="0" y="0"/>
                  </a:lnTo>
                  <a:lnTo>
                    <a:pt x="0" y="143321"/>
                  </a:lnTo>
                  <a:lnTo>
                    <a:pt x="428923" y="143321"/>
                  </a:lnTo>
                  <a:lnTo>
                    <a:pt x="428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37899" y="2661254"/>
              <a:ext cx="429259" cy="143510"/>
            </a:xfrm>
            <a:custGeom>
              <a:avLst/>
              <a:gdLst/>
              <a:ahLst/>
              <a:cxnLst/>
              <a:rect l="l" t="t" r="r" b="b"/>
              <a:pathLst>
                <a:path w="429259" h="143510">
                  <a:moveTo>
                    <a:pt x="0" y="143321"/>
                  </a:moveTo>
                  <a:lnTo>
                    <a:pt x="428923" y="143321"/>
                  </a:lnTo>
                  <a:lnTo>
                    <a:pt x="428923" y="0"/>
                  </a:lnTo>
                  <a:lnTo>
                    <a:pt x="0" y="0"/>
                  </a:lnTo>
                  <a:lnTo>
                    <a:pt x="0" y="143321"/>
                  </a:lnTo>
                  <a:close/>
                </a:path>
              </a:pathLst>
            </a:custGeom>
            <a:ln w="6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8450373" y="2661022"/>
            <a:ext cx="404495" cy="13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UVLO</a:t>
            </a:r>
            <a:endParaRPr sz="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50" b="1" dirty="0">
                <a:latin typeface="Arial"/>
                <a:cs typeface="Arial"/>
              </a:rPr>
              <a:t>[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5V,</a:t>
            </a:r>
            <a:r>
              <a:rPr sz="35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8V,</a:t>
            </a:r>
            <a:r>
              <a:rPr sz="35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13V,</a:t>
            </a:r>
            <a:r>
              <a:rPr sz="35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17V</a:t>
            </a:r>
            <a:r>
              <a:rPr sz="350" b="1" dirty="0">
                <a:latin typeface="Arial"/>
                <a:cs typeface="Arial"/>
              </a:rPr>
              <a:t>]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8459545" y="3860129"/>
            <a:ext cx="435609" cy="149860"/>
            <a:chOff x="8459545" y="3860129"/>
            <a:chExt cx="435609" cy="149860"/>
          </a:xfrm>
        </p:grpSpPr>
        <p:sp>
          <p:nvSpPr>
            <p:cNvPr id="183" name="object 183"/>
            <p:cNvSpPr/>
            <p:nvPr/>
          </p:nvSpPr>
          <p:spPr>
            <a:xfrm>
              <a:off x="8462720" y="3863304"/>
              <a:ext cx="429259" cy="143510"/>
            </a:xfrm>
            <a:custGeom>
              <a:avLst/>
              <a:gdLst/>
              <a:ahLst/>
              <a:cxnLst/>
              <a:rect l="l" t="t" r="r" b="b"/>
              <a:pathLst>
                <a:path w="429259" h="143510">
                  <a:moveTo>
                    <a:pt x="428923" y="0"/>
                  </a:moveTo>
                  <a:lnTo>
                    <a:pt x="0" y="0"/>
                  </a:lnTo>
                  <a:lnTo>
                    <a:pt x="0" y="143321"/>
                  </a:lnTo>
                  <a:lnTo>
                    <a:pt x="428923" y="143321"/>
                  </a:lnTo>
                  <a:lnTo>
                    <a:pt x="428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62720" y="3863304"/>
              <a:ext cx="429259" cy="143510"/>
            </a:xfrm>
            <a:custGeom>
              <a:avLst/>
              <a:gdLst/>
              <a:ahLst/>
              <a:cxnLst/>
              <a:rect l="l" t="t" r="r" b="b"/>
              <a:pathLst>
                <a:path w="429259" h="143510">
                  <a:moveTo>
                    <a:pt x="0" y="143321"/>
                  </a:moveTo>
                  <a:lnTo>
                    <a:pt x="428923" y="143321"/>
                  </a:lnTo>
                  <a:lnTo>
                    <a:pt x="428923" y="0"/>
                  </a:lnTo>
                  <a:lnTo>
                    <a:pt x="0" y="0"/>
                  </a:lnTo>
                  <a:lnTo>
                    <a:pt x="0" y="143321"/>
                  </a:lnTo>
                  <a:close/>
                </a:path>
              </a:pathLst>
            </a:custGeom>
            <a:ln w="60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8481500" y="3863072"/>
            <a:ext cx="391795" cy="13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latin typeface="Arial"/>
                <a:cs typeface="Arial"/>
              </a:rPr>
              <a:t>UVLO</a:t>
            </a:r>
            <a:endParaRPr sz="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350" b="1" dirty="0">
                <a:latin typeface="Arial"/>
                <a:cs typeface="Arial"/>
              </a:rPr>
              <a:t>[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5V,</a:t>
            </a:r>
            <a:r>
              <a:rPr sz="350" b="1" spc="-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8V,</a:t>
            </a:r>
            <a:r>
              <a:rPr sz="35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13V</a:t>
            </a:r>
            <a:r>
              <a:rPr sz="35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350" b="1" dirty="0">
                <a:solidFill>
                  <a:srgbClr val="0000CC"/>
                </a:solidFill>
                <a:latin typeface="Arial"/>
                <a:cs typeface="Arial"/>
              </a:rPr>
              <a:t>17V</a:t>
            </a:r>
            <a:r>
              <a:rPr sz="350" b="1" dirty="0">
                <a:latin typeface="Arial"/>
                <a:cs typeface="Arial"/>
              </a:rPr>
              <a:t>]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6750829" y="3646779"/>
            <a:ext cx="86360" cy="243204"/>
            <a:chOff x="6750829" y="3646779"/>
            <a:chExt cx="86360" cy="243204"/>
          </a:xfrm>
        </p:grpSpPr>
        <p:sp>
          <p:nvSpPr>
            <p:cNvPr id="187" name="object 187"/>
            <p:cNvSpPr/>
            <p:nvPr/>
          </p:nvSpPr>
          <p:spPr>
            <a:xfrm>
              <a:off x="6750829" y="3649813"/>
              <a:ext cx="86360" cy="71755"/>
            </a:xfrm>
            <a:custGeom>
              <a:avLst/>
              <a:gdLst/>
              <a:ahLst/>
              <a:cxnLst/>
              <a:rect l="l" t="t" r="r" b="b"/>
              <a:pathLst>
                <a:path w="86359" h="71754">
                  <a:moveTo>
                    <a:pt x="0" y="0"/>
                  </a:moveTo>
                  <a:lnTo>
                    <a:pt x="85814" y="0"/>
                  </a:lnTo>
                </a:path>
                <a:path w="86359" h="71754">
                  <a:moveTo>
                    <a:pt x="42932" y="0"/>
                  </a:moveTo>
                  <a:lnTo>
                    <a:pt x="42932" y="71645"/>
                  </a:lnTo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793761" y="3828952"/>
              <a:ext cx="0" cy="43815"/>
            </a:xfrm>
            <a:custGeom>
              <a:avLst/>
              <a:gdLst/>
              <a:ahLst/>
              <a:cxnLst/>
              <a:rect l="l" t="t" r="r" b="b"/>
              <a:pathLst>
                <a:path h="43814">
                  <a:moveTo>
                    <a:pt x="0" y="0"/>
                  </a:moveTo>
                  <a:lnTo>
                    <a:pt x="0" y="43280"/>
                  </a:lnTo>
                </a:path>
              </a:pathLst>
            </a:custGeom>
            <a:ln w="3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793761" y="3721458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h="7620">
                  <a:moveTo>
                    <a:pt x="0" y="0"/>
                  </a:moveTo>
                  <a:lnTo>
                    <a:pt x="0" y="7179"/>
                  </a:lnTo>
                </a:path>
              </a:pathLst>
            </a:custGeom>
            <a:ln w="60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779433" y="385792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22197" y="0"/>
                  </a:moveTo>
                  <a:lnTo>
                    <a:pt x="6407" y="0"/>
                  </a:lnTo>
                  <a:lnTo>
                    <a:pt x="0" y="6421"/>
                  </a:lnTo>
                  <a:lnTo>
                    <a:pt x="0" y="14308"/>
                  </a:lnTo>
                  <a:lnTo>
                    <a:pt x="0" y="22247"/>
                  </a:lnTo>
                  <a:lnTo>
                    <a:pt x="6407" y="28668"/>
                  </a:lnTo>
                  <a:lnTo>
                    <a:pt x="22197" y="28668"/>
                  </a:lnTo>
                  <a:lnTo>
                    <a:pt x="28604" y="22247"/>
                  </a:lnTo>
                  <a:lnTo>
                    <a:pt x="28604" y="6421"/>
                  </a:lnTo>
                  <a:lnTo>
                    <a:pt x="221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779433" y="3857924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09" h="29210">
                  <a:moveTo>
                    <a:pt x="0" y="14308"/>
                  </a:moveTo>
                  <a:lnTo>
                    <a:pt x="0" y="6421"/>
                  </a:lnTo>
                  <a:lnTo>
                    <a:pt x="6407" y="0"/>
                  </a:lnTo>
                  <a:lnTo>
                    <a:pt x="14327" y="0"/>
                  </a:lnTo>
                  <a:lnTo>
                    <a:pt x="22197" y="0"/>
                  </a:lnTo>
                  <a:lnTo>
                    <a:pt x="28604" y="6421"/>
                  </a:lnTo>
                  <a:lnTo>
                    <a:pt x="28604" y="14308"/>
                  </a:lnTo>
                  <a:lnTo>
                    <a:pt x="28604" y="22247"/>
                  </a:lnTo>
                  <a:lnTo>
                    <a:pt x="22197" y="28668"/>
                  </a:lnTo>
                  <a:lnTo>
                    <a:pt x="14327" y="28668"/>
                  </a:lnTo>
                  <a:lnTo>
                    <a:pt x="6407" y="28668"/>
                  </a:lnTo>
                  <a:lnTo>
                    <a:pt x="0" y="22247"/>
                  </a:lnTo>
                  <a:lnTo>
                    <a:pt x="0" y="14308"/>
                  </a:lnTo>
                  <a:close/>
                </a:path>
              </a:pathLst>
            </a:custGeom>
            <a:ln w="60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6742467" y="3587310"/>
            <a:ext cx="111125" cy="74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b="1" spc="10" dirty="0">
                <a:solidFill>
                  <a:srgbClr val="0000FF"/>
                </a:solidFill>
                <a:latin typeface="Arial"/>
                <a:cs typeface="Arial"/>
              </a:rPr>
              <a:t>VDD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15823" y="772668"/>
            <a:ext cx="11920855" cy="304800"/>
          </a:xfrm>
          <a:custGeom>
            <a:avLst/>
            <a:gdLst/>
            <a:ahLst/>
            <a:cxnLst/>
            <a:rect l="l" t="t" r="r" b="b"/>
            <a:pathLst>
              <a:path w="11920855" h="304800">
                <a:moveTo>
                  <a:pt x="11920728" y="0"/>
                </a:moveTo>
                <a:lnTo>
                  <a:pt x="0" y="0"/>
                </a:lnTo>
                <a:lnTo>
                  <a:pt x="0" y="304800"/>
                </a:lnTo>
                <a:lnTo>
                  <a:pt x="11920728" y="304800"/>
                </a:lnTo>
                <a:lnTo>
                  <a:pt x="11920728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>
            <a:off x="193954" y="694759"/>
            <a:ext cx="11531600" cy="9461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Proposition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660"/>
              </a:spcBef>
            </a:pPr>
            <a:r>
              <a:rPr sz="1100" spc="10" dirty="0">
                <a:latin typeface="Arial"/>
                <a:cs typeface="Arial"/>
              </a:rPr>
              <a:t>The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NCP5156x are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isolated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dual-channel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gate</a:t>
            </a:r>
            <a:r>
              <a:rPr sz="1100" spc="5" dirty="0">
                <a:latin typeface="Arial"/>
                <a:cs typeface="Arial"/>
              </a:rPr>
              <a:t> driver with</a:t>
            </a:r>
            <a:r>
              <a:rPr sz="1100" spc="15" dirty="0">
                <a:latin typeface="Arial"/>
                <a:cs typeface="Arial"/>
              </a:rPr>
              <a:t> up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4.5-A/9-A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source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sink peak </a:t>
            </a:r>
            <a:r>
              <a:rPr sz="1100" spc="5" dirty="0">
                <a:latin typeface="Arial"/>
                <a:cs typeface="Arial"/>
              </a:rPr>
              <a:t>current.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It </a:t>
            </a:r>
            <a:r>
              <a:rPr sz="1100" spc="10" dirty="0">
                <a:latin typeface="Arial"/>
                <a:cs typeface="Arial"/>
              </a:rPr>
              <a:t>is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designed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fast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switching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drive power</a:t>
            </a:r>
            <a:r>
              <a:rPr sz="1100" spc="15" dirty="0">
                <a:latin typeface="Arial"/>
                <a:cs typeface="Arial"/>
              </a:rPr>
              <a:t> MOSFETs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power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switches.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-29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NCP5156x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offers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short</a:t>
            </a:r>
            <a:r>
              <a:rPr sz="1100" spc="10" dirty="0">
                <a:latin typeface="Arial"/>
                <a:cs typeface="Arial"/>
              </a:rPr>
              <a:t> and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matched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propagation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delays.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Internal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functional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isolation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between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</a:t>
            </a:r>
            <a:r>
              <a:rPr sz="1100" spc="5" dirty="0">
                <a:latin typeface="Arial"/>
                <a:cs typeface="Arial"/>
              </a:rPr>
              <a:t> two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secondary-side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drivers</a:t>
            </a:r>
            <a:r>
              <a:rPr sz="1100" spc="10" dirty="0">
                <a:latin typeface="Arial"/>
                <a:cs typeface="Arial"/>
              </a:rPr>
              <a:t> allows </a:t>
            </a:r>
            <a:r>
              <a:rPr sz="1100" spc="15" dirty="0">
                <a:latin typeface="Arial"/>
                <a:cs typeface="Arial"/>
              </a:rPr>
              <a:t>a </a:t>
            </a:r>
            <a:r>
              <a:rPr sz="1100" spc="10" dirty="0">
                <a:latin typeface="Arial"/>
                <a:cs typeface="Arial"/>
              </a:rPr>
              <a:t>working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voltage</a:t>
            </a:r>
            <a:r>
              <a:rPr sz="1100" spc="5" dirty="0">
                <a:latin typeface="Arial"/>
                <a:cs typeface="Arial"/>
              </a:rPr>
              <a:t> of </a:t>
            </a:r>
            <a:r>
              <a:rPr sz="1100" spc="15" dirty="0">
                <a:latin typeface="Arial"/>
                <a:cs typeface="Arial"/>
              </a:rPr>
              <a:t>up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~1,200</a:t>
            </a:r>
            <a:r>
              <a:rPr sz="1100" spc="15" dirty="0">
                <a:latin typeface="Arial"/>
                <a:cs typeface="Arial"/>
              </a:rPr>
              <a:t> VDC.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The 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NCP5156x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offers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other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important protection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functions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such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as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independent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under-voltage lockout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each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drivers </a:t>
            </a:r>
            <a:r>
              <a:rPr sz="1100" spc="10" dirty="0">
                <a:latin typeface="Arial"/>
                <a:cs typeface="Arial"/>
              </a:rPr>
              <a:t>and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disable function.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15823" y="1702307"/>
            <a:ext cx="2941320" cy="289560"/>
          </a:xfrm>
          <a:custGeom>
            <a:avLst/>
            <a:gdLst/>
            <a:ahLst/>
            <a:cxnLst/>
            <a:rect l="l" t="t" r="r" b="b"/>
            <a:pathLst>
              <a:path w="2941320" h="289560">
                <a:moveTo>
                  <a:pt x="2941320" y="0"/>
                </a:moveTo>
                <a:lnTo>
                  <a:pt x="0" y="0"/>
                </a:lnTo>
                <a:lnTo>
                  <a:pt x="0" y="289560"/>
                </a:lnTo>
                <a:lnTo>
                  <a:pt x="2941320" y="289560"/>
                </a:lnTo>
                <a:lnTo>
                  <a:pt x="2941320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193954" y="1729232"/>
            <a:ext cx="1417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3375659" y="1702307"/>
            <a:ext cx="2649220" cy="2895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211823" y="1702307"/>
            <a:ext cx="5824855" cy="2895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Device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Pin-Out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217920" y="5076444"/>
            <a:ext cx="5819140" cy="30226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Ordering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115823" y="3572255"/>
            <a:ext cx="5895340" cy="264160"/>
          </a:xfrm>
          <a:custGeom>
            <a:avLst/>
            <a:gdLst/>
            <a:ahLst/>
            <a:cxnLst/>
            <a:rect l="l" t="t" r="r" b="b"/>
            <a:pathLst>
              <a:path w="5895340" h="264160">
                <a:moveTo>
                  <a:pt x="5894832" y="0"/>
                </a:moveTo>
                <a:lnTo>
                  <a:pt x="0" y="0"/>
                </a:lnTo>
                <a:lnTo>
                  <a:pt x="0" y="263652"/>
                </a:lnTo>
                <a:lnTo>
                  <a:pt x="5894832" y="263652"/>
                </a:lnTo>
                <a:lnTo>
                  <a:pt x="5894832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>
            <a:off x="193954" y="3599815"/>
            <a:ext cx="1290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115823" y="5084064"/>
            <a:ext cx="5878195" cy="295910"/>
          </a:xfrm>
          <a:custGeom>
            <a:avLst/>
            <a:gdLst/>
            <a:ahLst/>
            <a:cxnLst/>
            <a:rect l="l" t="t" r="r" b="b"/>
            <a:pathLst>
              <a:path w="5878195" h="295910">
                <a:moveTo>
                  <a:pt x="5878068" y="0"/>
                </a:moveTo>
                <a:lnTo>
                  <a:pt x="0" y="0"/>
                </a:lnTo>
                <a:lnTo>
                  <a:pt x="0" y="295656"/>
                </a:lnTo>
                <a:lnTo>
                  <a:pt x="5878068" y="295656"/>
                </a:lnTo>
                <a:lnTo>
                  <a:pt x="5878068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 txBox="1"/>
          <p:nvPr/>
        </p:nvSpPr>
        <p:spPr>
          <a:xfrm>
            <a:off x="193954" y="5112258"/>
            <a:ext cx="1880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120" name="object 2">
            <a:extLst>
              <a:ext uri="{FF2B5EF4-FFF2-40B4-BE49-F238E27FC236}">
                <a16:creationId xmlns:a16="http://schemas.microsoft.com/office/drawing/2014/main" id="{F21FD9B4-E592-4E50-9F0E-B4F267DDD118}"/>
              </a:ext>
            </a:extLst>
          </p:cNvPr>
          <p:cNvGrpSpPr/>
          <p:nvPr/>
        </p:nvGrpSpPr>
        <p:grpSpPr>
          <a:xfrm>
            <a:off x="0" y="0"/>
            <a:ext cx="12189460" cy="575945"/>
            <a:chOff x="0" y="0"/>
            <a:chExt cx="12189460" cy="575945"/>
          </a:xfrm>
        </p:grpSpPr>
        <p:pic>
          <p:nvPicPr>
            <p:cNvPr id="121" name="object 3">
              <a:extLst>
                <a:ext uri="{FF2B5EF4-FFF2-40B4-BE49-F238E27FC236}">
                  <a16:creationId xmlns:a16="http://schemas.microsoft.com/office/drawing/2014/main" id="{BD82CC95-5224-495A-840C-E2FD22968A7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927" y="83185"/>
              <a:ext cx="2452243" cy="492252"/>
            </a:xfrm>
            <a:prstGeom prst="rect">
              <a:avLst/>
            </a:prstGeom>
          </p:spPr>
        </p:pic>
        <p:pic>
          <p:nvPicPr>
            <p:cNvPr id="122" name="object 4">
              <a:extLst>
                <a:ext uri="{FF2B5EF4-FFF2-40B4-BE49-F238E27FC236}">
                  <a16:creationId xmlns:a16="http://schemas.microsoft.com/office/drawing/2014/main" id="{ACAF423E-9444-43BC-85C5-3EF0060CF9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8983" y="83185"/>
              <a:ext cx="408431" cy="492252"/>
            </a:xfrm>
            <a:prstGeom prst="rect">
              <a:avLst/>
            </a:prstGeom>
          </p:spPr>
        </p:pic>
        <p:pic>
          <p:nvPicPr>
            <p:cNvPr id="123" name="object 5">
              <a:extLst>
                <a:ext uri="{FF2B5EF4-FFF2-40B4-BE49-F238E27FC236}">
                  <a16:creationId xmlns:a16="http://schemas.microsoft.com/office/drawing/2014/main" id="{FB61D54E-F060-4205-87CF-B10A515136E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80" y="83185"/>
              <a:ext cx="3834638" cy="492252"/>
            </a:xfrm>
            <a:prstGeom prst="rect">
              <a:avLst/>
            </a:prstGeom>
          </p:spPr>
        </p:pic>
        <p:pic>
          <p:nvPicPr>
            <p:cNvPr id="124" name="object 6">
              <a:extLst>
                <a:ext uri="{FF2B5EF4-FFF2-40B4-BE49-F238E27FC236}">
                  <a16:creationId xmlns:a16="http://schemas.microsoft.com/office/drawing/2014/main" id="{45004DF7-50B2-4E72-844B-2CF3F1DDB0B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1539" y="83185"/>
              <a:ext cx="5717413" cy="492252"/>
            </a:xfrm>
            <a:prstGeom prst="rect">
              <a:avLst/>
            </a:prstGeom>
          </p:spPr>
        </p:pic>
      </p:grpSp>
      <p:sp>
        <p:nvSpPr>
          <p:cNvPr id="125" name="object 8">
            <a:extLst>
              <a:ext uri="{FF2B5EF4-FFF2-40B4-BE49-F238E27FC236}">
                <a16:creationId xmlns:a16="http://schemas.microsoft.com/office/drawing/2014/main" id="{4A542986-5043-4EFB-BFBE-952F574F1B07}"/>
              </a:ext>
            </a:extLst>
          </p:cNvPr>
          <p:cNvSpPr txBox="1"/>
          <p:nvPr/>
        </p:nvSpPr>
        <p:spPr>
          <a:xfrm>
            <a:off x="232054" y="1037971"/>
            <a:ext cx="1091628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Franklin Gothic Book"/>
                <a:cs typeface="Franklin Gothic Book"/>
              </a:rPr>
              <a:t>The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NCP13994</a:t>
            </a:r>
            <a:r>
              <a:rPr sz="1300" spc="3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is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an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enhanced,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high-performance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current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mode</a:t>
            </a:r>
            <a:r>
              <a:rPr sz="1300" spc="2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controller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for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half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bridge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resonant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20" dirty="0">
                <a:latin typeface="Franklin Gothic Book"/>
                <a:cs typeface="Franklin Gothic Book"/>
              </a:rPr>
              <a:t>LLC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that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focuses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on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improved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dirty="0">
                <a:latin typeface="Franklin Gothic Book"/>
                <a:cs typeface="Franklin Gothic Book"/>
              </a:rPr>
              <a:t>light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load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efficiency,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no-load </a:t>
            </a:r>
            <a:r>
              <a:rPr sz="1300" spc="-3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consumption,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PFC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vs.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LLC</a:t>
            </a:r>
            <a:r>
              <a:rPr sz="1300" spc="1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communication,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reduced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acoustic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noise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in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skip,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enhanced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protection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features</a:t>
            </a:r>
            <a:r>
              <a:rPr sz="1300" spc="2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and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higher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frequency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applications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6" name="object 9">
            <a:extLst>
              <a:ext uri="{FF2B5EF4-FFF2-40B4-BE49-F238E27FC236}">
                <a16:creationId xmlns:a16="http://schemas.microsoft.com/office/drawing/2014/main" id="{05567628-D510-4679-BC9E-14A82CA7E975}"/>
              </a:ext>
            </a:extLst>
          </p:cNvPr>
          <p:cNvSpPr txBox="1"/>
          <p:nvPr/>
        </p:nvSpPr>
        <p:spPr>
          <a:xfrm>
            <a:off x="207263" y="1933982"/>
            <a:ext cx="988694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050" spc="-10" dirty="0">
                <a:solidFill>
                  <a:srgbClr val="3B5483"/>
                </a:solidFill>
                <a:latin typeface="Wingdings"/>
                <a:cs typeface="Wingdings"/>
              </a:rPr>
              <a:t>▪</a:t>
            </a:r>
            <a:r>
              <a:rPr sz="1050" spc="45" dirty="0">
                <a:solidFill>
                  <a:srgbClr val="3B5483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Reduced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204" dirty="0">
                <a:latin typeface="Franklin Gothic Book"/>
                <a:cs typeface="Franklin Gothic Book"/>
              </a:rPr>
              <a:t>ICC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7" name="object 10">
            <a:extLst>
              <a:ext uri="{FF2B5EF4-FFF2-40B4-BE49-F238E27FC236}">
                <a16:creationId xmlns:a16="http://schemas.microsoft.com/office/drawing/2014/main" id="{FB09AC3A-A4C6-461F-8875-45FC58107905}"/>
              </a:ext>
            </a:extLst>
          </p:cNvPr>
          <p:cNvSpPr txBox="1"/>
          <p:nvPr/>
        </p:nvSpPr>
        <p:spPr>
          <a:xfrm>
            <a:off x="194563" y="2105355"/>
            <a:ext cx="256349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95"/>
              </a:spcBef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5" dirty="0">
                <a:solidFill>
                  <a:srgbClr val="465E66"/>
                </a:solidFill>
                <a:latin typeface="Franklin Gothic Book"/>
                <a:cs typeface="Franklin Gothic Book"/>
              </a:rPr>
              <a:t>Line</a:t>
            </a:r>
            <a:r>
              <a:rPr sz="1300" spc="-55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sensing</a:t>
            </a:r>
            <a:r>
              <a:rPr sz="1300" spc="-5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spc="5" dirty="0">
                <a:solidFill>
                  <a:srgbClr val="465E66"/>
                </a:solidFill>
                <a:latin typeface="Franklin Gothic Book"/>
                <a:cs typeface="Franklin Gothic Book"/>
              </a:rPr>
              <a:t>with</a:t>
            </a:r>
            <a:r>
              <a:rPr sz="1300" spc="-45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X2</a:t>
            </a:r>
            <a:r>
              <a:rPr sz="1300" spc="-35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cap</a:t>
            </a:r>
            <a:r>
              <a:rPr sz="1300" spc="-3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discharge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spcBef>
                <a:spcPts val="5"/>
              </a:spcBef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5" dirty="0">
                <a:solidFill>
                  <a:srgbClr val="465E66"/>
                </a:solidFill>
                <a:latin typeface="Franklin Gothic Book"/>
                <a:cs typeface="Franklin Gothic Book"/>
              </a:rPr>
              <a:t>Dedicated</a:t>
            </a:r>
            <a:r>
              <a:rPr sz="1300" spc="-5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light</a:t>
            </a:r>
            <a:r>
              <a:rPr sz="1300" spc="-45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load</a:t>
            </a:r>
            <a:r>
              <a:rPr sz="1300" spc="-4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465E66"/>
                </a:solidFill>
                <a:latin typeface="Franklin Gothic Book"/>
                <a:cs typeface="Franklin Gothic Book"/>
              </a:rPr>
              <a:t>control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dirty="0">
                <a:solidFill>
                  <a:srgbClr val="465E66"/>
                </a:solidFill>
                <a:latin typeface="Franklin Gothic Book"/>
                <a:cs typeface="Franklin Gothic Book"/>
              </a:rPr>
              <a:t>PFC</a:t>
            </a:r>
            <a:r>
              <a:rPr sz="1300" spc="-4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465E66"/>
                </a:solidFill>
                <a:latin typeface="Franklin Gothic Book"/>
                <a:cs typeface="Franklin Gothic Book"/>
              </a:rPr>
              <a:t>/</a:t>
            </a:r>
            <a:r>
              <a:rPr sz="1300" spc="-20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spc="-10" dirty="0">
                <a:solidFill>
                  <a:srgbClr val="465E66"/>
                </a:solidFill>
                <a:latin typeface="Franklin Gothic Book"/>
                <a:cs typeface="Franklin Gothic Book"/>
              </a:rPr>
              <a:t>LLC</a:t>
            </a:r>
            <a:r>
              <a:rPr sz="1300" spc="-25" dirty="0">
                <a:solidFill>
                  <a:srgbClr val="465E66"/>
                </a:solidFill>
                <a:latin typeface="Franklin Gothic Book"/>
                <a:cs typeface="Franklin Gothic Book"/>
              </a:rPr>
              <a:t> </a:t>
            </a:r>
            <a:r>
              <a:rPr sz="1300" spc="-5" dirty="0">
                <a:solidFill>
                  <a:srgbClr val="465E66"/>
                </a:solidFill>
                <a:latin typeface="Franklin Gothic Book"/>
                <a:cs typeface="Franklin Gothic Book"/>
              </a:rPr>
              <a:t>communication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5" dirty="0">
                <a:latin typeface="Franklin Gothic Book"/>
                <a:cs typeface="Franklin Gothic Book"/>
              </a:rPr>
              <a:t>Current</a:t>
            </a:r>
            <a:r>
              <a:rPr sz="1300" spc="-3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mode</a:t>
            </a:r>
            <a:r>
              <a:rPr sz="1300" spc="-1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control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5" dirty="0">
                <a:latin typeface="Franklin Gothic Book"/>
                <a:cs typeface="Franklin Gothic Book"/>
              </a:rPr>
              <a:t>Ded.</a:t>
            </a:r>
            <a:r>
              <a:rPr sz="1300" spc="-10" dirty="0">
                <a:latin typeface="Franklin Gothic Book"/>
                <a:cs typeface="Franklin Gothic Book"/>
              </a:rPr>
              <a:t> </a:t>
            </a:r>
            <a:r>
              <a:rPr sz="1300" spc="5" dirty="0">
                <a:latin typeface="Franklin Gothic Book"/>
                <a:cs typeface="Franklin Gothic Book"/>
              </a:rPr>
              <a:t>Start</a:t>
            </a:r>
            <a:r>
              <a:rPr sz="1300" spc="-10" dirty="0">
                <a:latin typeface="Franklin Gothic Book"/>
                <a:cs typeface="Franklin Gothic Book"/>
              </a:rPr>
              <a:t> up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sequence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8" name="object 11">
            <a:extLst>
              <a:ext uri="{FF2B5EF4-FFF2-40B4-BE49-F238E27FC236}">
                <a16:creationId xmlns:a16="http://schemas.microsoft.com/office/drawing/2014/main" id="{802942FC-74D8-414F-9EDA-62487AFCA82D}"/>
              </a:ext>
            </a:extLst>
          </p:cNvPr>
          <p:cNvSpPr txBox="1"/>
          <p:nvPr/>
        </p:nvSpPr>
        <p:spPr>
          <a:xfrm>
            <a:off x="3037713" y="1928621"/>
            <a:ext cx="8636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3B5483"/>
                </a:solidFill>
                <a:latin typeface="Wingdings"/>
                <a:cs typeface="Wingdings"/>
              </a:rPr>
              <a:t>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129" name="object 12">
            <a:extLst>
              <a:ext uri="{FF2B5EF4-FFF2-40B4-BE49-F238E27FC236}">
                <a16:creationId xmlns:a16="http://schemas.microsoft.com/office/drawing/2014/main" id="{F6EFB375-FE69-4CC7-9A15-525CE9A9026B}"/>
              </a:ext>
            </a:extLst>
          </p:cNvPr>
          <p:cNvSpPr txBox="1"/>
          <p:nvPr/>
        </p:nvSpPr>
        <p:spPr>
          <a:xfrm>
            <a:off x="3152520" y="1923060"/>
            <a:ext cx="16319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spc="-10" dirty="0">
                <a:latin typeface="Franklin Gothic Book"/>
                <a:cs typeface="Franklin Gothic Book"/>
              </a:rPr>
              <a:t>Reduced</a:t>
            </a:r>
            <a:r>
              <a:rPr sz="1300" spc="-5" dirty="0">
                <a:latin typeface="Franklin Gothic Book"/>
                <a:cs typeface="Franklin Gothic Book"/>
              </a:rPr>
              <a:t> no-load </a:t>
            </a:r>
            <a:r>
              <a:rPr sz="1300" spc="-10" dirty="0">
                <a:latin typeface="Franklin Gothic Book"/>
                <a:cs typeface="Franklin Gothic Book"/>
              </a:rPr>
              <a:t>power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30" name="object 13">
            <a:extLst>
              <a:ext uri="{FF2B5EF4-FFF2-40B4-BE49-F238E27FC236}">
                <a16:creationId xmlns:a16="http://schemas.microsoft.com/office/drawing/2014/main" id="{ECD801F1-9B4A-4B9A-956B-AE3D07E9D933}"/>
              </a:ext>
            </a:extLst>
          </p:cNvPr>
          <p:cNvSpPr txBox="1"/>
          <p:nvPr/>
        </p:nvSpPr>
        <p:spPr>
          <a:xfrm>
            <a:off x="3037713" y="2094737"/>
            <a:ext cx="21532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95"/>
              </a:spcBef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15" dirty="0">
                <a:latin typeface="Franklin Gothic Book"/>
                <a:cs typeface="Franklin Gothic Book"/>
              </a:rPr>
              <a:t>Improved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light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load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efficiency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31" name="object 14">
            <a:extLst>
              <a:ext uri="{FF2B5EF4-FFF2-40B4-BE49-F238E27FC236}">
                <a16:creationId xmlns:a16="http://schemas.microsoft.com/office/drawing/2014/main" id="{0A239103-04DA-4B38-9E0A-72CCC464F7B5}"/>
              </a:ext>
            </a:extLst>
          </p:cNvPr>
          <p:cNvSpPr txBox="1"/>
          <p:nvPr/>
        </p:nvSpPr>
        <p:spPr>
          <a:xfrm>
            <a:off x="3037713" y="2490977"/>
            <a:ext cx="2679065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95"/>
              </a:spcBef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5" dirty="0">
                <a:latin typeface="Franklin Gothic Book"/>
                <a:cs typeface="Franklin Gothic Book"/>
              </a:rPr>
              <a:t>Optimized</a:t>
            </a:r>
            <a:r>
              <a:rPr sz="1300" spc="3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operation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with </a:t>
            </a:r>
            <a:r>
              <a:rPr sz="1300" spc="-10" dirty="0">
                <a:latin typeface="Franklin Gothic Book"/>
                <a:cs typeface="Franklin Gothic Book"/>
              </a:rPr>
              <a:t>latest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PFCs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10" dirty="0">
                <a:latin typeface="Franklin Gothic Book"/>
                <a:cs typeface="Franklin Gothic Book"/>
              </a:rPr>
              <a:t>Fast</a:t>
            </a:r>
            <a:r>
              <a:rPr sz="1300" spc="-1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transient</a:t>
            </a:r>
            <a:r>
              <a:rPr sz="1300" spc="-3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response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10" dirty="0">
                <a:latin typeface="Franklin Gothic Book"/>
                <a:cs typeface="Franklin Gothic Book"/>
              </a:rPr>
              <a:t>Reduced</a:t>
            </a:r>
            <a:r>
              <a:rPr sz="1300" spc="-15" dirty="0">
                <a:latin typeface="Franklin Gothic Book"/>
                <a:cs typeface="Franklin Gothic Book"/>
              </a:rPr>
              <a:t> </a:t>
            </a:r>
            <a:r>
              <a:rPr sz="1300" spc="5" dirty="0">
                <a:latin typeface="Franklin Gothic Book"/>
                <a:cs typeface="Franklin Gothic Book"/>
              </a:rPr>
              <a:t>soft-start</a:t>
            </a:r>
            <a:r>
              <a:rPr sz="1300" spc="-2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current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32" name="object 15">
            <a:extLst>
              <a:ext uri="{FF2B5EF4-FFF2-40B4-BE49-F238E27FC236}">
                <a16:creationId xmlns:a16="http://schemas.microsoft.com/office/drawing/2014/main" id="{FC51DD72-A88E-4863-B0A5-45E7C5A21FF5}"/>
              </a:ext>
            </a:extLst>
          </p:cNvPr>
          <p:cNvSpPr txBox="1"/>
          <p:nvPr/>
        </p:nvSpPr>
        <p:spPr>
          <a:xfrm>
            <a:off x="194563" y="5547156"/>
            <a:ext cx="446278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indent="-102235">
              <a:lnSpc>
                <a:spcPct val="100000"/>
              </a:lnSpc>
              <a:spcBef>
                <a:spcPts val="95"/>
              </a:spcBef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10" dirty="0">
                <a:latin typeface="Franklin Gothic Book"/>
                <a:cs typeface="Franklin Gothic Book"/>
              </a:rPr>
              <a:t>High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Power</a:t>
            </a:r>
            <a:r>
              <a:rPr sz="1300" spc="-5" dirty="0">
                <a:latin typeface="Franklin Gothic Book"/>
                <a:cs typeface="Franklin Gothic Book"/>
              </a:rPr>
              <a:t> Density</a:t>
            </a:r>
            <a:r>
              <a:rPr sz="1300" spc="-10" dirty="0">
                <a:latin typeface="Franklin Gothic Book"/>
                <a:cs typeface="Franklin Gothic Book"/>
              </a:rPr>
              <a:t> </a:t>
            </a:r>
            <a:r>
              <a:rPr sz="1300" dirty="0">
                <a:latin typeface="Franklin Gothic Book"/>
                <a:cs typeface="Franklin Gothic Book"/>
              </a:rPr>
              <a:t>Offline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Power</a:t>
            </a:r>
            <a:r>
              <a:rPr sz="1300" spc="-5" dirty="0">
                <a:latin typeface="Franklin Gothic Book"/>
                <a:cs typeface="Franklin Gothic Book"/>
              </a:rPr>
              <a:t> Supplies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10" dirty="0">
                <a:latin typeface="Franklin Gothic Book"/>
                <a:cs typeface="Franklin Gothic Book"/>
              </a:rPr>
              <a:t>High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Performance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Computing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(USB</a:t>
            </a:r>
            <a:r>
              <a:rPr sz="1300" spc="1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PD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25" dirty="0">
                <a:latin typeface="Franklin Gothic Book"/>
                <a:cs typeface="Franklin Gothic Book"/>
              </a:rPr>
              <a:t>3.1,</a:t>
            </a:r>
            <a:r>
              <a:rPr sz="1300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AIO)</a:t>
            </a:r>
            <a:endParaRPr sz="1300">
              <a:latin typeface="Franklin Gothic Book"/>
              <a:cs typeface="Franklin Gothic Book"/>
            </a:endParaRPr>
          </a:p>
          <a:p>
            <a:pPr marL="114300" indent="-102235">
              <a:lnSpc>
                <a:spcPct val="100000"/>
              </a:lnSpc>
              <a:buClr>
                <a:srgbClr val="3B5483"/>
              </a:buClr>
              <a:buSzPct val="80769"/>
              <a:buFont typeface="Wingdings"/>
              <a:buChar char=""/>
              <a:tabLst>
                <a:tab pos="114935" algn="l"/>
              </a:tabLst>
            </a:pPr>
            <a:r>
              <a:rPr sz="1300" spc="-5" dirty="0">
                <a:latin typeface="Franklin Gothic Book"/>
                <a:cs typeface="Franklin Gothic Book"/>
              </a:rPr>
              <a:t>Industrial </a:t>
            </a:r>
            <a:r>
              <a:rPr sz="1300" spc="-15" dirty="0">
                <a:latin typeface="Franklin Gothic Book"/>
                <a:cs typeface="Franklin Gothic Book"/>
              </a:rPr>
              <a:t>Power</a:t>
            </a:r>
            <a:r>
              <a:rPr sz="1300" spc="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Supplies</a:t>
            </a:r>
            <a:r>
              <a:rPr sz="1300" spc="20" dirty="0">
                <a:latin typeface="Franklin Gothic Book"/>
                <a:cs typeface="Franklin Gothic Book"/>
              </a:rPr>
              <a:t> </a:t>
            </a:r>
            <a:r>
              <a:rPr sz="1300" spc="-15" dirty="0">
                <a:latin typeface="Franklin Gothic Book"/>
                <a:cs typeface="Franklin Gothic Book"/>
              </a:rPr>
              <a:t>(Telecom,</a:t>
            </a:r>
            <a:r>
              <a:rPr sz="1300" spc="25" dirty="0">
                <a:latin typeface="Franklin Gothic Book"/>
                <a:cs typeface="Franklin Gothic Book"/>
              </a:rPr>
              <a:t> </a:t>
            </a:r>
            <a:r>
              <a:rPr sz="1300" spc="-5" dirty="0">
                <a:latin typeface="Franklin Gothic Book"/>
                <a:cs typeface="Franklin Gothic Book"/>
              </a:rPr>
              <a:t>Lighting, Battery</a:t>
            </a:r>
            <a:r>
              <a:rPr sz="1300" spc="25" dirty="0">
                <a:latin typeface="Franklin Gothic Book"/>
                <a:cs typeface="Franklin Gothic Book"/>
              </a:rPr>
              <a:t> </a:t>
            </a:r>
            <a:r>
              <a:rPr sz="1300" spc="-10" dirty="0">
                <a:latin typeface="Franklin Gothic Book"/>
                <a:cs typeface="Franklin Gothic Book"/>
              </a:rPr>
              <a:t>Charging)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33" name="object 16">
            <a:extLst>
              <a:ext uri="{FF2B5EF4-FFF2-40B4-BE49-F238E27FC236}">
                <a16:creationId xmlns:a16="http://schemas.microsoft.com/office/drawing/2014/main" id="{864C1A76-0DA9-468B-B0C9-DF26E1A6EC8A}"/>
              </a:ext>
            </a:extLst>
          </p:cNvPr>
          <p:cNvSpPr txBox="1"/>
          <p:nvPr/>
        </p:nvSpPr>
        <p:spPr>
          <a:xfrm>
            <a:off x="194563" y="3501009"/>
            <a:ext cx="406527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Book"/>
                <a:cs typeface="Franklin Gothic Book"/>
              </a:rPr>
              <a:t>HV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5" dirty="0">
                <a:latin typeface="Franklin Gothic Book"/>
                <a:cs typeface="Franklin Gothic Book"/>
              </a:rPr>
              <a:t>Startup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Current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Source</a:t>
            </a:r>
            <a:endParaRPr sz="14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Franklin Gothic Book"/>
                <a:cs typeface="Franklin Gothic Book"/>
              </a:rPr>
              <a:t>Operating frequency </a:t>
            </a:r>
            <a:r>
              <a:rPr sz="1400" spc="-5" dirty="0">
                <a:latin typeface="Franklin Gothic Book"/>
                <a:cs typeface="Franklin Gothic Book"/>
              </a:rPr>
              <a:t>from </a:t>
            </a:r>
            <a:r>
              <a:rPr sz="1400" dirty="0">
                <a:latin typeface="Franklin Gothic Book"/>
                <a:cs typeface="Franklin Gothic Book"/>
              </a:rPr>
              <a:t>20 kHz </a:t>
            </a:r>
            <a:r>
              <a:rPr sz="1400" spc="-5" dirty="0">
                <a:latin typeface="Franklin Gothic Book"/>
                <a:cs typeface="Franklin Gothic Book"/>
              </a:rPr>
              <a:t>up </a:t>
            </a:r>
            <a:r>
              <a:rPr sz="1400" spc="-15" dirty="0">
                <a:latin typeface="Franklin Gothic Book"/>
                <a:cs typeface="Franklin Gothic Book"/>
              </a:rPr>
              <a:t>to </a:t>
            </a:r>
            <a:r>
              <a:rPr sz="1400" dirty="0">
                <a:latin typeface="Franklin Gothic Book"/>
                <a:cs typeface="Franklin Gothic Book"/>
              </a:rPr>
              <a:t>1 </a:t>
            </a:r>
            <a:r>
              <a:rPr sz="1400" spc="-5" dirty="0">
                <a:latin typeface="Franklin Gothic Book"/>
                <a:cs typeface="Franklin Gothic Book"/>
              </a:rPr>
              <a:t>MHz </a:t>
            </a:r>
            <a:r>
              <a:rPr sz="140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Automatic</a:t>
            </a:r>
            <a:r>
              <a:rPr sz="1400" spc="-4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Dead-time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with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Maximum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Dead-time</a:t>
            </a:r>
            <a:r>
              <a:rPr sz="1400" spc="-5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Clamp </a:t>
            </a:r>
            <a:r>
              <a:rPr sz="1400" spc="-335" dirty="0">
                <a:latin typeface="Franklin Gothic Book"/>
                <a:cs typeface="Franklin Gothic Book"/>
              </a:rPr>
              <a:t> </a:t>
            </a:r>
            <a:r>
              <a:rPr sz="1400" spc="5" dirty="0">
                <a:latin typeface="Franklin Gothic Book"/>
                <a:cs typeface="Franklin Gothic Book"/>
              </a:rPr>
              <a:t>Off-mode </a:t>
            </a:r>
            <a:r>
              <a:rPr sz="1400" spc="-15" dirty="0">
                <a:latin typeface="Franklin Gothic Book"/>
                <a:cs typeface="Franklin Gothic Book"/>
              </a:rPr>
              <a:t>for </a:t>
            </a:r>
            <a:r>
              <a:rPr sz="1400" spc="-5" dirty="0">
                <a:latin typeface="Franklin Gothic Book"/>
                <a:cs typeface="Franklin Gothic Book"/>
              </a:rPr>
              <a:t>Extremely </a:t>
            </a:r>
            <a:r>
              <a:rPr sz="1400" spc="-10" dirty="0">
                <a:latin typeface="Franklin Gothic Book"/>
                <a:cs typeface="Franklin Gothic Book"/>
              </a:rPr>
              <a:t>Low </a:t>
            </a:r>
            <a:r>
              <a:rPr sz="1400" dirty="0">
                <a:latin typeface="Franklin Gothic Book"/>
                <a:cs typeface="Franklin Gothic Book"/>
              </a:rPr>
              <a:t>No-load </a:t>
            </a:r>
            <a:r>
              <a:rPr sz="1400" spc="-5" dirty="0">
                <a:latin typeface="Franklin Gothic Book"/>
                <a:cs typeface="Franklin Gothic Book"/>
              </a:rPr>
              <a:t>Consumption </a:t>
            </a:r>
            <a:r>
              <a:rPr sz="140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Inherent </a:t>
            </a:r>
            <a:r>
              <a:rPr sz="1400" dirty="0">
                <a:latin typeface="Franklin Gothic Book"/>
                <a:cs typeface="Franklin Gothic Book"/>
              </a:rPr>
              <a:t>out of </a:t>
            </a:r>
            <a:r>
              <a:rPr sz="1400" spc="-5" dirty="0">
                <a:latin typeface="Franklin Gothic Book"/>
                <a:cs typeface="Franklin Gothic Book"/>
              </a:rPr>
              <a:t>Resonance Switching Protection </a:t>
            </a:r>
            <a:r>
              <a:rPr sz="140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Overload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and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spc="5" dirty="0">
                <a:latin typeface="Franklin Gothic Book"/>
                <a:cs typeface="Franklin Gothic Book"/>
              </a:rPr>
              <a:t>short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circuit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protections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Franklin Gothic Book"/>
                <a:cs typeface="Franklin Gothic Book"/>
              </a:rPr>
              <a:t>Peak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power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timer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/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OLP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threshold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Franklin Gothic Book"/>
                <a:cs typeface="Franklin Gothic Book"/>
              </a:rPr>
              <a:t>Pin</a:t>
            </a:r>
            <a:r>
              <a:rPr sz="1400" dirty="0">
                <a:latin typeface="Franklin Gothic Book"/>
                <a:cs typeface="Franklin Gothic Book"/>
              </a:rPr>
              <a:t> </a:t>
            </a:r>
            <a:r>
              <a:rPr sz="1400" spc="-15" dirty="0">
                <a:latin typeface="Franklin Gothic Book"/>
                <a:cs typeface="Franklin Gothic Book"/>
              </a:rPr>
              <a:t>to</a:t>
            </a:r>
            <a:r>
              <a:rPr sz="1400" spc="-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Adjacent</a:t>
            </a:r>
            <a:r>
              <a:rPr sz="1400" spc="-4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Pin</a:t>
            </a:r>
            <a:r>
              <a:rPr sz="1400" dirty="0">
                <a:latin typeface="Franklin Gothic Book"/>
                <a:cs typeface="Franklin Gothic Book"/>
              </a:rPr>
              <a:t> /</a:t>
            </a:r>
            <a:r>
              <a:rPr sz="1400" spc="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Open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Pin</a:t>
            </a:r>
            <a:r>
              <a:rPr sz="1400" spc="15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Fail</a:t>
            </a:r>
            <a:r>
              <a:rPr sz="1400" spc="-2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Safe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34" name="object 17">
            <a:extLst>
              <a:ext uri="{FF2B5EF4-FFF2-40B4-BE49-F238E27FC236}">
                <a16:creationId xmlns:a16="http://schemas.microsoft.com/office/drawing/2014/main" id="{67CEA299-F49E-496C-8F36-BB7F0D5D0F93}"/>
              </a:ext>
            </a:extLst>
          </p:cNvPr>
          <p:cNvSpPr txBox="1"/>
          <p:nvPr/>
        </p:nvSpPr>
        <p:spPr>
          <a:xfrm>
            <a:off x="6187185" y="5266435"/>
            <a:ext cx="39020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indent="-109855">
              <a:lnSpc>
                <a:spcPct val="100000"/>
              </a:lnSpc>
              <a:spcBef>
                <a:spcPts val="100"/>
              </a:spcBef>
              <a:buClr>
                <a:srgbClr val="3B5483"/>
              </a:buClr>
              <a:buSzPct val="78571"/>
              <a:buFont typeface="Wingdings"/>
              <a:buChar char=""/>
              <a:tabLst>
                <a:tab pos="122555" algn="l"/>
              </a:tabLst>
            </a:pPr>
            <a:r>
              <a:rPr sz="1400" spc="-5" dirty="0">
                <a:latin typeface="Franklin Gothic Book"/>
                <a:cs typeface="Franklin Gothic Book"/>
              </a:rPr>
              <a:t>Standard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0" dirty="0">
                <a:latin typeface="Franklin Gothic Book"/>
                <a:cs typeface="Franklin Gothic Book"/>
              </a:rPr>
              <a:t>SOIC-16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(less </a:t>
            </a:r>
            <a:r>
              <a:rPr sz="1400" dirty="0">
                <a:latin typeface="Franklin Gothic Book"/>
                <a:cs typeface="Franklin Gothic Book"/>
              </a:rPr>
              <a:t>2 </a:t>
            </a:r>
            <a:r>
              <a:rPr sz="1400" spc="-5" dirty="0">
                <a:latin typeface="Franklin Gothic Book"/>
                <a:cs typeface="Franklin Gothic Book"/>
              </a:rPr>
              <a:t>pins)</a:t>
            </a:r>
            <a:r>
              <a:rPr sz="1400" spc="1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package</a:t>
            </a:r>
            <a:endParaRPr sz="1400">
              <a:latin typeface="Franklin Gothic Book"/>
              <a:cs typeface="Franklin Gothic Book"/>
            </a:endParaRPr>
          </a:p>
          <a:p>
            <a:pPr marL="121920" indent="-109855">
              <a:lnSpc>
                <a:spcPct val="100000"/>
              </a:lnSpc>
              <a:buClr>
                <a:srgbClr val="3B5483"/>
              </a:buClr>
              <a:buSzPct val="78571"/>
              <a:buFont typeface="Wingdings"/>
              <a:buChar char=""/>
              <a:tabLst>
                <a:tab pos="122555" algn="l"/>
              </a:tabLst>
            </a:pPr>
            <a:r>
              <a:rPr sz="1400" spc="-5" dirty="0">
                <a:latin typeface="Franklin Gothic Book"/>
                <a:cs typeface="Franklin Gothic Book"/>
              </a:rPr>
              <a:t>Pin</a:t>
            </a:r>
            <a:r>
              <a:rPr sz="1400" spc="20" dirty="0">
                <a:latin typeface="Franklin Gothic Book"/>
                <a:cs typeface="Franklin Gothic Book"/>
              </a:rPr>
              <a:t> </a:t>
            </a:r>
            <a:r>
              <a:rPr sz="1400" spc="-15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pin</a:t>
            </a:r>
            <a:r>
              <a:rPr sz="1400" spc="1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compatible</a:t>
            </a:r>
            <a:r>
              <a:rPr sz="1400" spc="-30" dirty="0">
                <a:latin typeface="Franklin Gothic Book"/>
                <a:cs typeface="Franklin Gothic Book"/>
              </a:rPr>
              <a:t> </a:t>
            </a:r>
            <a:r>
              <a:rPr sz="1400" spc="-15" dirty="0">
                <a:latin typeface="Franklin Gothic Book"/>
                <a:cs typeface="Franklin Gothic Book"/>
              </a:rPr>
              <a:t>to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NCP1399</a:t>
            </a:r>
            <a:r>
              <a:rPr sz="1400" spc="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and</a:t>
            </a:r>
            <a:r>
              <a:rPr sz="1400" spc="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NCP13992</a:t>
            </a:r>
            <a:endParaRPr sz="1400">
              <a:latin typeface="Franklin Gothic Book"/>
              <a:cs typeface="Franklin Gothic Book"/>
            </a:endParaRPr>
          </a:p>
          <a:p>
            <a:pPr marL="121920" indent="-109855">
              <a:lnSpc>
                <a:spcPct val="100000"/>
              </a:lnSpc>
              <a:buClr>
                <a:srgbClr val="3B5483"/>
              </a:buClr>
              <a:buSzPct val="78571"/>
              <a:buFont typeface="Wingdings"/>
              <a:buChar char=""/>
              <a:tabLst>
                <a:tab pos="122555" algn="l"/>
              </a:tabLst>
            </a:pPr>
            <a:r>
              <a:rPr sz="1400" dirty="0">
                <a:latin typeface="Franklin Gothic Book"/>
                <a:cs typeface="Franklin Gothic Book"/>
              </a:rPr>
              <a:t>Design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flexibility</a:t>
            </a:r>
            <a:r>
              <a:rPr sz="1400" spc="-35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via</a:t>
            </a:r>
            <a:r>
              <a:rPr sz="1400" spc="-1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IPT</a:t>
            </a:r>
            <a:r>
              <a:rPr sz="1400" dirty="0">
                <a:latin typeface="Franklin Gothic Book"/>
                <a:cs typeface="Franklin Gothic Book"/>
              </a:rPr>
              <a:t> options</a:t>
            </a:r>
            <a:r>
              <a:rPr sz="1400" spc="-10" dirty="0">
                <a:latin typeface="Franklin Gothic Book"/>
                <a:cs typeface="Franklin Gothic Book"/>
              </a:rPr>
              <a:t> </a:t>
            </a:r>
            <a:r>
              <a:rPr sz="1400" dirty="0">
                <a:latin typeface="Franklin Gothic Book"/>
                <a:cs typeface="Franklin Gothic Book"/>
              </a:rPr>
              <a:t>of </a:t>
            </a:r>
            <a:r>
              <a:rPr sz="1400" spc="-20" dirty="0">
                <a:latin typeface="Franklin Gothic Book"/>
                <a:cs typeface="Franklin Gothic Book"/>
              </a:rPr>
              <a:t>key</a:t>
            </a:r>
            <a:r>
              <a:rPr sz="1400" spc="-25" dirty="0">
                <a:latin typeface="Franklin Gothic Book"/>
                <a:cs typeface="Franklin Gothic Book"/>
              </a:rPr>
              <a:t> </a:t>
            </a:r>
            <a:r>
              <a:rPr sz="1400" spc="-5" dirty="0">
                <a:latin typeface="Franklin Gothic Book"/>
                <a:cs typeface="Franklin Gothic Book"/>
              </a:rPr>
              <a:t>parameters</a:t>
            </a:r>
            <a:endParaRPr sz="1400">
              <a:latin typeface="Franklin Gothic Book"/>
              <a:cs typeface="Franklin Gothic Book"/>
            </a:endParaRPr>
          </a:p>
        </p:txBody>
      </p:sp>
      <p:pic>
        <p:nvPicPr>
          <p:cNvPr id="135" name="object 18">
            <a:extLst>
              <a:ext uri="{FF2B5EF4-FFF2-40B4-BE49-F238E27FC236}">
                <a16:creationId xmlns:a16="http://schemas.microsoft.com/office/drawing/2014/main" id="{608F16D6-E027-418D-9B71-B66513E7F05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0446" y="2333565"/>
            <a:ext cx="5857288" cy="2247091"/>
          </a:xfrm>
          <a:prstGeom prst="rect">
            <a:avLst/>
          </a:prstGeom>
        </p:spPr>
      </p:pic>
      <p:sp>
        <p:nvSpPr>
          <p:cNvPr id="136" name="object 19">
            <a:extLst>
              <a:ext uri="{FF2B5EF4-FFF2-40B4-BE49-F238E27FC236}">
                <a16:creationId xmlns:a16="http://schemas.microsoft.com/office/drawing/2014/main" id="{420E69A9-F3DC-4053-8611-743508086317}"/>
              </a:ext>
            </a:extLst>
          </p:cNvPr>
          <p:cNvSpPr/>
          <p:nvPr/>
        </p:nvSpPr>
        <p:spPr>
          <a:xfrm>
            <a:off x="137160" y="3206495"/>
            <a:ext cx="5786755" cy="289560"/>
          </a:xfrm>
          <a:custGeom>
            <a:avLst/>
            <a:gdLst/>
            <a:ahLst/>
            <a:cxnLst/>
            <a:rect l="l" t="t" r="r" b="b"/>
            <a:pathLst>
              <a:path w="5786755" h="289560">
                <a:moveTo>
                  <a:pt x="5786628" y="0"/>
                </a:moveTo>
                <a:lnTo>
                  <a:pt x="0" y="0"/>
                </a:lnTo>
                <a:lnTo>
                  <a:pt x="0" y="289560"/>
                </a:lnTo>
                <a:lnTo>
                  <a:pt x="5786628" y="289560"/>
                </a:lnTo>
                <a:lnTo>
                  <a:pt x="5786628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4A775336-35B7-45C1-8215-59587F08AD14}"/>
              </a:ext>
            </a:extLst>
          </p:cNvPr>
          <p:cNvSpPr txBox="1"/>
          <p:nvPr/>
        </p:nvSpPr>
        <p:spPr>
          <a:xfrm>
            <a:off x="216509" y="3233420"/>
            <a:ext cx="1290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8" name="object 21">
            <a:extLst>
              <a:ext uri="{FF2B5EF4-FFF2-40B4-BE49-F238E27FC236}">
                <a16:creationId xmlns:a16="http://schemas.microsoft.com/office/drawing/2014/main" id="{6E49B7F3-2B1C-49A3-91B0-CCF9545BA3E7}"/>
              </a:ext>
            </a:extLst>
          </p:cNvPr>
          <p:cNvSpPr/>
          <p:nvPr/>
        </p:nvSpPr>
        <p:spPr>
          <a:xfrm>
            <a:off x="137160" y="5271515"/>
            <a:ext cx="5786755" cy="289560"/>
          </a:xfrm>
          <a:custGeom>
            <a:avLst/>
            <a:gdLst/>
            <a:ahLst/>
            <a:cxnLst/>
            <a:rect l="l" t="t" r="r" b="b"/>
            <a:pathLst>
              <a:path w="5786755" h="289560">
                <a:moveTo>
                  <a:pt x="5786628" y="0"/>
                </a:moveTo>
                <a:lnTo>
                  <a:pt x="0" y="0"/>
                </a:lnTo>
                <a:lnTo>
                  <a:pt x="0" y="289560"/>
                </a:lnTo>
                <a:lnTo>
                  <a:pt x="5786628" y="289560"/>
                </a:lnTo>
                <a:lnTo>
                  <a:pt x="5786628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2">
            <a:extLst>
              <a:ext uri="{FF2B5EF4-FFF2-40B4-BE49-F238E27FC236}">
                <a16:creationId xmlns:a16="http://schemas.microsoft.com/office/drawing/2014/main" id="{1D04A1CD-93E3-475A-A009-E63FF5D4DBBA}"/>
              </a:ext>
            </a:extLst>
          </p:cNvPr>
          <p:cNvSpPr txBox="1"/>
          <p:nvPr/>
        </p:nvSpPr>
        <p:spPr>
          <a:xfrm>
            <a:off x="216509" y="5298694"/>
            <a:ext cx="1880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Applications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0" name="object 23">
            <a:extLst>
              <a:ext uri="{FF2B5EF4-FFF2-40B4-BE49-F238E27FC236}">
                <a16:creationId xmlns:a16="http://schemas.microsoft.com/office/drawing/2014/main" id="{47560092-B2BE-4660-B1B4-316089EB646D}"/>
              </a:ext>
            </a:extLst>
          </p:cNvPr>
          <p:cNvSpPr txBox="1"/>
          <p:nvPr/>
        </p:nvSpPr>
        <p:spPr>
          <a:xfrm>
            <a:off x="6187440" y="4943855"/>
            <a:ext cx="5786755" cy="291465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Ordering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Package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1" name="object 24">
            <a:extLst>
              <a:ext uri="{FF2B5EF4-FFF2-40B4-BE49-F238E27FC236}">
                <a16:creationId xmlns:a16="http://schemas.microsoft.com/office/drawing/2014/main" id="{72806B2A-410F-4D32-B886-B45644068EF1}"/>
              </a:ext>
            </a:extLst>
          </p:cNvPr>
          <p:cNvSpPr txBox="1"/>
          <p:nvPr/>
        </p:nvSpPr>
        <p:spPr>
          <a:xfrm>
            <a:off x="152400" y="690372"/>
            <a:ext cx="11884660" cy="320040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Proposition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2" name="object 25">
            <a:extLst>
              <a:ext uri="{FF2B5EF4-FFF2-40B4-BE49-F238E27FC236}">
                <a16:creationId xmlns:a16="http://schemas.microsoft.com/office/drawing/2014/main" id="{6372B281-1D88-4549-8C4A-B0CBF0CA7448}"/>
              </a:ext>
            </a:extLst>
          </p:cNvPr>
          <p:cNvSpPr/>
          <p:nvPr/>
        </p:nvSpPr>
        <p:spPr>
          <a:xfrm>
            <a:off x="137160" y="1789176"/>
            <a:ext cx="2743200" cy="292735"/>
          </a:xfrm>
          <a:custGeom>
            <a:avLst/>
            <a:gdLst/>
            <a:ahLst/>
            <a:cxnLst/>
            <a:rect l="l" t="t" r="r" b="b"/>
            <a:pathLst>
              <a:path w="2743200" h="292735">
                <a:moveTo>
                  <a:pt x="2743200" y="0"/>
                </a:moveTo>
                <a:lnTo>
                  <a:pt x="0" y="0"/>
                </a:lnTo>
                <a:lnTo>
                  <a:pt x="0" y="292608"/>
                </a:lnTo>
                <a:lnTo>
                  <a:pt x="2743200" y="292608"/>
                </a:lnTo>
                <a:lnTo>
                  <a:pt x="2743200" y="0"/>
                </a:lnTo>
                <a:close/>
              </a:path>
            </a:pathLst>
          </a:custGeom>
          <a:solidFill>
            <a:srgbClr val="E97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26">
            <a:extLst>
              <a:ext uri="{FF2B5EF4-FFF2-40B4-BE49-F238E27FC236}">
                <a16:creationId xmlns:a16="http://schemas.microsoft.com/office/drawing/2014/main" id="{E933CEA1-50EA-456B-9C80-5B4A8B36B264}"/>
              </a:ext>
            </a:extLst>
          </p:cNvPr>
          <p:cNvSpPr txBox="1"/>
          <p:nvPr/>
        </p:nvSpPr>
        <p:spPr>
          <a:xfrm>
            <a:off x="216509" y="1817370"/>
            <a:ext cx="1417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27">
            <a:extLst>
              <a:ext uri="{FF2B5EF4-FFF2-40B4-BE49-F238E27FC236}">
                <a16:creationId xmlns:a16="http://schemas.microsoft.com/office/drawing/2014/main" id="{A20EF0AD-46BA-4251-A4DF-A1E55686252C}"/>
              </a:ext>
            </a:extLst>
          </p:cNvPr>
          <p:cNvSpPr txBox="1"/>
          <p:nvPr/>
        </p:nvSpPr>
        <p:spPr>
          <a:xfrm>
            <a:off x="3157727" y="1798320"/>
            <a:ext cx="2741930" cy="292735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5" name="object 28">
            <a:extLst>
              <a:ext uri="{FF2B5EF4-FFF2-40B4-BE49-F238E27FC236}">
                <a16:creationId xmlns:a16="http://schemas.microsoft.com/office/drawing/2014/main" id="{AB549258-A9A4-46CF-ACB5-BFF9D9E3A9C1}"/>
              </a:ext>
            </a:extLst>
          </p:cNvPr>
          <p:cNvSpPr txBox="1"/>
          <p:nvPr/>
        </p:nvSpPr>
        <p:spPr>
          <a:xfrm>
            <a:off x="6243828" y="1798320"/>
            <a:ext cx="5786755" cy="292735"/>
          </a:xfrm>
          <a:prstGeom prst="rect">
            <a:avLst/>
          </a:prstGeom>
          <a:solidFill>
            <a:srgbClr val="E97C2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Typical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Schematic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48185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4071" y="2545079"/>
            <a:ext cx="4940808" cy="14401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9101" y="5087873"/>
            <a:ext cx="219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65E66"/>
                </a:solidFill>
                <a:latin typeface="Arial"/>
                <a:cs typeface="Arial"/>
              </a:rPr>
              <a:t>Follow</a:t>
            </a:r>
            <a:r>
              <a:rPr sz="1800" b="1" spc="-40" dirty="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5E66"/>
                </a:solidFill>
                <a:latin typeface="Arial"/>
                <a:cs typeface="Arial"/>
              </a:rPr>
              <a:t>Us</a:t>
            </a:r>
            <a:r>
              <a:rPr sz="1800" b="1" spc="-35" dirty="0">
                <a:solidFill>
                  <a:srgbClr val="465E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65E66"/>
                </a:solidFill>
                <a:latin typeface="Arial"/>
                <a:cs typeface="Arial"/>
              </a:rPr>
              <a:t>@onsemi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20133" y="5562066"/>
            <a:ext cx="654050" cy="568325"/>
            <a:chOff x="6620133" y="5562066"/>
            <a:chExt cx="654050" cy="568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0133" y="5562066"/>
              <a:ext cx="653976" cy="568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7791" y="5634228"/>
              <a:ext cx="467868" cy="3810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739334" y="5562066"/>
            <a:ext cx="565785" cy="568325"/>
            <a:chOff x="5739334" y="5562066"/>
            <a:chExt cx="565785" cy="5683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9334" y="5562066"/>
              <a:ext cx="565388" cy="5681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6919" y="5634228"/>
              <a:ext cx="379475" cy="38100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057966" y="5579314"/>
            <a:ext cx="553720" cy="547370"/>
            <a:chOff x="4057966" y="5579314"/>
            <a:chExt cx="553720" cy="5473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7966" y="5579314"/>
              <a:ext cx="553113" cy="547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55947" y="5650992"/>
              <a:ext cx="384048" cy="37947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909529" y="5598108"/>
            <a:ext cx="572770" cy="532765"/>
            <a:chOff x="4909529" y="5598108"/>
            <a:chExt cx="572770" cy="5327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09529" y="5598108"/>
              <a:ext cx="572446" cy="5326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9575" y="5652515"/>
              <a:ext cx="457200" cy="38100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555942" y="5579314"/>
            <a:ext cx="565785" cy="565785"/>
            <a:chOff x="7555942" y="5579314"/>
            <a:chExt cx="565785" cy="565785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55942" y="5579314"/>
              <a:ext cx="565388" cy="5653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3528" y="5650992"/>
              <a:ext cx="379475" cy="37947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381371" y="6218935"/>
            <a:ext cx="1425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465E66"/>
                </a:solidFill>
                <a:latin typeface="Arial"/>
                <a:cs typeface="Arial"/>
              </a:rPr>
              <a:t>ww</a:t>
            </a:r>
            <a:r>
              <a:rPr sz="1800" b="1" dirty="0">
                <a:solidFill>
                  <a:srgbClr val="465E66"/>
                </a:solidFill>
                <a:latin typeface="Arial"/>
                <a:cs typeface="Arial"/>
              </a:rPr>
              <a:t>w</a:t>
            </a:r>
            <a:r>
              <a:rPr sz="1800" b="1" spc="5" dirty="0">
                <a:solidFill>
                  <a:srgbClr val="465E66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465E66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465E66"/>
                </a:solidFill>
                <a:latin typeface="Arial"/>
                <a:cs typeface="Arial"/>
              </a:rPr>
              <a:t>ns</a:t>
            </a:r>
            <a:r>
              <a:rPr sz="1800" b="1" spc="-15" dirty="0">
                <a:solidFill>
                  <a:srgbClr val="465E66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465E66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" y="202945"/>
            <a:ext cx="4877943" cy="49225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19682" y="1348549"/>
            <a:ext cx="9503410" cy="3255645"/>
            <a:chOff x="1519682" y="1348549"/>
            <a:chExt cx="9503410" cy="3255645"/>
          </a:xfrm>
        </p:grpSpPr>
        <p:sp>
          <p:nvSpPr>
            <p:cNvPr id="5" name="object 5"/>
            <p:cNvSpPr/>
            <p:nvPr/>
          </p:nvSpPr>
          <p:spPr>
            <a:xfrm>
              <a:off x="1533144" y="1353311"/>
              <a:ext cx="9476740" cy="3246120"/>
            </a:xfrm>
            <a:custGeom>
              <a:avLst/>
              <a:gdLst/>
              <a:ahLst/>
              <a:cxnLst/>
              <a:rect l="l" t="t" r="r" b="b"/>
              <a:pathLst>
                <a:path w="9476740" h="3246120">
                  <a:moveTo>
                    <a:pt x="0" y="2840736"/>
                  </a:moveTo>
                  <a:lnTo>
                    <a:pt x="9476232" y="2840736"/>
                  </a:lnTo>
                </a:path>
                <a:path w="9476740" h="3246120">
                  <a:moveTo>
                    <a:pt x="0" y="2435352"/>
                  </a:moveTo>
                  <a:lnTo>
                    <a:pt x="9476232" y="2435352"/>
                  </a:lnTo>
                </a:path>
                <a:path w="9476740" h="3246120">
                  <a:moveTo>
                    <a:pt x="0" y="2028443"/>
                  </a:moveTo>
                  <a:lnTo>
                    <a:pt x="9476232" y="2028443"/>
                  </a:lnTo>
                </a:path>
                <a:path w="9476740" h="3246120">
                  <a:moveTo>
                    <a:pt x="0" y="1623060"/>
                  </a:moveTo>
                  <a:lnTo>
                    <a:pt x="9476232" y="1623060"/>
                  </a:lnTo>
                </a:path>
                <a:path w="9476740" h="3246120">
                  <a:moveTo>
                    <a:pt x="0" y="1217676"/>
                  </a:moveTo>
                  <a:lnTo>
                    <a:pt x="9476232" y="1217676"/>
                  </a:lnTo>
                </a:path>
                <a:path w="9476740" h="3246120">
                  <a:moveTo>
                    <a:pt x="0" y="812291"/>
                  </a:moveTo>
                  <a:lnTo>
                    <a:pt x="9476232" y="812291"/>
                  </a:lnTo>
                </a:path>
                <a:path w="9476740" h="3246120">
                  <a:moveTo>
                    <a:pt x="0" y="405384"/>
                  </a:moveTo>
                  <a:lnTo>
                    <a:pt x="9476232" y="405384"/>
                  </a:lnTo>
                </a:path>
                <a:path w="9476740" h="3246120">
                  <a:moveTo>
                    <a:pt x="0" y="0"/>
                  </a:moveTo>
                  <a:lnTo>
                    <a:pt x="9476232" y="0"/>
                  </a:lnTo>
                </a:path>
                <a:path w="9476740" h="3246120">
                  <a:moveTo>
                    <a:pt x="1053083" y="0"/>
                  </a:moveTo>
                  <a:lnTo>
                    <a:pt x="1053083" y="3246120"/>
                  </a:lnTo>
                </a:path>
                <a:path w="9476740" h="3246120">
                  <a:moveTo>
                    <a:pt x="2106168" y="0"/>
                  </a:moveTo>
                  <a:lnTo>
                    <a:pt x="2106168" y="3246120"/>
                  </a:lnTo>
                </a:path>
                <a:path w="9476740" h="3246120">
                  <a:moveTo>
                    <a:pt x="3159252" y="0"/>
                  </a:moveTo>
                  <a:lnTo>
                    <a:pt x="3159252" y="3246120"/>
                  </a:lnTo>
                </a:path>
                <a:path w="9476740" h="3246120">
                  <a:moveTo>
                    <a:pt x="4210811" y="0"/>
                  </a:moveTo>
                  <a:lnTo>
                    <a:pt x="4210811" y="3246120"/>
                  </a:lnTo>
                </a:path>
                <a:path w="9476740" h="3246120">
                  <a:moveTo>
                    <a:pt x="5263896" y="0"/>
                  </a:moveTo>
                  <a:lnTo>
                    <a:pt x="5263896" y="3246120"/>
                  </a:lnTo>
                </a:path>
                <a:path w="9476740" h="3246120">
                  <a:moveTo>
                    <a:pt x="6316980" y="0"/>
                  </a:moveTo>
                  <a:lnTo>
                    <a:pt x="6316980" y="3246120"/>
                  </a:lnTo>
                </a:path>
                <a:path w="9476740" h="3246120">
                  <a:moveTo>
                    <a:pt x="7370063" y="0"/>
                  </a:moveTo>
                  <a:lnTo>
                    <a:pt x="7370063" y="3246120"/>
                  </a:lnTo>
                </a:path>
                <a:path w="9476740" h="3246120">
                  <a:moveTo>
                    <a:pt x="8423148" y="0"/>
                  </a:moveTo>
                  <a:lnTo>
                    <a:pt x="8423148" y="3246120"/>
                  </a:lnTo>
                </a:path>
                <a:path w="9476740" h="3246120">
                  <a:moveTo>
                    <a:pt x="9476232" y="0"/>
                  </a:moveTo>
                  <a:lnTo>
                    <a:pt x="9476232" y="3246120"/>
                  </a:lnTo>
                </a:path>
                <a:path w="9476740" h="3246120">
                  <a:moveTo>
                    <a:pt x="0" y="3246120"/>
                  </a:moveTo>
                  <a:lnTo>
                    <a:pt x="0" y="0"/>
                  </a:lnTo>
                </a:path>
                <a:path w="9476740" h="3246120">
                  <a:moveTo>
                    <a:pt x="0" y="3246120"/>
                  </a:moveTo>
                  <a:lnTo>
                    <a:pt x="9476232" y="324612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2382" y="2823209"/>
              <a:ext cx="4212590" cy="1405255"/>
            </a:xfrm>
            <a:custGeom>
              <a:avLst/>
              <a:gdLst/>
              <a:ahLst/>
              <a:cxnLst/>
              <a:rect l="l" t="t" r="r" b="b"/>
              <a:pathLst>
                <a:path w="4212590" h="1405254">
                  <a:moveTo>
                    <a:pt x="0" y="1405127"/>
                  </a:moveTo>
                  <a:lnTo>
                    <a:pt x="47867" y="1388610"/>
                  </a:lnTo>
                  <a:lnTo>
                    <a:pt x="95734" y="1372068"/>
                  </a:lnTo>
                  <a:lnTo>
                    <a:pt x="143602" y="1355505"/>
                  </a:lnTo>
                  <a:lnTo>
                    <a:pt x="191469" y="1338926"/>
                  </a:lnTo>
                  <a:lnTo>
                    <a:pt x="239337" y="1322334"/>
                  </a:lnTo>
                  <a:lnTo>
                    <a:pt x="287204" y="1305734"/>
                  </a:lnTo>
                  <a:lnTo>
                    <a:pt x="335072" y="1289129"/>
                  </a:lnTo>
                  <a:lnTo>
                    <a:pt x="382939" y="1272523"/>
                  </a:lnTo>
                  <a:lnTo>
                    <a:pt x="430807" y="1255920"/>
                  </a:lnTo>
                  <a:lnTo>
                    <a:pt x="478674" y="1239324"/>
                  </a:lnTo>
                  <a:lnTo>
                    <a:pt x="526542" y="1222740"/>
                  </a:lnTo>
                  <a:lnTo>
                    <a:pt x="574409" y="1206170"/>
                  </a:lnTo>
                  <a:lnTo>
                    <a:pt x="622276" y="1189619"/>
                  </a:lnTo>
                  <a:lnTo>
                    <a:pt x="670144" y="1173091"/>
                  </a:lnTo>
                  <a:lnTo>
                    <a:pt x="718011" y="1156590"/>
                  </a:lnTo>
                  <a:lnTo>
                    <a:pt x="765879" y="1140119"/>
                  </a:lnTo>
                  <a:lnTo>
                    <a:pt x="813746" y="1123684"/>
                  </a:lnTo>
                  <a:lnTo>
                    <a:pt x="861614" y="1107286"/>
                  </a:lnTo>
                  <a:lnTo>
                    <a:pt x="909481" y="1090931"/>
                  </a:lnTo>
                  <a:lnTo>
                    <a:pt x="957349" y="1074623"/>
                  </a:lnTo>
                  <a:lnTo>
                    <a:pt x="1005216" y="1058365"/>
                  </a:lnTo>
                  <a:lnTo>
                    <a:pt x="1053084" y="1042162"/>
                  </a:lnTo>
                  <a:lnTo>
                    <a:pt x="1099913" y="1026336"/>
                  </a:lnTo>
                  <a:lnTo>
                    <a:pt x="1144862" y="1011179"/>
                  </a:lnTo>
                  <a:lnTo>
                    <a:pt x="1188230" y="996588"/>
                  </a:lnTo>
                  <a:lnTo>
                    <a:pt x="1230312" y="982463"/>
                  </a:lnTo>
                  <a:lnTo>
                    <a:pt x="1271405" y="968704"/>
                  </a:lnTo>
                  <a:lnTo>
                    <a:pt x="1311805" y="955208"/>
                  </a:lnTo>
                  <a:lnTo>
                    <a:pt x="1351810" y="941877"/>
                  </a:lnTo>
                  <a:lnTo>
                    <a:pt x="1391716" y="928609"/>
                  </a:lnTo>
                  <a:lnTo>
                    <a:pt x="1431820" y="915303"/>
                  </a:lnTo>
                  <a:lnTo>
                    <a:pt x="1472418" y="901858"/>
                  </a:lnTo>
                  <a:lnTo>
                    <a:pt x="1513808" y="888174"/>
                  </a:lnTo>
                  <a:lnTo>
                    <a:pt x="1556285" y="874150"/>
                  </a:lnTo>
                  <a:lnTo>
                    <a:pt x="1600147" y="859685"/>
                  </a:lnTo>
                  <a:lnTo>
                    <a:pt x="1645690" y="844679"/>
                  </a:lnTo>
                  <a:lnTo>
                    <a:pt x="1693212" y="829030"/>
                  </a:lnTo>
                  <a:lnTo>
                    <a:pt x="1743008" y="812638"/>
                  </a:lnTo>
                  <a:lnTo>
                    <a:pt x="1795375" y="795402"/>
                  </a:lnTo>
                  <a:lnTo>
                    <a:pt x="1850611" y="777222"/>
                  </a:lnTo>
                  <a:lnTo>
                    <a:pt x="1909011" y="757996"/>
                  </a:lnTo>
                  <a:lnTo>
                    <a:pt x="1970873" y="737624"/>
                  </a:lnTo>
                  <a:lnTo>
                    <a:pt x="2036493" y="716005"/>
                  </a:lnTo>
                  <a:lnTo>
                    <a:pt x="2106168" y="693038"/>
                  </a:lnTo>
                  <a:lnTo>
                    <a:pt x="2142606" y="681017"/>
                  </a:lnTo>
                  <a:lnTo>
                    <a:pt x="2180095" y="668653"/>
                  </a:lnTo>
                  <a:lnTo>
                    <a:pt x="2218598" y="655958"/>
                  </a:lnTo>
                  <a:lnTo>
                    <a:pt x="2258077" y="642945"/>
                  </a:lnTo>
                  <a:lnTo>
                    <a:pt x="2298497" y="629625"/>
                  </a:lnTo>
                  <a:lnTo>
                    <a:pt x="2339818" y="616010"/>
                  </a:lnTo>
                  <a:lnTo>
                    <a:pt x="2382005" y="602113"/>
                  </a:lnTo>
                  <a:lnTo>
                    <a:pt x="2425020" y="587945"/>
                  </a:lnTo>
                  <a:lnTo>
                    <a:pt x="2468827" y="573520"/>
                  </a:lnTo>
                  <a:lnTo>
                    <a:pt x="2513387" y="558848"/>
                  </a:lnTo>
                  <a:lnTo>
                    <a:pt x="2558665" y="543942"/>
                  </a:lnTo>
                  <a:lnTo>
                    <a:pt x="2604622" y="528815"/>
                  </a:lnTo>
                  <a:lnTo>
                    <a:pt x="2651222" y="513478"/>
                  </a:lnTo>
                  <a:lnTo>
                    <a:pt x="2698428" y="497942"/>
                  </a:lnTo>
                  <a:lnTo>
                    <a:pt x="2746203" y="482222"/>
                  </a:lnTo>
                  <a:lnTo>
                    <a:pt x="2794509" y="466328"/>
                  </a:lnTo>
                  <a:lnTo>
                    <a:pt x="2843310" y="450272"/>
                  </a:lnTo>
                  <a:lnTo>
                    <a:pt x="2892568" y="434068"/>
                  </a:lnTo>
                  <a:lnTo>
                    <a:pt x="2942247" y="417726"/>
                  </a:lnTo>
                  <a:lnTo>
                    <a:pt x="2992309" y="401259"/>
                  </a:lnTo>
                  <a:lnTo>
                    <a:pt x="3042717" y="384679"/>
                  </a:lnTo>
                  <a:lnTo>
                    <a:pt x="3093434" y="367998"/>
                  </a:lnTo>
                  <a:lnTo>
                    <a:pt x="3144423" y="351228"/>
                  </a:lnTo>
                  <a:lnTo>
                    <a:pt x="3195647" y="334382"/>
                  </a:lnTo>
                  <a:lnTo>
                    <a:pt x="3247068" y="317471"/>
                  </a:lnTo>
                  <a:lnTo>
                    <a:pt x="3298651" y="300508"/>
                  </a:lnTo>
                  <a:lnTo>
                    <a:pt x="3350357" y="283505"/>
                  </a:lnTo>
                  <a:lnTo>
                    <a:pt x="3402149" y="266473"/>
                  </a:lnTo>
                  <a:lnTo>
                    <a:pt x="3453991" y="249425"/>
                  </a:lnTo>
                  <a:lnTo>
                    <a:pt x="3505845" y="232373"/>
                  </a:lnTo>
                  <a:lnTo>
                    <a:pt x="3557675" y="215329"/>
                  </a:lnTo>
                  <a:lnTo>
                    <a:pt x="3609443" y="198305"/>
                  </a:lnTo>
                  <a:lnTo>
                    <a:pt x="3661112" y="181314"/>
                  </a:lnTo>
                  <a:lnTo>
                    <a:pt x="3712645" y="164367"/>
                  </a:lnTo>
                  <a:lnTo>
                    <a:pt x="3764005" y="147476"/>
                  </a:lnTo>
                  <a:lnTo>
                    <a:pt x="3815154" y="130654"/>
                  </a:lnTo>
                  <a:lnTo>
                    <a:pt x="3866057" y="113913"/>
                  </a:lnTo>
                  <a:lnTo>
                    <a:pt x="3916675" y="97264"/>
                  </a:lnTo>
                  <a:lnTo>
                    <a:pt x="3966972" y="80721"/>
                  </a:lnTo>
                  <a:lnTo>
                    <a:pt x="4016910" y="64294"/>
                  </a:lnTo>
                  <a:lnTo>
                    <a:pt x="4066452" y="47996"/>
                  </a:lnTo>
                  <a:lnTo>
                    <a:pt x="4115562" y="31840"/>
                  </a:lnTo>
                  <a:lnTo>
                    <a:pt x="4164202" y="15837"/>
                  </a:lnTo>
                  <a:lnTo>
                    <a:pt x="4212335" y="0"/>
                  </a:lnTo>
                </a:path>
              </a:pathLst>
            </a:custGeom>
            <a:ln w="253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2382" y="1802129"/>
              <a:ext cx="9478010" cy="2506980"/>
            </a:xfrm>
            <a:custGeom>
              <a:avLst/>
              <a:gdLst/>
              <a:ahLst/>
              <a:cxnLst/>
              <a:rect l="l" t="t" r="r" b="b"/>
              <a:pathLst>
                <a:path w="9478010" h="2506979">
                  <a:moveTo>
                    <a:pt x="0" y="2506980"/>
                  </a:moveTo>
                  <a:lnTo>
                    <a:pt x="50146" y="2493443"/>
                  </a:lnTo>
                  <a:lnTo>
                    <a:pt x="100293" y="2479904"/>
                  </a:lnTo>
                  <a:lnTo>
                    <a:pt x="150440" y="2466362"/>
                  </a:lnTo>
                  <a:lnTo>
                    <a:pt x="200587" y="2452819"/>
                  </a:lnTo>
                  <a:lnTo>
                    <a:pt x="250734" y="2439274"/>
                  </a:lnTo>
                  <a:lnTo>
                    <a:pt x="300881" y="2425728"/>
                  </a:lnTo>
                  <a:lnTo>
                    <a:pt x="351027" y="2412181"/>
                  </a:lnTo>
                  <a:lnTo>
                    <a:pt x="401174" y="2398634"/>
                  </a:lnTo>
                  <a:lnTo>
                    <a:pt x="451321" y="2385088"/>
                  </a:lnTo>
                  <a:lnTo>
                    <a:pt x="501468" y="2371543"/>
                  </a:lnTo>
                  <a:lnTo>
                    <a:pt x="551615" y="2358000"/>
                  </a:lnTo>
                  <a:lnTo>
                    <a:pt x="601762" y="2344458"/>
                  </a:lnTo>
                  <a:lnTo>
                    <a:pt x="651909" y="2330919"/>
                  </a:lnTo>
                  <a:lnTo>
                    <a:pt x="702055" y="2317383"/>
                  </a:lnTo>
                  <a:lnTo>
                    <a:pt x="752202" y="2303850"/>
                  </a:lnTo>
                  <a:lnTo>
                    <a:pt x="802349" y="2290321"/>
                  </a:lnTo>
                  <a:lnTo>
                    <a:pt x="852496" y="2276797"/>
                  </a:lnTo>
                  <a:lnTo>
                    <a:pt x="902643" y="2263277"/>
                  </a:lnTo>
                  <a:lnTo>
                    <a:pt x="952790" y="2249763"/>
                  </a:lnTo>
                  <a:lnTo>
                    <a:pt x="1002937" y="2236255"/>
                  </a:lnTo>
                  <a:lnTo>
                    <a:pt x="1053084" y="2222754"/>
                  </a:lnTo>
                  <a:lnTo>
                    <a:pt x="1102093" y="2209562"/>
                  </a:lnTo>
                  <a:lnTo>
                    <a:pt x="1149056" y="2196924"/>
                  </a:lnTo>
                  <a:lnTo>
                    <a:pt x="1194313" y="2184747"/>
                  </a:lnTo>
                  <a:lnTo>
                    <a:pt x="1238206" y="2172940"/>
                  </a:lnTo>
                  <a:lnTo>
                    <a:pt x="1281075" y="2161410"/>
                  </a:lnTo>
                  <a:lnTo>
                    <a:pt x="1323262" y="2150068"/>
                  </a:lnTo>
                  <a:lnTo>
                    <a:pt x="1365108" y="2138821"/>
                  </a:lnTo>
                  <a:lnTo>
                    <a:pt x="1406954" y="2127577"/>
                  </a:lnTo>
                  <a:lnTo>
                    <a:pt x="1449141" y="2116245"/>
                  </a:lnTo>
                  <a:lnTo>
                    <a:pt x="1492011" y="2104733"/>
                  </a:lnTo>
                  <a:lnTo>
                    <a:pt x="1535903" y="2092950"/>
                  </a:lnTo>
                  <a:lnTo>
                    <a:pt x="1581161" y="2080804"/>
                  </a:lnTo>
                  <a:lnTo>
                    <a:pt x="1628124" y="2068203"/>
                  </a:lnTo>
                  <a:lnTo>
                    <a:pt x="1677133" y="2055057"/>
                  </a:lnTo>
                  <a:lnTo>
                    <a:pt x="1728531" y="2041273"/>
                  </a:lnTo>
                  <a:lnTo>
                    <a:pt x="1782658" y="2026760"/>
                  </a:lnTo>
                  <a:lnTo>
                    <a:pt x="1839855" y="2011426"/>
                  </a:lnTo>
                  <a:lnTo>
                    <a:pt x="1900463" y="1995180"/>
                  </a:lnTo>
                  <a:lnTo>
                    <a:pt x="1964824" y="1977930"/>
                  </a:lnTo>
                  <a:lnTo>
                    <a:pt x="2033278" y="1959584"/>
                  </a:lnTo>
                  <a:lnTo>
                    <a:pt x="2106168" y="1940052"/>
                  </a:lnTo>
                  <a:lnTo>
                    <a:pt x="2137937" y="1931535"/>
                  </a:lnTo>
                  <a:lnTo>
                    <a:pt x="2203012" y="1914047"/>
                  </a:lnTo>
                  <a:lnTo>
                    <a:pt x="2270288" y="1895922"/>
                  </a:lnTo>
                  <a:lnTo>
                    <a:pt x="2339949" y="1877119"/>
                  </a:lnTo>
                  <a:lnTo>
                    <a:pt x="2412180" y="1857595"/>
                  </a:lnTo>
                  <a:lnTo>
                    <a:pt x="2449318" y="1847551"/>
                  </a:lnTo>
                  <a:lnTo>
                    <a:pt x="2487167" y="1837312"/>
                  </a:lnTo>
                  <a:lnTo>
                    <a:pt x="2525751" y="1826872"/>
                  </a:lnTo>
                  <a:lnTo>
                    <a:pt x="2565093" y="1816227"/>
                  </a:lnTo>
                  <a:lnTo>
                    <a:pt x="2605216" y="1805372"/>
                  </a:lnTo>
                  <a:lnTo>
                    <a:pt x="2646143" y="1794301"/>
                  </a:lnTo>
                  <a:lnTo>
                    <a:pt x="2687898" y="1783010"/>
                  </a:lnTo>
                  <a:lnTo>
                    <a:pt x="2730502" y="1771493"/>
                  </a:lnTo>
                  <a:lnTo>
                    <a:pt x="2773981" y="1759746"/>
                  </a:lnTo>
                  <a:lnTo>
                    <a:pt x="2818355" y="1747762"/>
                  </a:lnTo>
                  <a:lnTo>
                    <a:pt x="2863650" y="1735537"/>
                  </a:lnTo>
                  <a:lnTo>
                    <a:pt x="2909887" y="1723067"/>
                  </a:lnTo>
                  <a:lnTo>
                    <a:pt x="2957090" y="1710345"/>
                  </a:lnTo>
                  <a:lnTo>
                    <a:pt x="3005281" y="1697368"/>
                  </a:lnTo>
                  <a:lnTo>
                    <a:pt x="3054485" y="1684128"/>
                  </a:lnTo>
                  <a:lnTo>
                    <a:pt x="3104724" y="1670623"/>
                  </a:lnTo>
                  <a:lnTo>
                    <a:pt x="3156021" y="1656846"/>
                  </a:lnTo>
                  <a:lnTo>
                    <a:pt x="3208399" y="1642792"/>
                  </a:lnTo>
                  <a:lnTo>
                    <a:pt x="3261881" y="1628457"/>
                  </a:lnTo>
                  <a:lnTo>
                    <a:pt x="3316491" y="1613835"/>
                  </a:lnTo>
                  <a:lnTo>
                    <a:pt x="3372252" y="1598922"/>
                  </a:lnTo>
                  <a:lnTo>
                    <a:pt x="3429185" y="1583711"/>
                  </a:lnTo>
                  <a:lnTo>
                    <a:pt x="3487316" y="1568198"/>
                  </a:lnTo>
                  <a:lnTo>
                    <a:pt x="3546666" y="1552379"/>
                  </a:lnTo>
                  <a:lnTo>
                    <a:pt x="3607260" y="1536247"/>
                  </a:lnTo>
                  <a:lnTo>
                    <a:pt x="3669119" y="1519797"/>
                  </a:lnTo>
                  <a:lnTo>
                    <a:pt x="3732267" y="1503026"/>
                  </a:lnTo>
                  <a:lnTo>
                    <a:pt x="3796727" y="1485927"/>
                  </a:lnTo>
                  <a:lnTo>
                    <a:pt x="3862522" y="1468495"/>
                  </a:lnTo>
                  <a:lnTo>
                    <a:pt x="3929676" y="1450726"/>
                  </a:lnTo>
                  <a:lnTo>
                    <a:pt x="3998211" y="1432614"/>
                  </a:lnTo>
                  <a:lnTo>
                    <a:pt x="4068151" y="1414155"/>
                  </a:lnTo>
                  <a:lnTo>
                    <a:pt x="4139518" y="1395342"/>
                  </a:lnTo>
                  <a:lnTo>
                    <a:pt x="4212335" y="1376172"/>
                  </a:lnTo>
                  <a:lnTo>
                    <a:pt x="4282322" y="1357752"/>
                  </a:lnTo>
                  <a:lnTo>
                    <a:pt x="4354455" y="1338782"/>
                  </a:lnTo>
                  <a:lnTo>
                    <a:pt x="4391306" y="1329095"/>
                  </a:lnTo>
                  <a:lnTo>
                    <a:pt x="4428671" y="1319276"/>
                  </a:lnTo>
                  <a:lnTo>
                    <a:pt x="4466541" y="1309327"/>
                  </a:lnTo>
                  <a:lnTo>
                    <a:pt x="4504909" y="1299251"/>
                  </a:lnTo>
                  <a:lnTo>
                    <a:pt x="4543767" y="1289048"/>
                  </a:lnTo>
                  <a:lnTo>
                    <a:pt x="4583107" y="1278722"/>
                  </a:lnTo>
                  <a:lnTo>
                    <a:pt x="4622922" y="1268274"/>
                  </a:lnTo>
                  <a:lnTo>
                    <a:pt x="4663203" y="1257706"/>
                  </a:lnTo>
                  <a:lnTo>
                    <a:pt x="4703943" y="1247020"/>
                  </a:lnTo>
                  <a:lnTo>
                    <a:pt x="4745135" y="1236218"/>
                  </a:lnTo>
                  <a:lnTo>
                    <a:pt x="4786771" y="1225303"/>
                  </a:lnTo>
                  <a:lnTo>
                    <a:pt x="4828842" y="1214275"/>
                  </a:lnTo>
                  <a:lnTo>
                    <a:pt x="4871341" y="1203137"/>
                  </a:lnTo>
                  <a:lnTo>
                    <a:pt x="4914261" y="1191891"/>
                  </a:lnTo>
                  <a:lnTo>
                    <a:pt x="4957593" y="1180540"/>
                  </a:lnTo>
                  <a:lnTo>
                    <a:pt x="5001330" y="1169084"/>
                  </a:lnTo>
                  <a:lnTo>
                    <a:pt x="5045464" y="1157526"/>
                  </a:lnTo>
                  <a:lnTo>
                    <a:pt x="5089988" y="1145868"/>
                  </a:lnTo>
                  <a:lnTo>
                    <a:pt x="5134893" y="1134113"/>
                  </a:lnTo>
                  <a:lnTo>
                    <a:pt x="5180173" y="1122261"/>
                  </a:lnTo>
                  <a:lnTo>
                    <a:pt x="5225818" y="1110315"/>
                  </a:lnTo>
                  <a:lnTo>
                    <a:pt x="5271822" y="1098277"/>
                  </a:lnTo>
                  <a:lnTo>
                    <a:pt x="5318177" y="1086149"/>
                  </a:lnTo>
                  <a:lnTo>
                    <a:pt x="5364874" y="1073933"/>
                  </a:lnTo>
                  <a:lnTo>
                    <a:pt x="5411907" y="1061630"/>
                  </a:lnTo>
                  <a:lnTo>
                    <a:pt x="5459268" y="1049244"/>
                  </a:lnTo>
                  <a:lnTo>
                    <a:pt x="5506948" y="1036775"/>
                  </a:lnTo>
                  <a:lnTo>
                    <a:pt x="5554940" y="1024227"/>
                  </a:lnTo>
                  <a:lnTo>
                    <a:pt x="5603237" y="1011600"/>
                  </a:lnTo>
                  <a:lnTo>
                    <a:pt x="5651830" y="998897"/>
                  </a:lnTo>
                  <a:lnTo>
                    <a:pt x="5700712" y="986119"/>
                  </a:lnTo>
                  <a:lnTo>
                    <a:pt x="5749875" y="973270"/>
                  </a:lnTo>
                  <a:lnTo>
                    <a:pt x="5799312" y="960350"/>
                  </a:lnTo>
                  <a:lnTo>
                    <a:pt x="5849014" y="947362"/>
                  </a:lnTo>
                  <a:lnTo>
                    <a:pt x="5898974" y="934308"/>
                  </a:lnTo>
                  <a:lnTo>
                    <a:pt x="5949184" y="921189"/>
                  </a:lnTo>
                  <a:lnTo>
                    <a:pt x="5999637" y="908009"/>
                  </a:lnTo>
                  <a:lnTo>
                    <a:pt x="6050324" y="894768"/>
                  </a:lnTo>
                  <a:lnTo>
                    <a:pt x="6101238" y="881468"/>
                  </a:lnTo>
                  <a:lnTo>
                    <a:pt x="6152371" y="868113"/>
                  </a:lnTo>
                  <a:lnTo>
                    <a:pt x="6203716" y="854703"/>
                  </a:lnTo>
                  <a:lnTo>
                    <a:pt x="6255265" y="841241"/>
                  </a:lnTo>
                  <a:lnTo>
                    <a:pt x="6307009" y="827728"/>
                  </a:lnTo>
                  <a:lnTo>
                    <a:pt x="6358942" y="814167"/>
                  </a:lnTo>
                  <a:lnTo>
                    <a:pt x="6411056" y="800560"/>
                  </a:lnTo>
                  <a:lnTo>
                    <a:pt x="6463342" y="786908"/>
                  </a:lnTo>
                  <a:lnTo>
                    <a:pt x="6515793" y="773214"/>
                  </a:lnTo>
                  <a:lnTo>
                    <a:pt x="6568401" y="759479"/>
                  </a:lnTo>
                  <a:lnTo>
                    <a:pt x="6621160" y="745706"/>
                  </a:lnTo>
                  <a:lnTo>
                    <a:pt x="6674059" y="731897"/>
                  </a:lnTo>
                  <a:lnTo>
                    <a:pt x="6727093" y="718053"/>
                  </a:lnTo>
                  <a:lnTo>
                    <a:pt x="6780254" y="704177"/>
                  </a:lnTo>
                  <a:lnTo>
                    <a:pt x="6833533" y="690270"/>
                  </a:lnTo>
                  <a:lnTo>
                    <a:pt x="6886923" y="676335"/>
                  </a:lnTo>
                  <a:lnTo>
                    <a:pt x="6940416" y="662373"/>
                  </a:lnTo>
                  <a:lnTo>
                    <a:pt x="6994004" y="648387"/>
                  </a:lnTo>
                  <a:lnTo>
                    <a:pt x="7047681" y="634378"/>
                  </a:lnTo>
                  <a:lnTo>
                    <a:pt x="7101437" y="620349"/>
                  </a:lnTo>
                  <a:lnTo>
                    <a:pt x="7155265" y="606301"/>
                  </a:lnTo>
                  <a:lnTo>
                    <a:pt x="7209158" y="592236"/>
                  </a:lnTo>
                  <a:lnTo>
                    <a:pt x="7263107" y="578157"/>
                  </a:lnTo>
                  <a:lnTo>
                    <a:pt x="7317106" y="564066"/>
                  </a:lnTo>
                  <a:lnTo>
                    <a:pt x="7371146" y="549964"/>
                  </a:lnTo>
                  <a:lnTo>
                    <a:pt x="7425219" y="535853"/>
                  </a:lnTo>
                  <a:lnTo>
                    <a:pt x="7479318" y="521735"/>
                  </a:lnTo>
                  <a:lnTo>
                    <a:pt x="7533435" y="507613"/>
                  </a:lnTo>
                  <a:lnTo>
                    <a:pt x="7587563" y="493489"/>
                  </a:lnTo>
                  <a:lnTo>
                    <a:pt x="7641693" y="479363"/>
                  </a:lnTo>
                  <a:lnTo>
                    <a:pt x="7695818" y="465239"/>
                  </a:lnTo>
                  <a:lnTo>
                    <a:pt x="7749930" y="451118"/>
                  </a:lnTo>
                  <a:lnTo>
                    <a:pt x="7804021" y="437003"/>
                  </a:lnTo>
                  <a:lnTo>
                    <a:pt x="7858084" y="422895"/>
                  </a:lnTo>
                  <a:lnTo>
                    <a:pt x="7912111" y="408796"/>
                  </a:lnTo>
                  <a:lnTo>
                    <a:pt x="7966094" y="394708"/>
                  </a:lnTo>
                  <a:lnTo>
                    <a:pt x="8020025" y="380634"/>
                  </a:lnTo>
                  <a:lnTo>
                    <a:pt x="8073898" y="366575"/>
                  </a:lnTo>
                  <a:lnTo>
                    <a:pt x="8127703" y="352533"/>
                  </a:lnTo>
                  <a:lnTo>
                    <a:pt x="8181433" y="338510"/>
                  </a:lnTo>
                  <a:lnTo>
                    <a:pt x="8235081" y="324509"/>
                  </a:lnTo>
                  <a:lnTo>
                    <a:pt x="8288638" y="310530"/>
                  </a:lnTo>
                  <a:lnTo>
                    <a:pt x="8342098" y="296577"/>
                  </a:lnTo>
                  <a:lnTo>
                    <a:pt x="8395452" y="282651"/>
                  </a:lnTo>
                  <a:lnTo>
                    <a:pt x="8448692" y="268755"/>
                  </a:lnTo>
                  <a:lnTo>
                    <a:pt x="8501811" y="254889"/>
                  </a:lnTo>
                  <a:lnTo>
                    <a:pt x="8554801" y="241056"/>
                  </a:lnTo>
                  <a:lnTo>
                    <a:pt x="8607655" y="227259"/>
                  </a:lnTo>
                  <a:lnTo>
                    <a:pt x="8660364" y="213498"/>
                  </a:lnTo>
                  <a:lnTo>
                    <a:pt x="8712921" y="199777"/>
                  </a:lnTo>
                  <a:lnTo>
                    <a:pt x="8765318" y="186097"/>
                  </a:lnTo>
                  <a:lnTo>
                    <a:pt x="8817547" y="172460"/>
                  </a:lnTo>
                  <a:lnTo>
                    <a:pt x="8869601" y="158868"/>
                  </a:lnTo>
                  <a:lnTo>
                    <a:pt x="8921472" y="145323"/>
                  </a:lnTo>
                  <a:lnTo>
                    <a:pt x="8973153" y="131827"/>
                  </a:lnTo>
                  <a:lnTo>
                    <a:pt x="9024634" y="118382"/>
                  </a:lnTo>
                  <a:lnTo>
                    <a:pt x="9075909" y="104990"/>
                  </a:lnTo>
                  <a:lnTo>
                    <a:pt x="9126970" y="91652"/>
                  </a:lnTo>
                  <a:lnTo>
                    <a:pt x="9177810" y="78372"/>
                  </a:lnTo>
                  <a:lnTo>
                    <a:pt x="9228420" y="65151"/>
                  </a:lnTo>
                  <a:lnTo>
                    <a:pt x="9278792" y="51991"/>
                  </a:lnTo>
                  <a:lnTo>
                    <a:pt x="9328920" y="38894"/>
                  </a:lnTo>
                  <a:lnTo>
                    <a:pt x="9378795" y="25861"/>
                  </a:lnTo>
                  <a:lnTo>
                    <a:pt x="9428409" y="12896"/>
                  </a:lnTo>
                  <a:lnTo>
                    <a:pt x="9477756" y="0"/>
                  </a:lnTo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57438" y="335203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7239" y="3672967"/>
            <a:ext cx="236854" cy="1020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239" y="3266643"/>
            <a:ext cx="23685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7239" y="2861309"/>
            <a:ext cx="2368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8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2504" y="1237615"/>
            <a:ext cx="321945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8933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22017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200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5101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300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28184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400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5241" y="4647034"/>
            <a:ext cx="1812925" cy="4743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  <a:tabLst>
                <a:tab pos="1052830" algn="l"/>
              </a:tabLst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500	600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400" spc="-5" dirty="0">
                <a:solidFill>
                  <a:srgbClr val="585858"/>
                </a:solidFill>
                <a:latin typeface="Arial"/>
                <a:cs typeface="Arial"/>
              </a:rPr>
              <a:t>OUTPUT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POWER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(W)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7436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700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40520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800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3605" y="4670805"/>
            <a:ext cx="32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585858"/>
                </a:solidFill>
                <a:latin typeface="Arial"/>
                <a:cs typeface="Arial"/>
              </a:rPr>
              <a:t>900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96396" y="4670805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585858"/>
                </a:solidFill>
                <a:latin typeface="Arial"/>
                <a:cs typeface="Arial"/>
              </a:rPr>
              <a:t>1000</a:t>
            </a:r>
            <a:r>
              <a:rPr sz="1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4582" y="2198697"/>
            <a:ext cx="224790" cy="15601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POWER</a:t>
            </a:r>
            <a:r>
              <a:rPr sz="1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LOSS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(W)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14993" y="3219450"/>
            <a:ext cx="579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90</a:t>
            </a:r>
            <a:r>
              <a:rPr sz="1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Vac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400793" y="3352038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659239" y="3219450"/>
            <a:ext cx="3232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115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56292" y="2976372"/>
            <a:ext cx="1053465" cy="405765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60960">
              <a:lnSpc>
                <a:spcPts val="1175"/>
              </a:lnSpc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Vac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" y="5498287"/>
            <a:ext cx="11155045" cy="613410"/>
            <a:chOff x="509320" y="5498287"/>
            <a:chExt cx="11155045" cy="613410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320" y="5498287"/>
              <a:ext cx="11154664" cy="3081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320" y="5803392"/>
              <a:ext cx="2616708" cy="307847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43865" y="6600031"/>
            <a:ext cx="1593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465E66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95804" y="2329425"/>
            <a:ext cx="5415915" cy="2532380"/>
            <a:chOff x="2695804" y="2329425"/>
            <a:chExt cx="5415915" cy="2532380"/>
          </a:xfrm>
        </p:grpSpPr>
        <p:sp>
          <p:nvSpPr>
            <p:cNvPr id="4" name="object 4"/>
            <p:cNvSpPr/>
            <p:nvPr/>
          </p:nvSpPr>
          <p:spPr>
            <a:xfrm>
              <a:off x="2820002" y="2331648"/>
              <a:ext cx="3503295" cy="2069464"/>
            </a:xfrm>
            <a:custGeom>
              <a:avLst/>
              <a:gdLst/>
              <a:ahLst/>
              <a:cxnLst/>
              <a:rect l="l" t="t" r="r" b="b"/>
              <a:pathLst>
                <a:path w="3503295" h="2069464">
                  <a:moveTo>
                    <a:pt x="1496229" y="693218"/>
                  </a:moveTo>
                  <a:lnTo>
                    <a:pt x="1435242" y="573819"/>
                  </a:lnTo>
                  <a:lnTo>
                    <a:pt x="1374254" y="693218"/>
                  </a:lnTo>
                  <a:lnTo>
                    <a:pt x="1496229" y="693218"/>
                  </a:lnTo>
                </a:path>
                <a:path w="3503295" h="2069464">
                  <a:moveTo>
                    <a:pt x="1374254" y="573819"/>
                  </a:moveTo>
                  <a:lnTo>
                    <a:pt x="1496229" y="573819"/>
                  </a:lnTo>
                </a:path>
                <a:path w="3503295" h="2069464">
                  <a:moveTo>
                    <a:pt x="1435242" y="872280"/>
                  </a:moveTo>
                  <a:lnTo>
                    <a:pt x="1435242" y="394633"/>
                  </a:lnTo>
                </a:path>
                <a:path w="3503295" h="2069464">
                  <a:moveTo>
                    <a:pt x="1509637" y="1743889"/>
                  </a:moveTo>
                  <a:lnTo>
                    <a:pt x="1448650" y="1624490"/>
                  </a:lnTo>
                  <a:lnTo>
                    <a:pt x="1387662" y="1743889"/>
                  </a:lnTo>
                  <a:lnTo>
                    <a:pt x="1509637" y="1743889"/>
                  </a:lnTo>
                </a:path>
                <a:path w="3503295" h="2069464">
                  <a:moveTo>
                    <a:pt x="1387662" y="1624490"/>
                  </a:moveTo>
                  <a:lnTo>
                    <a:pt x="1509637" y="1624490"/>
                  </a:lnTo>
                </a:path>
                <a:path w="3503295" h="2069464">
                  <a:moveTo>
                    <a:pt x="1448650" y="1922986"/>
                  </a:moveTo>
                  <a:lnTo>
                    <a:pt x="1448650" y="1445393"/>
                  </a:lnTo>
                </a:path>
                <a:path w="3503295" h="2069464">
                  <a:moveTo>
                    <a:pt x="1969565" y="1740705"/>
                  </a:moveTo>
                  <a:lnTo>
                    <a:pt x="1908487" y="1621306"/>
                  </a:lnTo>
                  <a:lnTo>
                    <a:pt x="1847590" y="1740705"/>
                  </a:lnTo>
                  <a:lnTo>
                    <a:pt x="1969565" y="1740705"/>
                  </a:lnTo>
                </a:path>
                <a:path w="3503295" h="2069464">
                  <a:moveTo>
                    <a:pt x="1847590" y="1621306"/>
                  </a:moveTo>
                  <a:lnTo>
                    <a:pt x="1969565" y="1621306"/>
                  </a:lnTo>
                </a:path>
                <a:path w="3503295" h="2069464">
                  <a:moveTo>
                    <a:pt x="1908487" y="1919802"/>
                  </a:moveTo>
                  <a:lnTo>
                    <a:pt x="1908487" y="1442209"/>
                  </a:lnTo>
                </a:path>
                <a:path w="3503295" h="2069464">
                  <a:moveTo>
                    <a:pt x="1448650" y="1830651"/>
                  </a:moveTo>
                  <a:lnTo>
                    <a:pt x="1448650" y="2066264"/>
                  </a:lnTo>
                  <a:lnTo>
                    <a:pt x="1916981" y="2066264"/>
                  </a:lnTo>
                </a:path>
                <a:path w="3503295" h="2069464">
                  <a:moveTo>
                    <a:pt x="1908487" y="1919802"/>
                  </a:moveTo>
                  <a:lnTo>
                    <a:pt x="1908487" y="2069448"/>
                  </a:lnTo>
                </a:path>
                <a:path w="3503295" h="2069464">
                  <a:moveTo>
                    <a:pt x="0" y="999638"/>
                  </a:moveTo>
                  <a:lnTo>
                    <a:pt x="1437681" y="999638"/>
                  </a:lnTo>
                </a:path>
                <a:path w="3503295" h="2069464">
                  <a:moveTo>
                    <a:pt x="1435242" y="872280"/>
                  </a:moveTo>
                  <a:lnTo>
                    <a:pt x="1448650" y="1445393"/>
                  </a:lnTo>
                </a:path>
                <a:path w="3503295" h="2069464">
                  <a:moveTo>
                    <a:pt x="1969565" y="725057"/>
                  </a:moveTo>
                  <a:lnTo>
                    <a:pt x="1908487" y="605659"/>
                  </a:lnTo>
                  <a:lnTo>
                    <a:pt x="1847590" y="725057"/>
                  </a:lnTo>
                  <a:lnTo>
                    <a:pt x="1969565" y="725057"/>
                  </a:lnTo>
                </a:path>
                <a:path w="3503295" h="2069464">
                  <a:moveTo>
                    <a:pt x="1847590" y="605659"/>
                  </a:moveTo>
                  <a:lnTo>
                    <a:pt x="1969565" y="605659"/>
                  </a:lnTo>
                </a:path>
                <a:path w="3503295" h="2069464">
                  <a:moveTo>
                    <a:pt x="1908487" y="904120"/>
                  </a:moveTo>
                  <a:lnTo>
                    <a:pt x="1908487" y="426473"/>
                  </a:lnTo>
                </a:path>
                <a:path w="3503295" h="2069464">
                  <a:moveTo>
                    <a:pt x="1908487" y="426473"/>
                  </a:moveTo>
                  <a:lnTo>
                    <a:pt x="1906138" y="235435"/>
                  </a:lnTo>
                </a:path>
                <a:path w="3503295" h="2069464">
                  <a:moveTo>
                    <a:pt x="1908487" y="1442209"/>
                  </a:moveTo>
                  <a:lnTo>
                    <a:pt x="1908487" y="904120"/>
                  </a:lnTo>
                </a:path>
                <a:path w="3503295" h="2069464">
                  <a:moveTo>
                    <a:pt x="2472103" y="79422"/>
                  </a:moveTo>
                  <a:lnTo>
                    <a:pt x="2477211" y="49401"/>
                  </a:lnTo>
                  <a:lnTo>
                    <a:pt x="2493585" y="24454"/>
                  </a:lnTo>
                  <a:lnTo>
                    <a:pt x="2518734" y="7136"/>
                  </a:lnTo>
                  <a:lnTo>
                    <a:pt x="2550168" y="0"/>
                  </a:lnTo>
                  <a:lnTo>
                    <a:pt x="2582034" y="4778"/>
                  </a:lnTo>
                  <a:lnTo>
                    <a:pt x="2608580" y="20187"/>
                  </a:lnTo>
                  <a:lnTo>
                    <a:pt x="2627063" y="43854"/>
                  </a:lnTo>
                  <a:lnTo>
                    <a:pt x="2634737" y="73407"/>
                  </a:lnTo>
                  <a:lnTo>
                    <a:pt x="2634737" y="75353"/>
                  </a:lnTo>
                  <a:lnTo>
                    <a:pt x="2634737" y="77476"/>
                  </a:lnTo>
                  <a:lnTo>
                    <a:pt x="2634737" y="79422"/>
                  </a:lnTo>
                  <a:lnTo>
                    <a:pt x="2639845" y="49401"/>
                  </a:lnTo>
                  <a:lnTo>
                    <a:pt x="2656218" y="24454"/>
                  </a:lnTo>
                  <a:lnTo>
                    <a:pt x="2681367" y="7136"/>
                  </a:lnTo>
                  <a:lnTo>
                    <a:pt x="2712801" y="0"/>
                  </a:lnTo>
                  <a:lnTo>
                    <a:pt x="2744667" y="4778"/>
                  </a:lnTo>
                  <a:lnTo>
                    <a:pt x="2771214" y="20187"/>
                  </a:lnTo>
                  <a:lnTo>
                    <a:pt x="2789697" y="43854"/>
                  </a:lnTo>
                  <a:lnTo>
                    <a:pt x="2797371" y="73407"/>
                  </a:lnTo>
                  <a:lnTo>
                    <a:pt x="2797371" y="75353"/>
                  </a:lnTo>
                  <a:lnTo>
                    <a:pt x="2797371" y="77476"/>
                  </a:lnTo>
                  <a:lnTo>
                    <a:pt x="2797371" y="79422"/>
                  </a:lnTo>
                  <a:lnTo>
                    <a:pt x="2802479" y="49401"/>
                  </a:lnTo>
                  <a:lnTo>
                    <a:pt x="2818852" y="24454"/>
                  </a:lnTo>
                  <a:lnTo>
                    <a:pt x="2844001" y="7136"/>
                  </a:lnTo>
                  <a:lnTo>
                    <a:pt x="2875435" y="0"/>
                  </a:lnTo>
                  <a:lnTo>
                    <a:pt x="2907301" y="4778"/>
                  </a:lnTo>
                  <a:lnTo>
                    <a:pt x="2933848" y="20187"/>
                  </a:lnTo>
                  <a:lnTo>
                    <a:pt x="2952330" y="43854"/>
                  </a:lnTo>
                  <a:lnTo>
                    <a:pt x="2960004" y="73407"/>
                  </a:lnTo>
                  <a:lnTo>
                    <a:pt x="2960004" y="75353"/>
                  </a:lnTo>
                  <a:lnTo>
                    <a:pt x="2960004" y="77476"/>
                  </a:lnTo>
                  <a:lnTo>
                    <a:pt x="2960004" y="79422"/>
                  </a:lnTo>
                  <a:lnTo>
                    <a:pt x="2965112" y="49401"/>
                  </a:lnTo>
                  <a:lnTo>
                    <a:pt x="2981486" y="24454"/>
                  </a:lnTo>
                  <a:lnTo>
                    <a:pt x="3006635" y="7136"/>
                  </a:lnTo>
                  <a:lnTo>
                    <a:pt x="3038069" y="0"/>
                  </a:lnTo>
                  <a:lnTo>
                    <a:pt x="3069935" y="4778"/>
                  </a:lnTo>
                  <a:lnTo>
                    <a:pt x="3096481" y="20187"/>
                  </a:lnTo>
                  <a:lnTo>
                    <a:pt x="3114964" y="43854"/>
                  </a:lnTo>
                  <a:lnTo>
                    <a:pt x="3122638" y="73407"/>
                  </a:lnTo>
                  <a:lnTo>
                    <a:pt x="3122638" y="75353"/>
                  </a:lnTo>
                  <a:lnTo>
                    <a:pt x="3122638" y="77476"/>
                  </a:lnTo>
                  <a:lnTo>
                    <a:pt x="3122638" y="79422"/>
                  </a:lnTo>
                </a:path>
                <a:path w="3503295" h="2069464">
                  <a:moveTo>
                    <a:pt x="2472103" y="79422"/>
                  </a:moveTo>
                  <a:lnTo>
                    <a:pt x="2472103" y="238619"/>
                  </a:lnTo>
                </a:path>
                <a:path w="3503295" h="2069464">
                  <a:moveTo>
                    <a:pt x="3122638" y="79422"/>
                  </a:moveTo>
                  <a:lnTo>
                    <a:pt x="3122638" y="238619"/>
                  </a:lnTo>
                </a:path>
                <a:path w="3503295" h="2069464">
                  <a:moveTo>
                    <a:pt x="1431176" y="238619"/>
                  </a:moveTo>
                  <a:lnTo>
                    <a:pt x="2472103" y="238619"/>
                  </a:lnTo>
                </a:path>
                <a:path w="3503295" h="2069464">
                  <a:moveTo>
                    <a:pt x="3503201" y="1075257"/>
                  </a:moveTo>
                  <a:lnTo>
                    <a:pt x="3503201" y="967799"/>
                  </a:lnTo>
                  <a:lnTo>
                    <a:pt x="3370564" y="967799"/>
                  </a:lnTo>
                </a:path>
                <a:path w="3503295" h="2069464">
                  <a:moveTo>
                    <a:pt x="3480251" y="967799"/>
                  </a:moveTo>
                  <a:lnTo>
                    <a:pt x="3370564" y="967799"/>
                  </a:lnTo>
                </a:path>
                <a:path w="3503295" h="2069464">
                  <a:moveTo>
                    <a:pt x="3064090" y="1075257"/>
                  </a:moveTo>
                  <a:lnTo>
                    <a:pt x="3343097" y="1075257"/>
                  </a:lnTo>
                  <a:lnTo>
                    <a:pt x="3343097" y="860340"/>
                  </a:lnTo>
                </a:path>
                <a:path w="3503295" h="2069464">
                  <a:moveTo>
                    <a:pt x="3370564" y="860340"/>
                  </a:moveTo>
                  <a:lnTo>
                    <a:pt x="3503201" y="860340"/>
                  </a:lnTo>
                  <a:lnTo>
                    <a:pt x="3503201" y="681190"/>
                  </a:lnTo>
                </a:path>
                <a:path w="3503295" h="2069464">
                  <a:moveTo>
                    <a:pt x="3370564" y="1075257"/>
                  </a:moveTo>
                  <a:lnTo>
                    <a:pt x="3503201" y="1075257"/>
                  </a:lnTo>
                  <a:lnTo>
                    <a:pt x="3503201" y="1254355"/>
                  </a:lnTo>
                </a:path>
                <a:path w="3503295" h="2069464">
                  <a:moveTo>
                    <a:pt x="3370564" y="828094"/>
                  </a:moveTo>
                  <a:lnTo>
                    <a:pt x="3370564" y="892569"/>
                  </a:lnTo>
                </a:path>
                <a:path w="3503295" h="2069464">
                  <a:moveTo>
                    <a:pt x="3370564" y="1000028"/>
                  </a:moveTo>
                  <a:lnTo>
                    <a:pt x="3370564" y="935552"/>
                  </a:lnTo>
                </a:path>
                <a:path w="3503295" h="2069464">
                  <a:moveTo>
                    <a:pt x="3370564" y="1107486"/>
                  </a:moveTo>
                  <a:lnTo>
                    <a:pt x="3370564" y="1043011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6946" y="3270791"/>
              <a:ext cx="59055" cy="57785"/>
            </a:xfrm>
            <a:custGeom>
              <a:avLst/>
              <a:gdLst/>
              <a:ahLst/>
              <a:cxnLst/>
              <a:rect l="l" t="t" r="r" b="b"/>
              <a:pathLst>
                <a:path w="59054" h="57785">
                  <a:moveTo>
                    <a:pt x="58548" y="0"/>
                  </a:moveTo>
                  <a:lnTo>
                    <a:pt x="0" y="28655"/>
                  </a:lnTo>
                  <a:lnTo>
                    <a:pt x="58548" y="57311"/>
                  </a:lnTo>
                  <a:lnTo>
                    <a:pt x="585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32646" y="2573452"/>
              <a:ext cx="3376295" cy="1824989"/>
            </a:xfrm>
            <a:custGeom>
              <a:avLst/>
              <a:gdLst/>
              <a:ahLst/>
              <a:cxnLst/>
              <a:rect l="l" t="t" r="r" b="b"/>
              <a:pathLst>
                <a:path w="3376295" h="1824989">
                  <a:moveTo>
                    <a:pt x="1572848" y="754651"/>
                  </a:moveTo>
                  <a:lnTo>
                    <a:pt x="1514300" y="725995"/>
                  </a:lnTo>
                  <a:lnTo>
                    <a:pt x="1572848" y="697339"/>
                  </a:lnTo>
                  <a:lnTo>
                    <a:pt x="1572848" y="754651"/>
                  </a:lnTo>
                  <a:close/>
                </a:path>
                <a:path w="3376295" h="1824989">
                  <a:moveTo>
                    <a:pt x="1590557" y="439386"/>
                  </a:moveTo>
                  <a:lnTo>
                    <a:pt x="1587304" y="0"/>
                  </a:lnTo>
                </a:path>
                <a:path w="3376295" h="1824989">
                  <a:moveTo>
                    <a:pt x="1590557" y="1012551"/>
                  </a:moveTo>
                  <a:lnTo>
                    <a:pt x="1593809" y="1814909"/>
                  </a:lnTo>
                </a:path>
                <a:path w="3376295" h="1824989">
                  <a:moveTo>
                    <a:pt x="0" y="1824460"/>
                  </a:moveTo>
                  <a:lnTo>
                    <a:pt x="3376274" y="1824460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6778" y="2507627"/>
              <a:ext cx="126289" cy="1236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98027" y="2567084"/>
              <a:ext cx="4959350" cy="2292985"/>
            </a:xfrm>
            <a:custGeom>
              <a:avLst/>
              <a:gdLst/>
              <a:ahLst/>
              <a:cxnLst/>
              <a:rect l="l" t="t" r="r" b="b"/>
              <a:pathLst>
                <a:path w="4959350" h="2292985">
                  <a:moveTo>
                    <a:pt x="4048024" y="2476"/>
                  </a:moveTo>
                  <a:lnTo>
                    <a:pt x="4535925" y="2476"/>
                  </a:lnTo>
                </a:path>
                <a:path w="4959350" h="2292985">
                  <a:moveTo>
                    <a:pt x="4958772" y="748283"/>
                  </a:moveTo>
                  <a:lnTo>
                    <a:pt x="4633505" y="748283"/>
                  </a:lnTo>
                </a:path>
                <a:path w="4959350" h="2292985">
                  <a:moveTo>
                    <a:pt x="4633505" y="907481"/>
                  </a:moveTo>
                  <a:lnTo>
                    <a:pt x="4665723" y="874129"/>
                  </a:lnTo>
                  <a:lnTo>
                    <a:pt x="4703616" y="849602"/>
                  </a:lnTo>
                  <a:lnTo>
                    <a:pt x="4745466" y="834137"/>
                  </a:lnTo>
                  <a:lnTo>
                    <a:pt x="4789557" y="827974"/>
                  </a:lnTo>
                  <a:lnTo>
                    <a:pt x="4834173" y="831352"/>
                  </a:lnTo>
                  <a:lnTo>
                    <a:pt x="4877598" y="844508"/>
                  </a:lnTo>
                  <a:lnTo>
                    <a:pt x="4918114" y="867681"/>
                  </a:lnTo>
                  <a:lnTo>
                    <a:pt x="4949700" y="896486"/>
                  </a:lnTo>
                  <a:lnTo>
                    <a:pt x="4958772" y="907481"/>
                  </a:lnTo>
                </a:path>
                <a:path w="4959350" h="2292985">
                  <a:moveTo>
                    <a:pt x="4796139" y="1146277"/>
                  </a:moveTo>
                  <a:lnTo>
                    <a:pt x="4796139" y="827882"/>
                  </a:lnTo>
                </a:path>
                <a:path w="4959350" h="2292985">
                  <a:moveTo>
                    <a:pt x="4796139" y="748283"/>
                  </a:moveTo>
                  <a:lnTo>
                    <a:pt x="4796139" y="509433"/>
                  </a:lnTo>
                </a:path>
                <a:path w="4959350" h="2292985">
                  <a:moveTo>
                    <a:pt x="4048024" y="2653"/>
                  </a:moveTo>
                  <a:lnTo>
                    <a:pt x="3234855" y="2653"/>
                  </a:lnTo>
                </a:path>
                <a:path w="4959350" h="2292985">
                  <a:moveTo>
                    <a:pt x="4796139" y="509433"/>
                  </a:moveTo>
                  <a:lnTo>
                    <a:pt x="4796139" y="0"/>
                  </a:lnTo>
                </a:path>
                <a:path w="4959350" h="2292985">
                  <a:moveTo>
                    <a:pt x="4796139" y="1146277"/>
                  </a:moveTo>
                  <a:lnTo>
                    <a:pt x="4796139" y="1834012"/>
                  </a:lnTo>
                </a:path>
                <a:path w="4959350" h="2292985">
                  <a:moveTo>
                    <a:pt x="4496893" y="2292497"/>
                  </a:moveTo>
                  <a:lnTo>
                    <a:pt x="4574957" y="2292497"/>
                  </a:lnTo>
                </a:path>
                <a:path w="4959350" h="2292985">
                  <a:moveTo>
                    <a:pt x="4457861" y="2254289"/>
                  </a:moveTo>
                  <a:lnTo>
                    <a:pt x="4613989" y="2254289"/>
                  </a:lnTo>
                </a:path>
                <a:path w="4959350" h="2292985">
                  <a:moveTo>
                    <a:pt x="4418828" y="2216082"/>
                  </a:moveTo>
                  <a:lnTo>
                    <a:pt x="4653021" y="2216082"/>
                  </a:lnTo>
                </a:path>
                <a:path w="4959350" h="2292985">
                  <a:moveTo>
                    <a:pt x="4535925" y="1834012"/>
                  </a:moveTo>
                  <a:lnTo>
                    <a:pt x="4535925" y="2216082"/>
                  </a:lnTo>
                </a:path>
                <a:path w="4959350" h="2292985">
                  <a:moveTo>
                    <a:pt x="3186065" y="839821"/>
                  </a:moveTo>
                  <a:lnTo>
                    <a:pt x="2951873" y="839821"/>
                  </a:lnTo>
                </a:path>
                <a:path w="4959350" h="2292985">
                  <a:moveTo>
                    <a:pt x="121975" y="1201997"/>
                  </a:moveTo>
                  <a:lnTo>
                    <a:pt x="169454" y="1192614"/>
                  </a:lnTo>
                  <a:lnTo>
                    <a:pt x="208225" y="1167026"/>
                  </a:lnTo>
                  <a:lnTo>
                    <a:pt x="234365" y="1129074"/>
                  </a:lnTo>
                  <a:lnTo>
                    <a:pt x="243950" y="1082598"/>
                  </a:lnTo>
                  <a:lnTo>
                    <a:pt x="234365" y="1036122"/>
                  </a:lnTo>
                  <a:lnTo>
                    <a:pt x="208225" y="998170"/>
                  </a:lnTo>
                  <a:lnTo>
                    <a:pt x="169454" y="972583"/>
                  </a:lnTo>
                  <a:lnTo>
                    <a:pt x="121975" y="963200"/>
                  </a:lnTo>
                  <a:lnTo>
                    <a:pt x="74496" y="972583"/>
                  </a:lnTo>
                  <a:lnTo>
                    <a:pt x="35725" y="998170"/>
                  </a:lnTo>
                  <a:lnTo>
                    <a:pt x="9585" y="1036122"/>
                  </a:lnTo>
                  <a:lnTo>
                    <a:pt x="0" y="1082598"/>
                  </a:lnTo>
                  <a:lnTo>
                    <a:pt x="9585" y="1129074"/>
                  </a:lnTo>
                  <a:lnTo>
                    <a:pt x="35725" y="1167026"/>
                  </a:lnTo>
                  <a:lnTo>
                    <a:pt x="74496" y="1192614"/>
                  </a:lnTo>
                  <a:lnTo>
                    <a:pt x="121975" y="1201997"/>
                  </a:lnTo>
                </a:path>
                <a:path w="4959350" h="2292985">
                  <a:moveTo>
                    <a:pt x="121975" y="1400994"/>
                  </a:moveTo>
                  <a:lnTo>
                    <a:pt x="1260410" y="1400994"/>
                  </a:lnTo>
                </a:path>
                <a:path w="4959350" h="2292985">
                  <a:moveTo>
                    <a:pt x="121975" y="1201997"/>
                  </a:moveTo>
                  <a:lnTo>
                    <a:pt x="121975" y="1400994"/>
                  </a:lnTo>
                </a:path>
                <a:path w="4959350" h="2292985">
                  <a:moveTo>
                    <a:pt x="121975" y="963200"/>
                  </a:moveTo>
                  <a:lnTo>
                    <a:pt x="121975" y="764202"/>
                  </a:lnTo>
                </a:path>
                <a:path w="4959350" h="2292985">
                  <a:moveTo>
                    <a:pt x="219555" y="1082598"/>
                  </a:moveTo>
                  <a:lnTo>
                    <a:pt x="217963" y="1101628"/>
                  </a:lnTo>
                  <a:lnTo>
                    <a:pt x="209338" y="1118013"/>
                  </a:lnTo>
                  <a:lnTo>
                    <a:pt x="195066" y="1130037"/>
                  </a:lnTo>
                  <a:lnTo>
                    <a:pt x="176529" y="1135983"/>
                  </a:lnTo>
                  <a:lnTo>
                    <a:pt x="157086" y="1134432"/>
                  </a:lnTo>
                  <a:lnTo>
                    <a:pt x="140341" y="1125989"/>
                  </a:lnTo>
                  <a:lnTo>
                    <a:pt x="128052" y="1112013"/>
                  </a:lnTo>
                  <a:lnTo>
                    <a:pt x="121975" y="1093866"/>
                  </a:lnTo>
                  <a:lnTo>
                    <a:pt x="121523" y="1090116"/>
                  </a:lnTo>
                  <a:lnTo>
                    <a:pt x="121523" y="1086348"/>
                  </a:lnTo>
                  <a:lnTo>
                    <a:pt x="121975" y="1082598"/>
                  </a:lnTo>
                  <a:lnTo>
                    <a:pt x="120383" y="1063566"/>
                  </a:lnTo>
                  <a:lnTo>
                    <a:pt x="111758" y="1047175"/>
                  </a:lnTo>
                  <a:lnTo>
                    <a:pt x="97486" y="1035145"/>
                  </a:lnTo>
                  <a:lnTo>
                    <a:pt x="78949" y="1029196"/>
                  </a:lnTo>
                  <a:lnTo>
                    <a:pt x="59506" y="1030755"/>
                  </a:lnTo>
                  <a:lnTo>
                    <a:pt x="42761" y="1039197"/>
                  </a:lnTo>
                  <a:lnTo>
                    <a:pt x="30472" y="1053168"/>
                  </a:lnTo>
                  <a:lnTo>
                    <a:pt x="24395" y="1071313"/>
                  </a:lnTo>
                  <a:lnTo>
                    <a:pt x="23943" y="1075063"/>
                  </a:lnTo>
                  <a:lnTo>
                    <a:pt x="23943" y="1078848"/>
                  </a:lnTo>
                  <a:lnTo>
                    <a:pt x="24395" y="1082598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34421" y="3562692"/>
            <a:ext cx="14605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25" dirty="0">
                <a:latin typeface="Calibri"/>
                <a:cs typeface="Calibri"/>
              </a:rPr>
              <a:t>AC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19685" y="2548941"/>
            <a:ext cx="4281805" cy="1877060"/>
            <a:chOff x="3819685" y="2548941"/>
            <a:chExt cx="4281805" cy="1877060"/>
          </a:xfrm>
        </p:grpSpPr>
        <p:sp>
          <p:nvSpPr>
            <p:cNvPr id="11" name="object 11"/>
            <p:cNvSpPr/>
            <p:nvPr/>
          </p:nvSpPr>
          <p:spPr>
            <a:xfrm>
              <a:off x="3958437" y="3611475"/>
              <a:ext cx="767715" cy="356870"/>
            </a:xfrm>
            <a:custGeom>
              <a:avLst/>
              <a:gdLst/>
              <a:ahLst/>
              <a:cxnLst/>
              <a:rect l="l" t="t" r="r" b="b"/>
              <a:pathLst>
                <a:path w="767714" h="356870">
                  <a:moveTo>
                    <a:pt x="0" y="0"/>
                  </a:moveTo>
                  <a:lnTo>
                    <a:pt x="0" y="356603"/>
                  </a:lnTo>
                </a:path>
                <a:path w="767714" h="356870">
                  <a:moveTo>
                    <a:pt x="0" y="0"/>
                  </a:moveTo>
                  <a:lnTo>
                    <a:pt x="767703" y="0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685" y="2817553"/>
              <a:ext cx="433618" cy="3439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016" y="3886354"/>
              <a:ext cx="433618" cy="3438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0521" y="2819675"/>
              <a:ext cx="433618" cy="343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9201" y="3902274"/>
              <a:ext cx="433618" cy="3438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55244" y="2567084"/>
              <a:ext cx="3844290" cy="159385"/>
            </a:xfrm>
            <a:custGeom>
              <a:avLst/>
              <a:gdLst/>
              <a:ahLst/>
              <a:cxnLst/>
              <a:rect l="l" t="t" r="r" b="b"/>
              <a:pathLst>
                <a:path w="3844290" h="159385">
                  <a:moveTo>
                    <a:pt x="0" y="159197"/>
                  </a:moveTo>
                  <a:lnTo>
                    <a:pt x="0" y="0"/>
                  </a:lnTo>
                </a:path>
                <a:path w="3844290" h="159385">
                  <a:moveTo>
                    <a:pt x="2978707" y="2476"/>
                  </a:moveTo>
                  <a:lnTo>
                    <a:pt x="3843918" y="2476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06625" y="4372441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06625" y="4372441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6625" y="3586003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06625" y="3586003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3687" y="2551164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3687" y="2551164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34915" y="3310591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914" y="1626"/>
                  </a:lnTo>
                  <a:lnTo>
                    <a:pt x="6193" y="6062"/>
                  </a:lnTo>
                  <a:lnTo>
                    <a:pt x="1661" y="12641"/>
                  </a:lnTo>
                  <a:lnTo>
                    <a:pt x="0" y="20695"/>
                  </a:lnTo>
                  <a:lnTo>
                    <a:pt x="1661" y="28750"/>
                  </a:lnTo>
                  <a:lnTo>
                    <a:pt x="6193" y="35328"/>
                  </a:lnTo>
                  <a:lnTo>
                    <a:pt x="12914" y="39764"/>
                  </a:lnTo>
                  <a:lnTo>
                    <a:pt x="21142" y="41391"/>
                  </a:lnTo>
                  <a:lnTo>
                    <a:pt x="29370" y="39764"/>
                  </a:lnTo>
                  <a:lnTo>
                    <a:pt x="36091" y="35328"/>
                  </a:lnTo>
                  <a:lnTo>
                    <a:pt x="40622" y="28750"/>
                  </a:lnTo>
                  <a:lnTo>
                    <a:pt x="42284" y="20695"/>
                  </a:lnTo>
                  <a:lnTo>
                    <a:pt x="40622" y="12641"/>
                  </a:lnTo>
                  <a:lnTo>
                    <a:pt x="36091" y="6062"/>
                  </a:lnTo>
                  <a:lnTo>
                    <a:pt x="29370" y="1626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34915" y="3310591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22" y="12641"/>
                  </a:lnTo>
                  <a:lnTo>
                    <a:pt x="36091" y="6062"/>
                  </a:lnTo>
                  <a:lnTo>
                    <a:pt x="29370" y="1626"/>
                  </a:lnTo>
                  <a:lnTo>
                    <a:pt x="21142" y="0"/>
                  </a:lnTo>
                  <a:lnTo>
                    <a:pt x="12914" y="1626"/>
                  </a:lnTo>
                  <a:lnTo>
                    <a:pt x="6193" y="6062"/>
                  </a:lnTo>
                  <a:lnTo>
                    <a:pt x="1661" y="12641"/>
                  </a:lnTo>
                  <a:lnTo>
                    <a:pt x="0" y="20695"/>
                  </a:lnTo>
                  <a:lnTo>
                    <a:pt x="1661" y="28750"/>
                  </a:lnTo>
                  <a:lnTo>
                    <a:pt x="6193" y="35328"/>
                  </a:lnTo>
                  <a:lnTo>
                    <a:pt x="12914" y="39764"/>
                  </a:lnTo>
                  <a:lnTo>
                    <a:pt x="21142" y="41391"/>
                  </a:lnTo>
                  <a:lnTo>
                    <a:pt x="29370" y="39764"/>
                  </a:lnTo>
                  <a:lnTo>
                    <a:pt x="36091" y="35328"/>
                  </a:lnTo>
                  <a:lnTo>
                    <a:pt x="40622" y="28750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4998" y="2551164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04998" y="2551164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03687" y="4375625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03687" y="4375625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41"/>
                  </a:lnTo>
                  <a:lnTo>
                    <a:pt x="36050" y="6062"/>
                  </a:lnTo>
                  <a:lnTo>
                    <a:pt x="29324" y="1626"/>
                  </a:lnTo>
                  <a:lnTo>
                    <a:pt x="21142" y="0"/>
                  </a:lnTo>
                  <a:lnTo>
                    <a:pt x="12883" y="1626"/>
                  </a:lnTo>
                  <a:lnTo>
                    <a:pt x="6166" y="6062"/>
                  </a:lnTo>
                  <a:lnTo>
                    <a:pt x="1651" y="12641"/>
                  </a:lnTo>
                  <a:lnTo>
                    <a:pt x="0" y="20695"/>
                  </a:lnTo>
                  <a:lnTo>
                    <a:pt x="1651" y="28750"/>
                  </a:lnTo>
                  <a:lnTo>
                    <a:pt x="6166" y="35328"/>
                  </a:lnTo>
                  <a:lnTo>
                    <a:pt x="12883" y="39764"/>
                  </a:lnTo>
                  <a:lnTo>
                    <a:pt x="21142" y="41391"/>
                  </a:lnTo>
                  <a:lnTo>
                    <a:pt x="29324" y="39764"/>
                  </a:lnTo>
                  <a:lnTo>
                    <a:pt x="36050" y="35328"/>
                  </a:lnTo>
                  <a:lnTo>
                    <a:pt x="40607" y="28750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06304" y="4369257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10">
                  <a:moveTo>
                    <a:pt x="27647" y="0"/>
                  </a:moveTo>
                  <a:lnTo>
                    <a:pt x="16847" y="2126"/>
                  </a:lnTo>
                  <a:lnTo>
                    <a:pt x="8063" y="7926"/>
                  </a:lnTo>
                  <a:lnTo>
                    <a:pt x="2159" y="16529"/>
                  </a:lnTo>
                  <a:lnTo>
                    <a:pt x="0" y="27063"/>
                  </a:lnTo>
                  <a:lnTo>
                    <a:pt x="2159" y="37598"/>
                  </a:lnTo>
                  <a:lnTo>
                    <a:pt x="8063" y="46200"/>
                  </a:lnTo>
                  <a:lnTo>
                    <a:pt x="16847" y="52000"/>
                  </a:lnTo>
                  <a:lnTo>
                    <a:pt x="27647" y="54127"/>
                  </a:lnTo>
                  <a:lnTo>
                    <a:pt x="38371" y="52000"/>
                  </a:lnTo>
                  <a:lnTo>
                    <a:pt x="47163" y="46200"/>
                  </a:lnTo>
                  <a:lnTo>
                    <a:pt x="53110" y="37598"/>
                  </a:lnTo>
                  <a:lnTo>
                    <a:pt x="55295" y="27063"/>
                  </a:lnTo>
                  <a:lnTo>
                    <a:pt x="53110" y="16529"/>
                  </a:lnTo>
                  <a:lnTo>
                    <a:pt x="47163" y="7926"/>
                  </a:lnTo>
                  <a:lnTo>
                    <a:pt x="38371" y="2126"/>
                  </a:lnTo>
                  <a:lnTo>
                    <a:pt x="27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06304" y="4369257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10">
                  <a:moveTo>
                    <a:pt x="55295" y="27063"/>
                  </a:moveTo>
                  <a:lnTo>
                    <a:pt x="53110" y="16529"/>
                  </a:lnTo>
                  <a:lnTo>
                    <a:pt x="47163" y="7926"/>
                  </a:lnTo>
                  <a:lnTo>
                    <a:pt x="38371" y="2126"/>
                  </a:lnTo>
                  <a:lnTo>
                    <a:pt x="27647" y="0"/>
                  </a:lnTo>
                  <a:lnTo>
                    <a:pt x="16847" y="2126"/>
                  </a:lnTo>
                  <a:lnTo>
                    <a:pt x="8063" y="7926"/>
                  </a:lnTo>
                  <a:lnTo>
                    <a:pt x="2159" y="16529"/>
                  </a:lnTo>
                  <a:lnTo>
                    <a:pt x="0" y="27063"/>
                  </a:lnTo>
                  <a:lnTo>
                    <a:pt x="2159" y="37598"/>
                  </a:lnTo>
                  <a:lnTo>
                    <a:pt x="8063" y="46200"/>
                  </a:lnTo>
                  <a:lnTo>
                    <a:pt x="16847" y="52000"/>
                  </a:lnTo>
                  <a:lnTo>
                    <a:pt x="27647" y="54127"/>
                  </a:lnTo>
                  <a:lnTo>
                    <a:pt x="38371" y="52000"/>
                  </a:lnTo>
                  <a:lnTo>
                    <a:pt x="47163" y="46200"/>
                  </a:lnTo>
                  <a:lnTo>
                    <a:pt x="53110" y="37598"/>
                  </a:lnTo>
                  <a:lnTo>
                    <a:pt x="55295" y="27063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904002" y="3019259"/>
            <a:ext cx="390525" cy="582930"/>
          </a:xfrm>
          <a:prstGeom prst="rect">
            <a:avLst/>
          </a:prstGeom>
          <a:ln w="4308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58750" marR="151130" indent="12700" algn="just">
              <a:lnSpc>
                <a:spcPct val="104500"/>
              </a:lnSpc>
              <a:spcBef>
                <a:spcPts val="45"/>
              </a:spcBef>
            </a:pPr>
            <a:r>
              <a:rPr sz="800" spc="15" dirty="0">
                <a:latin typeface="Calibri"/>
                <a:cs typeface="Calibri"/>
              </a:rPr>
              <a:t>L  O  A  D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3906" y="1211833"/>
            <a:ext cx="8126730" cy="3395345"/>
            <a:chOff x="263906" y="1211833"/>
            <a:chExt cx="8126730" cy="3395345"/>
          </a:xfrm>
        </p:grpSpPr>
        <p:sp>
          <p:nvSpPr>
            <p:cNvPr id="33" name="object 33"/>
            <p:cNvSpPr/>
            <p:nvPr/>
          </p:nvSpPr>
          <p:spPr>
            <a:xfrm>
              <a:off x="7474650" y="2546388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74650" y="2546388"/>
              <a:ext cx="637540" cy="1852295"/>
            </a:xfrm>
            <a:custGeom>
              <a:avLst/>
              <a:gdLst/>
              <a:ahLst/>
              <a:cxnLst/>
              <a:rect l="l" t="t" r="r" b="b"/>
              <a:pathLst>
                <a:path w="637540" h="1852295">
                  <a:moveTo>
                    <a:pt x="42284" y="20695"/>
                  </a:move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close/>
                </a:path>
                <a:path w="637540" h="1852295">
                  <a:moveTo>
                    <a:pt x="624513" y="20695"/>
                  </a:moveTo>
                  <a:lnTo>
                    <a:pt x="624513" y="466449"/>
                  </a:lnTo>
                </a:path>
                <a:path w="637540" h="1852295">
                  <a:moveTo>
                    <a:pt x="637523" y="1039615"/>
                  </a:moveTo>
                  <a:lnTo>
                    <a:pt x="637523" y="1851772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71397" y="4362889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10">
                  <a:moveTo>
                    <a:pt x="27647" y="0"/>
                  </a:moveTo>
                  <a:lnTo>
                    <a:pt x="16847" y="2126"/>
                  </a:lnTo>
                  <a:lnTo>
                    <a:pt x="8063" y="7926"/>
                  </a:lnTo>
                  <a:lnTo>
                    <a:pt x="2159" y="16529"/>
                  </a:lnTo>
                  <a:lnTo>
                    <a:pt x="0" y="27063"/>
                  </a:lnTo>
                  <a:lnTo>
                    <a:pt x="2159" y="37598"/>
                  </a:lnTo>
                  <a:lnTo>
                    <a:pt x="8063" y="46200"/>
                  </a:lnTo>
                  <a:lnTo>
                    <a:pt x="16847" y="52000"/>
                  </a:lnTo>
                  <a:lnTo>
                    <a:pt x="27647" y="54127"/>
                  </a:lnTo>
                  <a:lnTo>
                    <a:pt x="38371" y="52000"/>
                  </a:lnTo>
                  <a:lnTo>
                    <a:pt x="47163" y="46200"/>
                  </a:lnTo>
                  <a:lnTo>
                    <a:pt x="53110" y="37598"/>
                  </a:lnTo>
                  <a:lnTo>
                    <a:pt x="55295" y="27063"/>
                  </a:lnTo>
                  <a:lnTo>
                    <a:pt x="53110" y="16529"/>
                  </a:lnTo>
                  <a:lnTo>
                    <a:pt x="47163" y="7926"/>
                  </a:lnTo>
                  <a:lnTo>
                    <a:pt x="38371" y="2126"/>
                  </a:lnTo>
                  <a:lnTo>
                    <a:pt x="27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71397" y="4362889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10">
                  <a:moveTo>
                    <a:pt x="55295" y="27063"/>
                  </a:moveTo>
                  <a:lnTo>
                    <a:pt x="53110" y="16529"/>
                  </a:lnTo>
                  <a:lnTo>
                    <a:pt x="47163" y="7926"/>
                  </a:lnTo>
                  <a:lnTo>
                    <a:pt x="38371" y="2126"/>
                  </a:lnTo>
                  <a:lnTo>
                    <a:pt x="27647" y="0"/>
                  </a:lnTo>
                  <a:lnTo>
                    <a:pt x="16847" y="2126"/>
                  </a:lnTo>
                  <a:lnTo>
                    <a:pt x="8063" y="7926"/>
                  </a:lnTo>
                  <a:lnTo>
                    <a:pt x="2159" y="16529"/>
                  </a:lnTo>
                  <a:lnTo>
                    <a:pt x="0" y="27063"/>
                  </a:lnTo>
                  <a:lnTo>
                    <a:pt x="2159" y="37598"/>
                  </a:lnTo>
                  <a:lnTo>
                    <a:pt x="8063" y="46200"/>
                  </a:lnTo>
                  <a:lnTo>
                    <a:pt x="16847" y="52000"/>
                  </a:lnTo>
                  <a:lnTo>
                    <a:pt x="27647" y="54127"/>
                  </a:lnTo>
                  <a:lnTo>
                    <a:pt x="38371" y="52000"/>
                  </a:lnTo>
                  <a:lnTo>
                    <a:pt x="47163" y="46200"/>
                  </a:lnTo>
                  <a:lnTo>
                    <a:pt x="53110" y="37598"/>
                  </a:lnTo>
                  <a:lnTo>
                    <a:pt x="55295" y="27063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3912" y="2824426"/>
              <a:ext cx="466156" cy="3434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46051" y="2569560"/>
              <a:ext cx="488315" cy="259079"/>
            </a:xfrm>
            <a:custGeom>
              <a:avLst/>
              <a:gdLst/>
              <a:ahLst/>
              <a:cxnLst/>
              <a:rect l="l" t="t" r="r" b="b"/>
              <a:pathLst>
                <a:path w="488315" h="259080">
                  <a:moveTo>
                    <a:pt x="487900" y="258608"/>
                  </a:moveTo>
                  <a:lnTo>
                    <a:pt x="487900" y="0"/>
                  </a:lnTo>
                </a:path>
                <a:path w="488315" h="259080">
                  <a:moveTo>
                    <a:pt x="0" y="257016"/>
                  </a:moveTo>
                  <a:lnTo>
                    <a:pt x="0" y="0"/>
                  </a:lnTo>
                </a:path>
                <a:path w="488315" h="259080">
                  <a:moveTo>
                    <a:pt x="461879" y="257016"/>
                  </a:moveTo>
                  <a:lnTo>
                    <a:pt x="487900" y="257016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14436" y="2546388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14436" y="2546388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24908" y="2546388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21142" y="0"/>
                  </a:move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24908" y="2546388"/>
              <a:ext cx="42545" cy="41910"/>
            </a:xfrm>
            <a:custGeom>
              <a:avLst/>
              <a:gdLst/>
              <a:ahLst/>
              <a:cxnLst/>
              <a:rect l="l" t="t" r="r" b="b"/>
              <a:pathLst>
                <a:path w="42545" h="41910">
                  <a:moveTo>
                    <a:pt x="42284" y="20695"/>
                  </a:moveTo>
                  <a:lnTo>
                    <a:pt x="40607" y="12686"/>
                  </a:lnTo>
                  <a:lnTo>
                    <a:pt x="36050" y="6102"/>
                  </a:lnTo>
                  <a:lnTo>
                    <a:pt x="29324" y="1641"/>
                  </a:lnTo>
                  <a:lnTo>
                    <a:pt x="21142" y="0"/>
                  </a:lnTo>
                  <a:lnTo>
                    <a:pt x="12883" y="1641"/>
                  </a:lnTo>
                  <a:lnTo>
                    <a:pt x="6166" y="6102"/>
                  </a:lnTo>
                  <a:lnTo>
                    <a:pt x="1651" y="12686"/>
                  </a:lnTo>
                  <a:lnTo>
                    <a:pt x="0" y="20695"/>
                  </a:lnTo>
                  <a:lnTo>
                    <a:pt x="1651" y="28779"/>
                  </a:lnTo>
                  <a:lnTo>
                    <a:pt x="6166" y="35355"/>
                  </a:lnTo>
                  <a:lnTo>
                    <a:pt x="12883" y="39774"/>
                  </a:lnTo>
                  <a:lnTo>
                    <a:pt x="21142" y="41391"/>
                  </a:lnTo>
                  <a:lnTo>
                    <a:pt x="29324" y="39774"/>
                  </a:lnTo>
                  <a:lnTo>
                    <a:pt x="36050" y="35355"/>
                  </a:lnTo>
                  <a:lnTo>
                    <a:pt x="40607" y="28779"/>
                  </a:lnTo>
                  <a:lnTo>
                    <a:pt x="42284" y="20695"/>
                  </a:lnTo>
                  <a:close/>
                </a:path>
              </a:pathLst>
            </a:custGeom>
            <a:ln w="4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30750" y="2376099"/>
              <a:ext cx="1431290" cy="2228850"/>
            </a:xfrm>
            <a:custGeom>
              <a:avLst/>
              <a:gdLst/>
              <a:ahLst/>
              <a:cxnLst/>
              <a:rect l="l" t="t" r="r" b="b"/>
              <a:pathLst>
                <a:path w="1431289" h="2228850">
                  <a:moveTo>
                    <a:pt x="1431176" y="0"/>
                  </a:moveTo>
                  <a:lnTo>
                    <a:pt x="0" y="0"/>
                  </a:lnTo>
                  <a:lnTo>
                    <a:pt x="0" y="2228770"/>
                  </a:lnTo>
                  <a:lnTo>
                    <a:pt x="1431176" y="2228770"/>
                  </a:lnTo>
                  <a:lnTo>
                    <a:pt x="1431176" y="0"/>
                  </a:lnTo>
                  <a:close/>
                </a:path>
              </a:pathLst>
            </a:custGeom>
            <a:solidFill>
              <a:srgbClr val="BEBEBE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30750" y="2376099"/>
              <a:ext cx="1431290" cy="2228850"/>
            </a:xfrm>
            <a:custGeom>
              <a:avLst/>
              <a:gdLst/>
              <a:ahLst/>
              <a:cxnLst/>
              <a:rect l="l" t="t" r="r" b="b"/>
              <a:pathLst>
                <a:path w="1431289" h="2228850">
                  <a:moveTo>
                    <a:pt x="0" y="2228770"/>
                  </a:moveTo>
                  <a:lnTo>
                    <a:pt x="1431176" y="2228770"/>
                  </a:lnTo>
                  <a:lnTo>
                    <a:pt x="1431176" y="0"/>
                  </a:lnTo>
                  <a:lnTo>
                    <a:pt x="0" y="0"/>
                  </a:lnTo>
                  <a:lnTo>
                    <a:pt x="0" y="2228770"/>
                  </a:lnTo>
                  <a:close/>
                </a:path>
              </a:pathLst>
            </a:custGeom>
            <a:ln w="4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54143" y="2376099"/>
              <a:ext cx="819785" cy="828040"/>
            </a:xfrm>
            <a:custGeom>
              <a:avLst/>
              <a:gdLst/>
              <a:ahLst/>
              <a:cxnLst/>
              <a:rect l="l" t="t" r="r" b="b"/>
              <a:pathLst>
                <a:path w="819784" h="828039">
                  <a:moveTo>
                    <a:pt x="819673" y="0"/>
                  </a:moveTo>
                  <a:lnTo>
                    <a:pt x="0" y="0"/>
                  </a:lnTo>
                  <a:lnTo>
                    <a:pt x="0" y="827829"/>
                  </a:lnTo>
                  <a:lnTo>
                    <a:pt x="819673" y="827829"/>
                  </a:lnTo>
                  <a:lnTo>
                    <a:pt x="819673" y="0"/>
                  </a:lnTo>
                  <a:close/>
                </a:path>
              </a:pathLst>
            </a:custGeom>
            <a:solidFill>
              <a:srgbClr val="BEBEBE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6411" y="1420859"/>
              <a:ext cx="2927985" cy="1783080"/>
            </a:xfrm>
            <a:custGeom>
              <a:avLst/>
              <a:gdLst/>
              <a:ahLst/>
              <a:cxnLst/>
              <a:rect l="l" t="t" r="r" b="b"/>
              <a:pathLst>
                <a:path w="2927984" h="1783080">
                  <a:moveTo>
                    <a:pt x="2107732" y="1783069"/>
                  </a:moveTo>
                  <a:lnTo>
                    <a:pt x="2927405" y="1783069"/>
                  </a:lnTo>
                  <a:lnTo>
                    <a:pt x="2927405" y="955240"/>
                  </a:lnTo>
                  <a:lnTo>
                    <a:pt x="2107732" y="955240"/>
                  </a:lnTo>
                  <a:lnTo>
                    <a:pt x="2107732" y="1783069"/>
                  </a:lnTo>
                  <a:close/>
                </a:path>
                <a:path w="2927984" h="1783080">
                  <a:moveTo>
                    <a:pt x="0" y="891508"/>
                  </a:moveTo>
                  <a:lnTo>
                    <a:pt x="1105908" y="0"/>
                  </a:lnTo>
                </a:path>
                <a:path w="2927984" h="1783080">
                  <a:moveTo>
                    <a:pt x="1072297" y="73761"/>
                  </a:moveTo>
                  <a:lnTo>
                    <a:pt x="1105908" y="0"/>
                  </a:lnTo>
                  <a:lnTo>
                    <a:pt x="1025495" y="18042"/>
                  </a:lnTo>
                </a:path>
                <a:path w="2927984" h="1783080">
                  <a:moveTo>
                    <a:pt x="2602138" y="891508"/>
                  </a:moveTo>
                  <a:lnTo>
                    <a:pt x="1496229" y="0"/>
                  </a:lnTo>
                </a:path>
                <a:path w="2927984" h="1783080">
                  <a:moveTo>
                    <a:pt x="1576462" y="18042"/>
                  </a:moveTo>
                  <a:lnTo>
                    <a:pt x="1496229" y="0"/>
                  </a:lnTo>
                  <a:lnTo>
                    <a:pt x="1529659" y="73761"/>
                  </a:lnTo>
                </a:path>
              </a:pathLst>
            </a:custGeom>
            <a:ln w="4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86456" y="1787397"/>
              <a:ext cx="5504180" cy="1099185"/>
            </a:xfrm>
            <a:custGeom>
              <a:avLst/>
              <a:gdLst/>
              <a:ahLst/>
              <a:cxnLst/>
              <a:rect l="l" t="t" r="r" b="b"/>
              <a:pathLst>
                <a:path w="5504180" h="1099185">
                  <a:moveTo>
                    <a:pt x="747522" y="1088898"/>
                  </a:moveTo>
                  <a:lnTo>
                    <a:pt x="63715" y="548538"/>
                  </a:lnTo>
                  <a:lnTo>
                    <a:pt x="69964" y="540639"/>
                  </a:lnTo>
                  <a:lnTo>
                    <a:pt x="83439" y="523621"/>
                  </a:lnTo>
                  <a:lnTo>
                    <a:pt x="0" y="506222"/>
                  </a:lnTo>
                  <a:lnTo>
                    <a:pt x="36195" y="583311"/>
                  </a:lnTo>
                  <a:lnTo>
                    <a:pt x="55854" y="558469"/>
                  </a:lnTo>
                  <a:lnTo>
                    <a:pt x="739648" y="1098931"/>
                  </a:lnTo>
                  <a:lnTo>
                    <a:pt x="747522" y="1088898"/>
                  </a:lnTo>
                  <a:close/>
                </a:path>
                <a:path w="5504180" h="1099185">
                  <a:moveTo>
                    <a:pt x="5503926" y="6350"/>
                  </a:moveTo>
                  <a:lnTo>
                    <a:pt x="5418963" y="0"/>
                  </a:lnTo>
                  <a:lnTo>
                    <a:pt x="5430952" y="29337"/>
                  </a:lnTo>
                  <a:lnTo>
                    <a:pt x="4280027" y="500761"/>
                  </a:lnTo>
                  <a:lnTo>
                    <a:pt x="4284853" y="512572"/>
                  </a:lnTo>
                  <a:lnTo>
                    <a:pt x="5435778" y="41135"/>
                  </a:lnTo>
                  <a:lnTo>
                    <a:pt x="5447792" y="70485"/>
                  </a:lnTo>
                  <a:lnTo>
                    <a:pt x="5488025" y="24511"/>
                  </a:lnTo>
                  <a:lnTo>
                    <a:pt x="5503926" y="6350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76606" y="1224533"/>
              <a:ext cx="2834640" cy="1210310"/>
            </a:xfrm>
            <a:custGeom>
              <a:avLst/>
              <a:gdLst/>
              <a:ahLst/>
              <a:cxnLst/>
              <a:rect l="l" t="t" r="r" b="b"/>
              <a:pathLst>
                <a:path w="2834640" h="1210310">
                  <a:moveTo>
                    <a:pt x="1417320" y="0"/>
                  </a:moveTo>
                  <a:lnTo>
                    <a:pt x="1352443" y="622"/>
                  </a:lnTo>
                  <a:lnTo>
                    <a:pt x="1288314" y="2472"/>
                  </a:lnTo>
                  <a:lnTo>
                    <a:pt x="1224998" y="5523"/>
                  </a:lnTo>
                  <a:lnTo>
                    <a:pt x="1162554" y="9748"/>
                  </a:lnTo>
                  <a:lnTo>
                    <a:pt x="1101048" y="15120"/>
                  </a:lnTo>
                  <a:lnTo>
                    <a:pt x="1040540" y="21612"/>
                  </a:lnTo>
                  <a:lnTo>
                    <a:pt x="981093" y="29199"/>
                  </a:lnTo>
                  <a:lnTo>
                    <a:pt x="922771" y="37853"/>
                  </a:lnTo>
                  <a:lnTo>
                    <a:pt x="865634" y="47547"/>
                  </a:lnTo>
                  <a:lnTo>
                    <a:pt x="809747" y="58255"/>
                  </a:lnTo>
                  <a:lnTo>
                    <a:pt x="755172" y="69950"/>
                  </a:lnTo>
                  <a:lnTo>
                    <a:pt x="701971" y="82606"/>
                  </a:lnTo>
                  <a:lnTo>
                    <a:pt x="650206" y="96195"/>
                  </a:lnTo>
                  <a:lnTo>
                    <a:pt x="599941" y="110691"/>
                  </a:lnTo>
                  <a:lnTo>
                    <a:pt x="551237" y="126068"/>
                  </a:lnTo>
                  <a:lnTo>
                    <a:pt x="504158" y="142298"/>
                  </a:lnTo>
                  <a:lnTo>
                    <a:pt x="458766" y="159355"/>
                  </a:lnTo>
                  <a:lnTo>
                    <a:pt x="415123" y="177212"/>
                  </a:lnTo>
                  <a:lnTo>
                    <a:pt x="373292" y="195843"/>
                  </a:lnTo>
                  <a:lnTo>
                    <a:pt x="333335" y="215220"/>
                  </a:lnTo>
                  <a:lnTo>
                    <a:pt x="295316" y="235317"/>
                  </a:lnTo>
                  <a:lnTo>
                    <a:pt x="259296" y="256108"/>
                  </a:lnTo>
                  <a:lnTo>
                    <a:pt x="225338" y="277566"/>
                  </a:lnTo>
                  <a:lnTo>
                    <a:pt x="193505" y="299663"/>
                  </a:lnTo>
                  <a:lnTo>
                    <a:pt x="136463" y="345671"/>
                  </a:lnTo>
                  <a:lnTo>
                    <a:pt x="88671" y="393918"/>
                  </a:lnTo>
                  <a:lnTo>
                    <a:pt x="50628" y="444191"/>
                  </a:lnTo>
                  <a:lnTo>
                    <a:pt x="22834" y="496276"/>
                  </a:lnTo>
                  <a:lnTo>
                    <a:pt x="5792" y="549959"/>
                  </a:lnTo>
                  <a:lnTo>
                    <a:pt x="0" y="605027"/>
                  </a:lnTo>
                  <a:lnTo>
                    <a:pt x="1458" y="632721"/>
                  </a:lnTo>
                  <a:lnTo>
                    <a:pt x="12938" y="687124"/>
                  </a:lnTo>
                  <a:lnTo>
                    <a:pt x="35418" y="740035"/>
                  </a:lnTo>
                  <a:lnTo>
                    <a:pt x="68399" y="791240"/>
                  </a:lnTo>
                  <a:lnTo>
                    <a:pt x="111379" y="840527"/>
                  </a:lnTo>
                  <a:lnTo>
                    <a:pt x="163859" y="887681"/>
                  </a:lnTo>
                  <a:lnTo>
                    <a:pt x="225338" y="932489"/>
                  </a:lnTo>
                  <a:lnTo>
                    <a:pt x="259296" y="953947"/>
                  </a:lnTo>
                  <a:lnTo>
                    <a:pt x="295316" y="974738"/>
                  </a:lnTo>
                  <a:lnTo>
                    <a:pt x="333335" y="994835"/>
                  </a:lnTo>
                  <a:lnTo>
                    <a:pt x="373292" y="1014212"/>
                  </a:lnTo>
                  <a:lnTo>
                    <a:pt x="415123" y="1032843"/>
                  </a:lnTo>
                  <a:lnTo>
                    <a:pt x="458766" y="1050700"/>
                  </a:lnTo>
                  <a:lnTo>
                    <a:pt x="504158" y="1067757"/>
                  </a:lnTo>
                  <a:lnTo>
                    <a:pt x="551237" y="1083987"/>
                  </a:lnTo>
                  <a:lnTo>
                    <a:pt x="599941" y="1099364"/>
                  </a:lnTo>
                  <a:lnTo>
                    <a:pt x="650206" y="1113860"/>
                  </a:lnTo>
                  <a:lnTo>
                    <a:pt x="701971" y="1127449"/>
                  </a:lnTo>
                  <a:lnTo>
                    <a:pt x="755172" y="1140105"/>
                  </a:lnTo>
                  <a:lnTo>
                    <a:pt x="809747" y="1151800"/>
                  </a:lnTo>
                  <a:lnTo>
                    <a:pt x="865634" y="1162508"/>
                  </a:lnTo>
                  <a:lnTo>
                    <a:pt x="922771" y="1172202"/>
                  </a:lnTo>
                  <a:lnTo>
                    <a:pt x="981093" y="1180856"/>
                  </a:lnTo>
                  <a:lnTo>
                    <a:pt x="1040540" y="1188443"/>
                  </a:lnTo>
                  <a:lnTo>
                    <a:pt x="1101048" y="1194935"/>
                  </a:lnTo>
                  <a:lnTo>
                    <a:pt x="1162554" y="1200307"/>
                  </a:lnTo>
                  <a:lnTo>
                    <a:pt x="1224998" y="1204532"/>
                  </a:lnTo>
                  <a:lnTo>
                    <a:pt x="1288314" y="1207583"/>
                  </a:lnTo>
                  <a:lnTo>
                    <a:pt x="1352443" y="1209433"/>
                  </a:lnTo>
                  <a:lnTo>
                    <a:pt x="1417320" y="1210055"/>
                  </a:lnTo>
                  <a:lnTo>
                    <a:pt x="1482191" y="1209433"/>
                  </a:lnTo>
                  <a:lnTo>
                    <a:pt x="1546315" y="1207583"/>
                  </a:lnTo>
                  <a:lnTo>
                    <a:pt x="1609628" y="1204532"/>
                  </a:lnTo>
                  <a:lnTo>
                    <a:pt x="1672068" y="1200307"/>
                  </a:lnTo>
                  <a:lnTo>
                    <a:pt x="1733572" y="1194935"/>
                  </a:lnTo>
                  <a:lnTo>
                    <a:pt x="1794077" y="1188443"/>
                  </a:lnTo>
                  <a:lnTo>
                    <a:pt x="1853522" y="1180856"/>
                  </a:lnTo>
                  <a:lnTo>
                    <a:pt x="1911843" y="1172202"/>
                  </a:lnTo>
                  <a:lnTo>
                    <a:pt x="1968978" y="1162508"/>
                  </a:lnTo>
                  <a:lnTo>
                    <a:pt x="2024864" y="1151800"/>
                  </a:lnTo>
                  <a:lnTo>
                    <a:pt x="2079439" y="1140105"/>
                  </a:lnTo>
                  <a:lnTo>
                    <a:pt x="2132640" y="1127449"/>
                  </a:lnTo>
                  <a:lnTo>
                    <a:pt x="2184405" y="1113860"/>
                  </a:lnTo>
                  <a:lnTo>
                    <a:pt x="2234670" y="1099364"/>
                  </a:lnTo>
                  <a:lnTo>
                    <a:pt x="2283375" y="1083987"/>
                  </a:lnTo>
                  <a:lnTo>
                    <a:pt x="2330455" y="1067757"/>
                  </a:lnTo>
                  <a:lnTo>
                    <a:pt x="2375848" y="1050700"/>
                  </a:lnTo>
                  <a:lnTo>
                    <a:pt x="2419492" y="1032843"/>
                  </a:lnTo>
                  <a:lnTo>
                    <a:pt x="2461325" y="1014212"/>
                  </a:lnTo>
                  <a:lnTo>
                    <a:pt x="2501283" y="994835"/>
                  </a:lnTo>
                  <a:lnTo>
                    <a:pt x="2539304" y="974738"/>
                  </a:lnTo>
                  <a:lnTo>
                    <a:pt x="2575325" y="953947"/>
                  </a:lnTo>
                  <a:lnTo>
                    <a:pt x="2609285" y="932489"/>
                  </a:lnTo>
                  <a:lnTo>
                    <a:pt x="2641120" y="910392"/>
                  </a:lnTo>
                  <a:lnTo>
                    <a:pt x="2698165" y="864384"/>
                  </a:lnTo>
                  <a:lnTo>
                    <a:pt x="2745961" y="816137"/>
                  </a:lnTo>
                  <a:lnTo>
                    <a:pt x="2784007" y="765864"/>
                  </a:lnTo>
                  <a:lnTo>
                    <a:pt x="2811802" y="713779"/>
                  </a:lnTo>
                  <a:lnTo>
                    <a:pt x="2828847" y="660096"/>
                  </a:lnTo>
                  <a:lnTo>
                    <a:pt x="2834640" y="605027"/>
                  </a:lnTo>
                  <a:lnTo>
                    <a:pt x="2833181" y="577334"/>
                  </a:lnTo>
                  <a:lnTo>
                    <a:pt x="2821700" y="522931"/>
                  </a:lnTo>
                  <a:lnTo>
                    <a:pt x="2799217" y="470020"/>
                  </a:lnTo>
                  <a:lnTo>
                    <a:pt x="2766234" y="418815"/>
                  </a:lnTo>
                  <a:lnTo>
                    <a:pt x="2723251" y="369528"/>
                  </a:lnTo>
                  <a:lnTo>
                    <a:pt x="2670767" y="322374"/>
                  </a:lnTo>
                  <a:lnTo>
                    <a:pt x="2609285" y="277566"/>
                  </a:lnTo>
                  <a:lnTo>
                    <a:pt x="2575325" y="256108"/>
                  </a:lnTo>
                  <a:lnTo>
                    <a:pt x="2539304" y="235317"/>
                  </a:lnTo>
                  <a:lnTo>
                    <a:pt x="2501283" y="215220"/>
                  </a:lnTo>
                  <a:lnTo>
                    <a:pt x="2461325" y="195843"/>
                  </a:lnTo>
                  <a:lnTo>
                    <a:pt x="2419492" y="177212"/>
                  </a:lnTo>
                  <a:lnTo>
                    <a:pt x="2375848" y="159355"/>
                  </a:lnTo>
                  <a:lnTo>
                    <a:pt x="2330455" y="142298"/>
                  </a:lnTo>
                  <a:lnTo>
                    <a:pt x="2283375" y="126068"/>
                  </a:lnTo>
                  <a:lnTo>
                    <a:pt x="2234670" y="110691"/>
                  </a:lnTo>
                  <a:lnTo>
                    <a:pt x="2184405" y="96195"/>
                  </a:lnTo>
                  <a:lnTo>
                    <a:pt x="2132640" y="82606"/>
                  </a:lnTo>
                  <a:lnTo>
                    <a:pt x="2079439" y="69950"/>
                  </a:lnTo>
                  <a:lnTo>
                    <a:pt x="2024864" y="58255"/>
                  </a:lnTo>
                  <a:lnTo>
                    <a:pt x="1968978" y="47547"/>
                  </a:lnTo>
                  <a:lnTo>
                    <a:pt x="1911843" y="37853"/>
                  </a:lnTo>
                  <a:lnTo>
                    <a:pt x="1853522" y="29199"/>
                  </a:lnTo>
                  <a:lnTo>
                    <a:pt x="1794077" y="21612"/>
                  </a:lnTo>
                  <a:lnTo>
                    <a:pt x="1733572" y="15120"/>
                  </a:lnTo>
                  <a:lnTo>
                    <a:pt x="1672068" y="9748"/>
                  </a:lnTo>
                  <a:lnTo>
                    <a:pt x="1609628" y="5523"/>
                  </a:lnTo>
                  <a:lnTo>
                    <a:pt x="1546315" y="2472"/>
                  </a:lnTo>
                  <a:lnTo>
                    <a:pt x="1482191" y="622"/>
                  </a:lnTo>
                  <a:lnTo>
                    <a:pt x="1417320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6606" y="1224533"/>
              <a:ext cx="2834640" cy="1210310"/>
            </a:xfrm>
            <a:custGeom>
              <a:avLst/>
              <a:gdLst/>
              <a:ahLst/>
              <a:cxnLst/>
              <a:rect l="l" t="t" r="r" b="b"/>
              <a:pathLst>
                <a:path w="2834640" h="1210310">
                  <a:moveTo>
                    <a:pt x="0" y="605027"/>
                  </a:moveTo>
                  <a:lnTo>
                    <a:pt x="5792" y="549959"/>
                  </a:lnTo>
                  <a:lnTo>
                    <a:pt x="22834" y="496276"/>
                  </a:lnTo>
                  <a:lnTo>
                    <a:pt x="50628" y="444191"/>
                  </a:lnTo>
                  <a:lnTo>
                    <a:pt x="88671" y="393918"/>
                  </a:lnTo>
                  <a:lnTo>
                    <a:pt x="136463" y="345671"/>
                  </a:lnTo>
                  <a:lnTo>
                    <a:pt x="193505" y="299663"/>
                  </a:lnTo>
                  <a:lnTo>
                    <a:pt x="225338" y="277566"/>
                  </a:lnTo>
                  <a:lnTo>
                    <a:pt x="259296" y="256108"/>
                  </a:lnTo>
                  <a:lnTo>
                    <a:pt x="295316" y="235317"/>
                  </a:lnTo>
                  <a:lnTo>
                    <a:pt x="333335" y="215220"/>
                  </a:lnTo>
                  <a:lnTo>
                    <a:pt x="373292" y="195843"/>
                  </a:lnTo>
                  <a:lnTo>
                    <a:pt x="415123" y="177212"/>
                  </a:lnTo>
                  <a:lnTo>
                    <a:pt x="458766" y="159355"/>
                  </a:lnTo>
                  <a:lnTo>
                    <a:pt x="504158" y="142298"/>
                  </a:lnTo>
                  <a:lnTo>
                    <a:pt x="551237" y="126068"/>
                  </a:lnTo>
                  <a:lnTo>
                    <a:pt x="599941" y="110691"/>
                  </a:lnTo>
                  <a:lnTo>
                    <a:pt x="650206" y="96195"/>
                  </a:lnTo>
                  <a:lnTo>
                    <a:pt x="701971" y="82606"/>
                  </a:lnTo>
                  <a:lnTo>
                    <a:pt x="755172" y="69950"/>
                  </a:lnTo>
                  <a:lnTo>
                    <a:pt x="809747" y="58255"/>
                  </a:lnTo>
                  <a:lnTo>
                    <a:pt x="865634" y="47547"/>
                  </a:lnTo>
                  <a:lnTo>
                    <a:pt x="922771" y="37853"/>
                  </a:lnTo>
                  <a:lnTo>
                    <a:pt x="981093" y="29199"/>
                  </a:lnTo>
                  <a:lnTo>
                    <a:pt x="1040540" y="21612"/>
                  </a:lnTo>
                  <a:lnTo>
                    <a:pt x="1101048" y="15120"/>
                  </a:lnTo>
                  <a:lnTo>
                    <a:pt x="1162554" y="9748"/>
                  </a:lnTo>
                  <a:lnTo>
                    <a:pt x="1224998" y="5523"/>
                  </a:lnTo>
                  <a:lnTo>
                    <a:pt x="1288314" y="2472"/>
                  </a:lnTo>
                  <a:lnTo>
                    <a:pt x="1352443" y="622"/>
                  </a:lnTo>
                  <a:lnTo>
                    <a:pt x="1417320" y="0"/>
                  </a:lnTo>
                  <a:lnTo>
                    <a:pt x="1482191" y="622"/>
                  </a:lnTo>
                  <a:lnTo>
                    <a:pt x="1546315" y="2472"/>
                  </a:lnTo>
                  <a:lnTo>
                    <a:pt x="1609628" y="5523"/>
                  </a:lnTo>
                  <a:lnTo>
                    <a:pt x="1672068" y="9748"/>
                  </a:lnTo>
                  <a:lnTo>
                    <a:pt x="1733572" y="15120"/>
                  </a:lnTo>
                  <a:lnTo>
                    <a:pt x="1794077" y="21612"/>
                  </a:lnTo>
                  <a:lnTo>
                    <a:pt x="1853522" y="29199"/>
                  </a:lnTo>
                  <a:lnTo>
                    <a:pt x="1911843" y="37853"/>
                  </a:lnTo>
                  <a:lnTo>
                    <a:pt x="1968978" y="47547"/>
                  </a:lnTo>
                  <a:lnTo>
                    <a:pt x="2024864" y="58255"/>
                  </a:lnTo>
                  <a:lnTo>
                    <a:pt x="2079439" y="69950"/>
                  </a:lnTo>
                  <a:lnTo>
                    <a:pt x="2132640" y="82606"/>
                  </a:lnTo>
                  <a:lnTo>
                    <a:pt x="2184405" y="96195"/>
                  </a:lnTo>
                  <a:lnTo>
                    <a:pt x="2234670" y="110691"/>
                  </a:lnTo>
                  <a:lnTo>
                    <a:pt x="2283375" y="126068"/>
                  </a:lnTo>
                  <a:lnTo>
                    <a:pt x="2330455" y="142298"/>
                  </a:lnTo>
                  <a:lnTo>
                    <a:pt x="2375848" y="159355"/>
                  </a:lnTo>
                  <a:lnTo>
                    <a:pt x="2419492" y="177212"/>
                  </a:lnTo>
                  <a:lnTo>
                    <a:pt x="2461325" y="195843"/>
                  </a:lnTo>
                  <a:lnTo>
                    <a:pt x="2501283" y="215220"/>
                  </a:lnTo>
                  <a:lnTo>
                    <a:pt x="2539304" y="235317"/>
                  </a:lnTo>
                  <a:lnTo>
                    <a:pt x="2575325" y="256108"/>
                  </a:lnTo>
                  <a:lnTo>
                    <a:pt x="2609285" y="277566"/>
                  </a:lnTo>
                  <a:lnTo>
                    <a:pt x="2641120" y="299663"/>
                  </a:lnTo>
                  <a:lnTo>
                    <a:pt x="2698165" y="345671"/>
                  </a:lnTo>
                  <a:lnTo>
                    <a:pt x="2745961" y="393918"/>
                  </a:lnTo>
                  <a:lnTo>
                    <a:pt x="2784007" y="444191"/>
                  </a:lnTo>
                  <a:lnTo>
                    <a:pt x="2811802" y="496276"/>
                  </a:lnTo>
                  <a:lnTo>
                    <a:pt x="2828847" y="549959"/>
                  </a:lnTo>
                  <a:lnTo>
                    <a:pt x="2834640" y="605027"/>
                  </a:lnTo>
                  <a:lnTo>
                    <a:pt x="2833181" y="632721"/>
                  </a:lnTo>
                  <a:lnTo>
                    <a:pt x="2821700" y="687124"/>
                  </a:lnTo>
                  <a:lnTo>
                    <a:pt x="2799217" y="740035"/>
                  </a:lnTo>
                  <a:lnTo>
                    <a:pt x="2766234" y="791240"/>
                  </a:lnTo>
                  <a:lnTo>
                    <a:pt x="2723251" y="840527"/>
                  </a:lnTo>
                  <a:lnTo>
                    <a:pt x="2670767" y="887681"/>
                  </a:lnTo>
                  <a:lnTo>
                    <a:pt x="2609285" y="932489"/>
                  </a:lnTo>
                  <a:lnTo>
                    <a:pt x="2575325" y="953947"/>
                  </a:lnTo>
                  <a:lnTo>
                    <a:pt x="2539304" y="974738"/>
                  </a:lnTo>
                  <a:lnTo>
                    <a:pt x="2501283" y="994835"/>
                  </a:lnTo>
                  <a:lnTo>
                    <a:pt x="2461325" y="1014212"/>
                  </a:lnTo>
                  <a:lnTo>
                    <a:pt x="2419492" y="1032843"/>
                  </a:lnTo>
                  <a:lnTo>
                    <a:pt x="2375848" y="1050700"/>
                  </a:lnTo>
                  <a:lnTo>
                    <a:pt x="2330455" y="1067757"/>
                  </a:lnTo>
                  <a:lnTo>
                    <a:pt x="2283375" y="1083987"/>
                  </a:lnTo>
                  <a:lnTo>
                    <a:pt x="2234670" y="1099364"/>
                  </a:lnTo>
                  <a:lnTo>
                    <a:pt x="2184405" y="1113860"/>
                  </a:lnTo>
                  <a:lnTo>
                    <a:pt x="2132640" y="1127449"/>
                  </a:lnTo>
                  <a:lnTo>
                    <a:pt x="2079439" y="1140105"/>
                  </a:lnTo>
                  <a:lnTo>
                    <a:pt x="2024864" y="1151800"/>
                  </a:lnTo>
                  <a:lnTo>
                    <a:pt x="1968978" y="1162508"/>
                  </a:lnTo>
                  <a:lnTo>
                    <a:pt x="1911843" y="1172202"/>
                  </a:lnTo>
                  <a:lnTo>
                    <a:pt x="1853522" y="1180856"/>
                  </a:lnTo>
                  <a:lnTo>
                    <a:pt x="1794077" y="1188443"/>
                  </a:lnTo>
                  <a:lnTo>
                    <a:pt x="1733572" y="1194935"/>
                  </a:lnTo>
                  <a:lnTo>
                    <a:pt x="1672068" y="1200307"/>
                  </a:lnTo>
                  <a:lnTo>
                    <a:pt x="1609628" y="1204532"/>
                  </a:lnTo>
                  <a:lnTo>
                    <a:pt x="1546315" y="1207583"/>
                  </a:lnTo>
                  <a:lnTo>
                    <a:pt x="1482191" y="1209433"/>
                  </a:lnTo>
                  <a:lnTo>
                    <a:pt x="1417320" y="1210055"/>
                  </a:lnTo>
                  <a:lnTo>
                    <a:pt x="1352443" y="1209433"/>
                  </a:lnTo>
                  <a:lnTo>
                    <a:pt x="1288314" y="1207583"/>
                  </a:lnTo>
                  <a:lnTo>
                    <a:pt x="1224998" y="1204532"/>
                  </a:lnTo>
                  <a:lnTo>
                    <a:pt x="1162554" y="1200307"/>
                  </a:lnTo>
                  <a:lnTo>
                    <a:pt x="1101048" y="1194935"/>
                  </a:lnTo>
                  <a:lnTo>
                    <a:pt x="1040540" y="1188443"/>
                  </a:lnTo>
                  <a:lnTo>
                    <a:pt x="981093" y="1180856"/>
                  </a:lnTo>
                  <a:lnTo>
                    <a:pt x="922771" y="1172202"/>
                  </a:lnTo>
                  <a:lnTo>
                    <a:pt x="865634" y="1162508"/>
                  </a:lnTo>
                  <a:lnTo>
                    <a:pt x="809747" y="1151800"/>
                  </a:lnTo>
                  <a:lnTo>
                    <a:pt x="755172" y="1140105"/>
                  </a:lnTo>
                  <a:lnTo>
                    <a:pt x="701971" y="1127449"/>
                  </a:lnTo>
                  <a:lnTo>
                    <a:pt x="650206" y="1113860"/>
                  </a:lnTo>
                  <a:lnTo>
                    <a:pt x="599941" y="1099364"/>
                  </a:lnTo>
                  <a:lnTo>
                    <a:pt x="551237" y="1083987"/>
                  </a:lnTo>
                  <a:lnTo>
                    <a:pt x="504158" y="1067757"/>
                  </a:lnTo>
                  <a:lnTo>
                    <a:pt x="458766" y="1050700"/>
                  </a:lnTo>
                  <a:lnTo>
                    <a:pt x="415123" y="1032843"/>
                  </a:lnTo>
                  <a:lnTo>
                    <a:pt x="373292" y="1014212"/>
                  </a:lnTo>
                  <a:lnTo>
                    <a:pt x="333335" y="994835"/>
                  </a:lnTo>
                  <a:lnTo>
                    <a:pt x="295316" y="974738"/>
                  </a:lnTo>
                  <a:lnTo>
                    <a:pt x="259296" y="953947"/>
                  </a:lnTo>
                  <a:lnTo>
                    <a:pt x="225338" y="932489"/>
                  </a:lnTo>
                  <a:lnTo>
                    <a:pt x="193505" y="910392"/>
                  </a:lnTo>
                  <a:lnTo>
                    <a:pt x="136463" y="864384"/>
                  </a:lnTo>
                  <a:lnTo>
                    <a:pt x="88671" y="816137"/>
                  </a:lnTo>
                  <a:lnTo>
                    <a:pt x="50628" y="765864"/>
                  </a:lnTo>
                  <a:lnTo>
                    <a:pt x="22834" y="713779"/>
                  </a:lnTo>
                  <a:lnTo>
                    <a:pt x="5792" y="660096"/>
                  </a:lnTo>
                  <a:lnTo>
                    <a:pt x="0" y="605027"/>
                  </a:lnTo>
                  <a:close/>
                </a:path>
              </a:pathLst>
            </a:custGeom>
            <a:ln w="25400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7798" y="1415160"/>
              <a:ext cx="1601851" cy="27736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1870" y="1689480"/>
              <a:ext cx="1960626" cy="27736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8862" y="1963800"/>
              <a:ext cx="1285748" cy="277367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5013771" y="900494"/>
            <a:ext cx="1467485" cy="40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734" marR="5080" indent="-407670">
              <a:lnSpc>
                <a:spcPct val="100000"/>
              </a:lnSpc>
              <a:spcBef>
                <a:spcPts val="100"/>
              </a:spcBef>
            </a:pPr>
            <a:r>
              <a:rPr sz="1250" spc="10" dirty="0">
                <a:latin typeface="Calibri"/>
                <a:cs typeface="Calibri"/>
              </a:rPr>
              <a:t>Replace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all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the</a:t>
            </a:r>
            <a:r>
              <a:rPr sz="125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diodes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with</a:t>
            </a:r>
            <a:r>
              <a:rPr sz="1250" spc="-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FETs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77011" y="5106161"/>
            <a:ext cx="1149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C588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C588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C588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176032" y="5126482"/>
            <a:ext cx="10389235" cy="1223010"/>
            <a:chOff x="1176032" y="5126482"/>
            <a:chExt cx="10389235" cy="1223010"/>
          </a:xfrm>
        </p:grpSpPr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6223" y="5126482"/>
              <a:ext cx="4916551" cy="3078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2810" y="5126482"/>
              <a:ext cx="1354963" cy="30784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972048" y="5415026"/>
              <a:ext cx="5448300" cy="17145"/>
            </a:xfrm>
            <a:custGeom>
              <a:avLst/>
              <a:gdLst/>
              <a:ahLst/>
              <a:cxnLst/>
              <a:rect l="l" t="t" r="r" b="b"/>
              <a:pathLst>
                <a:path w="5448300" h="17145">
                  <a:moveTo>
                    <a:pt x="5448300" y="0"/>
                  </a:moveTo>
                  <a:lnTo>
                    <a:pt x="0" y="0"/>
                  </a:lnTo>
                  <a:lnTo>
                    <a:pt x="0" y="16764"/>
                  </a:lnTo>
                  <a:lnTo>
                    <a:pt x="5448300" y="16764"/>
                  </a:lnTo>
                  <a:lnTo>
                    <a:pt x="5448300" y="0"/>
                  </a:lnTo>
                  <a:close/>
                </a:path>
              </a:pathLst>
            </a:custGeom>
            <a:solidFill>
              <a:srgbClr val="2C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14869" y="5126482"/>
              <a:ext cx="1011935" cy="307848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8894" y="5126482"/>
              <a:ext cx="3112134" cy="30784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56569" y="5126482"/>
              <a:ext cx="387096" cy="3078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50117" y="5126482"/>
              <a:ext cx="214883" cy="30784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6223" y="5431231"/>
              <a:ext cx="1567815" cy="308152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176032" y="5719762"/>
              <a:ext cx="1365885" cy="17145"/>
            </a:xfrm>
            <a:custGeom>
              <a:avLst/>
              <a:gdLst/>
              <a:ahLst/>
              <a:cxnLst/>
              <a:rect l="l" t="t" r="r" b="b"/>
              <a:pathLst>
                <a:path w="1365885" h="17145">
                  <a:moveTo>
                    <a:pt x="1365503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365503" y="16763"/>
                  </a:lnTo>
                  <a:lnTo>
                    <a:pt x="1365503" y="0"/>
                  </a:lnTo>
                  <a:close/>
                </a:path>
              </a:pathLst>
            </a:custGeom>
            <a:solidFill>
              <a:srgbClr val="2C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76223" y="5736336"/>
              <a:ext cx="8411591" cy="30784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6223" y="6041136"/>
              <a:ext cx="6265672" cy="307847"/>
            </a:xfrm>
            <a:prstGeom prst="rect">
              <a:avLst/>
            </a:prstGeom>
          </p:spPr>
        </p:pic>
      </p:grpSp>
      <p:grpSp>
        <p:nvGrpSpPr>
          <p:cNvPr id="67" name="object 67"/>
          <p:cNvGrpSpPr/>
          <p:nvPr/>
        </p:nvGrpSpPr>
        <p:grpSpPr>
          <a:xfrm>
            <a:off x="8495030" y="1150874"/>
            <a:ext cx="3593465" cy="1235710"/>
            <a:chOff x="8495030" y="1150874"/>
            <a:chExt cx="3593465" cy="1235710"/>
          </a:xfrm>
        </p:grpSpPr>
        <p:sp>
          <p:nvSpPr>
            <p:cNvPr id="68" name="object 68"/>
            <p:cNvSpPr/>
            <p:nvPr/>
          </p:nvSpPr>
          <p:spPr>
            <a:xfrm>
              <a:off x="8507730" y="1163574"/>
              <a:ext cx="3568065" cy="1210310"/>
            </a:xfrm>
            <a:custGeom>
              <a:avLst/>
              <a:gdLst/>
              <a:ahLst/>
              <a:cxnLst/>
              <a:rect l="l" t="t" r="r" b="b"/>
              <a:pathLst>
                <a:path w="3568065" h="1210310">
                  <a:moveTo>
                    <a:pt x="1783842" y="0"/>
                  </a:moveTo>
                  <a:lnTo>
                    <a:pt x="1715421" y="436"/>
                  </a:lnTo>
                  <a:lnTo>
                    <a:pt x="1647652" y="1737"/>
                  </a:lnTo>
                  <a:lnTo>
                    <a:pt x="1580580" y="3885"/>
                  </a:lnTo>
                  <a:lnTo>
                    <a:pt x="1514252" y="6865"/>
                  </a:lnTo>
                  <a:lnTo>
                    <a:pt x="1448713" y="10661"/>
                  </a:lnTo>
                  <a:lnTo>
                    <a:pt x="1384011" y="15258"/>
                  </a:lnTo>
                  <a:lnTo>
                    <a:pt x="1320191" y="20640"/>
                  </a:lnTo>
                  <a:lnTo>
                    <a:pt x="1257299" y="26792"/>
                  </a:lnTo>
                  <a:lnTo>
                    <a:pt x="1195382" y="33697"/>
                  </a:lnTo>
                  <a:lnTo>
                    <a:pt x="1134485" y="41340"/>
                  </a:lnTo>
                  <a:lnTo>
                    <a:pt x="1074656" y="49705"/>
                  </a:lnTo>
                  <a:lnTo>
                    <a:pt x="1015940" y="58777"/>
                  </a:lnTo>
                  <a:lnTo>
                    <a:pt x="958383" y="68541"/>
                  </a:lnTo>
                  <a:lnTo>
                    <a:pt x="902032" y="78979"/>
                  </a:lnTo>
                  <a:lnTo>
                    <a:pt x="846933" y="90077"/>
                  </a:lnTo>
                  <a:lnTo>
                    <a:pt x="793132" y="101819"/>
                  </a:lnTo>
                  <a:lnTo>
                    <a:pt x="740675" y="114190"/>
                  </a:lnTo>
                  <a:lnTo>
                    <a:pt x="689609" y="127173"/>
                  </a:lnTo>
                  <a:lnTo>
                    <a:pt x="639979" y="140753"/>
                  </a:lnTo>
                  <a:lnTo>
                    <a:pt x="591832" y="154914"/>
                  </a:lnTo>
                  <a:lnTo>
                    <a:pt x="545214" y="169641"/>
                  </a:lnTo>
                  <a:lnTo>
                    <a:pt x="500172" y="184918"/>
                  </a:lnTo>
                  <a:lnTo>
                    <a:pt x="456751" y="200730"/>
                  </a:lnTo>
                  <a:lnTo>
                    <a:pt x="414998" y="217060"/>
                  </a:lnTo>
                  <a:lnTo>
                    <a:pt x="374958" y="233893"/>
                  </a:lnTo>
                  <a:lnTo>
                    <a:pt x="336679" y="251213"/>
                  </a:lnTo>
                  <a:lnTo>
                    <a:pt x="300206" y="269005"/>
                  </a:lnTo>
                  <a:lnTo>
                    <a:pt x="265586" y="287252"/>
                  </a:lnTo>
                  <a:lnTo>
                    <a:pt x="202087" y="325053"/>
                  </a:lnTo>
                  <a:lnTo>
                    <a:pt x="146553" y="364489"/>
                  </a:lnTo>
                  <a:lnTo>
                    <a:pt x="99353" y="405436"/>
                  </a:lnTo>
                  <a:lnTo>
                    <a:pt x="60857" y="447768"/>
                  </a:lnTo>
                  <a:lnTo>
                    <a:pt x="31434" y="491360"/>
                  </a:lnTo>
                  <a:lnTo>
                    <a:pt x="11455" y="536086"/>
                  </a:lnTo>
                  <a:lnTo>
                    <a:pt x="1288" y="581821"/>
                  </a:lnTo>
                  <a:lnTo>
                    <a:pt x="0" y="605027"/>
                  </a:lnTo>
                  <a:lnTo>
                    <a:pt x="1288" y="628234"/>
                  </a:lnTo>
                  <a:lnTo>
                    <a:pt x="11455" y="673969"/>
                  </a:lnTo>
                  <a:lnTo>
                    <a:pt x="31434" y="718695"/>
                  </a:lnTo>
                  <a:lnTo>
                    <a:pt x="60857" y="762287"/>
                  </a:lnTo>
                  <a:lnTo>
                    <a:pt x="99353" y="804619"/>
                  </a:lnTo>
                  <a:lnTo>
                    <a:pt x="146553" y="845566"/>
                  </a:lnTo>
                  <a:lnTo>
                    <a:pt x="202087" y="885002"/>
                  </a:lnTo>
                  <a:lnTo>
                    <a:pt x="265586" y="922803"/>
                  </a:lnTo>
                  <a:lnTo>
                    <a:pt x="300206" y="941050"/>
                  </a:lnTo>
                  <a:lnTo>
                    <a:pt x="336679" y="958842"/>
                  </a:lnTo>
                  <a:lnTo>
                    <a:pt x="374958" y="976162"/>
                  </a:lnTo>
                  <a:lnTo>
                    <a:pt x="414998" y="992995"/>
                  </a:lnTo>
                  <a:lnTo>
                    <a:pt x="456751" y="1009325"/>
                  </a:lnTo>
                  <a:lnTo>
                    <a:pt x="500172" y="1025137"/>
                  </a:lnTo>
                  <a:lnTo>
                    <a:pt x="545214" y="1040414"/>
                  </a:lnTo>
                  <a:lnTo>
                    <a:pt x="591832" y="1055141"/>
                  </a:lnTo>
                  <a:lnTo>
                    <a:pt x="639979" y="1069302"/>
                  </a:lnTo>
                  <a:lnTo>
                    <a:pt x="689609" y="1082882"/>
                  </a:lnTo>
                  <a:lnTo>
                    <a:pt x="740675" y="1095865"/>
                  </a:lnTo>
                  <a:lnTo>
                    <a:pt x="793132" y="1108236"/>
                  </a:lnTo>
                  <a:lnTo>
                    <a:pt x="846933" y="1119978"/>
                  </a:lnTo>
                  <a:lnTo>
                    <a:pt x="902032" y="1131076"/>
                  </a:lnTo>
                  <a:lnTo>
                    <a:pt x="958383" y="1141514"/>
                  </a:lnTo>
                  <a:lnTo>
                    <a:pt x="1015940" y="1151278"/>
                  </a:lnTo>
                  <a:lnTo>
                    <a:pt x="1074656" y="1160350"/>
                  </a:lnTo>
                  <a:lnTo>
                    <a:pt x="1134485" y="1168715"/>
                  </a:lnTo>
                  <a:lnTo>
                    <a:pt x="1195382" y="1176358"/>
                  </a:lnTo>
                  <a:lnTo>
                    <a:pt x="1257299" y="1183263"/>
                  </a:lnTo>
                  <a:lnTo>
                    <a:pt x="1320191" y="1189415"/>
                  </a:lnTo>
                  <a:lnTo>
                    <a:pt x="1384011" y="1194797"/>
                  </a:lnTo>
                  <a:lnTo>
                    <a:pt x="1448713" y="1199394"/>
                  </a:lnTo>
                  <a:lnTo>
                    <a:pt x="1514252" y="1203190"/>
                  </a:lnTo>
                  <a:lnTo>
                    <a:pt x="1580580" y="1206170"/>
                  </a:lnTo>
                  <a:lnTo>
                    <a:pt x="1647652" y="1208318"/>
                  </a:lnTo>
                  <a:lnTo>
                    <a:pt x="1715421" y="1209619"/>
                  </a:lnTo>
                  <a:lnTo>
                    <a:pt x="1783842" y="1210055"/>
                  </a:lnTo>
                  <a:lnTo>
                    <a:pt x="1852262" y="1209619"/>
                  </a:lnTo>
                  <a:lnTo>
                    <a:pt x="1920031" y="1208318"/>
                  </a:lnTo>
                  <a:lnTo>
                    <a:pt x="1987103" y="1206170"/>
                  </a:lnTo>
                  <a:lnTo>
                    <a:pt x="2053431" y="1203190"/>
                  </a:lnTo>
                  <a:lnTo>
                    <a:pt x="2118970" y="1199394"/>
                  </a:lnTo>
                  <a:lnTo>
                    <a:pt x="2183672" y="1194797"/>
                  </a:lnTo>
                  <a:lnTo>
                    <a:pt x="2247492" y="1189415"/>
                  </a:lnTo>
                  <a:lnTo>
                    <a:pt x="2310384" y="1183263"/>
                  </a:lnTo>
                  <a:lnTo>
                    <a:pt x="2372301" y="1176358"/>
                  </a:lnTo>
                  <a:lnTo>
                    <a:pt x="2433198" y="1168715"/>
                  </a:lnTo>
                  <a:lnTo>
                    <a:pt x="2493027" y="1160350"/>
                  </a:lnTo>
                  <a:lnTo>
                    <a:pt x="2551743" y="1151278"/>
                  </a:lnTo>
                  <a:lnTo>
                    <a:pt x="2609300" y="1141514"/>
                  </a:lnTo>
                  <a:lnTo>
                    <a:pt x="2665651" y="1131076"/>
                  </a:lnTo>
                  <a:lnTo>
                    <a:pt x="2720750" y="1119978"/>
                  </a:lnTo>
                  <a:lnTo>
                    <a:pt x="2774551" y="1108236"/>
                  </a:lnTo>
                  <a:lnTo>
                    <a:pt x="2827008" y="1095865"/>
                  </a:lnTo>
                  <a:lnTo>
                    <a:pt x="2878074" y="1082882"/>
                  </a:lnTo>
                  <a:lnTo>
                    <a:pt x="2927704" y="1069302"/>
                  </a:lnTo>
                  <a:lnTo>
                    <a:pt x="2975851" y="1055141"/>
                  </a:lnTo>
                  <a:lnTo>
                    <a:pt x="3022469" y="1040414"/>
                  </a:lnTo>
                  <a:lnTo>
                    <a:pt x="3067511" y="1025137"/>
                  </a:lnTo>
                  <a:lnTo>
                    <a:pt x="3110932" y="1009325"/>
                  </a:lnTo>
                  <a:lnTo>
                    <a:pt x="3152685" y="992995"/>
                  </a:lnTo>
                  <a:lnTo>
                    <a:pt x="3192725" y="976162"/>
                  </a:lnTo>
                  <a:lnTo>
                    <a:pt x="3231004" y="958842"/>
                  </a:lnTo>
                  <a:lnTo>
                    <a:pt x="3267477" y="941050"/>
                  </a:lnTo>
                  <a:lnTo>
                    <a:pt x="3302097" y="922803"/>
                  </a:lnTo>
                  <a:lnTo>
                    <a:pt x="3365596" y="885002"/>
                  </a:lnTo>
                  <a:lnTo>
                    <a:pt x="3421130" y="845566"/>
                  </a:lnTo>
                  <a:lnTo>
                    <a:pt x="3468330" y="804619"/>
                  </a:lnTo>
                  <a:lnTo>
                    <a:pt x="3506826" y="762287"/>
                  </a:lnTo>
                  <a:lnTo>
                    <a:pt x="3536249" y="718695"/>
                  </a:lnTo>
                  <a:lnTo>
                    <a:pt x="3556228" y="673969"/>
                  </a:lnTo>
                  <a:lnTo>
                    <a:pt x="3566395" y="628234"/>
                  </a:lnTo>
                  <a:lnTo>
                    <a:pt x="3567684" y="605027"/>
                  </a:lnTo>
                  <a:lnTo>
                    <a:pt x="3566395" y="581821"/>
                  </a:lnTo>
                  <a:lnTo>
                    <a:pt x="3556228" y="536086"/>
                  </a:lnTo>
                  <a:lnTo>
                    <a:pt x="3536249" y="491360"/>
                  </a:lnTo>
                  <a:lnTo>
                    <a:pt x="3506826" y="447768"/>
                  </a:lnTo>
                  <a:lnTo>
                    <a:pt x="3468330" y="405436"/>
                  </a:lnTo>
                  <a:lnTo>
                    <a:pt x="3421130" y="364489"/>
                  </a:lnTo>
                  <a:lnTo>
                    <a:pt x="3365596" y="325053"/>
                  </a:lnTo>
                  <a:lnTo>
                    <a:pt x="3302097" y="287252"/>
                  </a:lnTo>
                  <a:lnTo>
                    <a:pt x="3267477" y="269005"/>
                  </a:lnTo>
                  <a:lnTo>
                    <a:pt x="3231004" y="251213"/>
                  </a:lnTo>
                  <a:lnTo>
                    <a:pt x="3192725" y="233893"/>
                  </a:lnTo>
                  <a:lnTo>
                    <a:pt x="3152685" y="217060"/>
                  </a:lnTo>
                  <a:lnTo>
                    <a:pt x="3110932" y="200730"/>
                  </a:lnTo>
                  <a:lnTo>
                    <a:pt x="3067511" y="184918"/>
                  </a:lnTo>
                  <a:lnTo>
                    <a:pt x="3022469" y="169641"/>
                  </a:lnTo>
                  <a:lnTo>
                    <a:pt x="2975851" y="154914"/>
                  </a:lnTo>
                  <a:lnTo>
                    <a:pt x="2927704" y="140753"/>
                  </a:lnTo>
                  <a:lnTo>
                    <a:pt x="2878074" y="127173"/>
                  </a:lnTo>
                  <a:lnTo>
                    <a:pt x="2827008" y="114190"/>
                  </a:lnTo>
                  <a:lnTo>
                    <a:pt x="2774551" y="101819"/>
                  </a:lnTo>
                  <a:lnTo>
                    <a:pt x="2720750" y="90077"/>
                  </a:lnTo>
                  <a:lnTo>
                    <a:pt x="2665651" y="78979"/>
                  </a:lnTo>
                  <a:lnTo>
                    <a:pt x="2609300" y="68541"/>
                  </a:lnTo>
                  <a:lnTo>
                    <a:pt x="2551743" y="58777"/>
                  </a:lnTo>
                  <a:lnTo>
                    <a:pt x="2493027" y="49705"/>
                  </a:lnTo>
                  <a:lnTo>
                    <a:pt x="2433198" y="41340"/>
                  </a:lnTo>
                  <a:lnTo>
                    <a:pt x="2372301" y="33697"/>
                  </a:lnTo>
                  <a:lnTo>
                    <a:pt x="2310384" y="26792"/>
                  </a:lnTo>
                  <a:lnTo>
                    <a:pt x="2247492" y="20640"/>
                  </a:lnTo>
                  <a:lnTo>
                    <a:pt x="2183672" y="15258"/>
                  </a:lnTo>
                  <a:lnTo>
                    <a:pt x="2118970" y="10661"/>
                  </a:lnTo>
                  <a:lnTo>
                    <a:pt x="2053431" y="6865"/>
                  </a:lnTo>
                  <a:lnTo>
                    <a:pt x="1987103" y="3885"/>
                  </a:lnTo>
                  <a:lnTo>
                    <a:pt x="1920031" y="1737"/>
                  </a:lnTo>
                  <a:lnTo>
                    <a:pt x="1852262" y="436"/>
                  </a:lnTo>
                  <a:lnTo>
                    <a:pt x="1783842" y="0"/>
                  </a:lnTo>
                  <a:close/>
                </a:path>
              </a:pathLst>
            </a:custGeom>
            <a:solidFill>
              <a:srgbClr val="E9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507730" y="1163574"/>
              <a:ext cx="3568065" cy="1210310"/>
            </a:xfrm>
            <a:custGeom>
              <a:avLst/>
              <a:gdLst/>
              <a:ahLst/>
              <a:cxnLst/>
              <a:rect l="l" t="t" r="r" b="b"/>
              <a:pathLst>
                <a:path w="3568065" h="1210310">
                  <a:moveTo>
                    <a:pt x="0" y="605027"/>
                  </a:moveTo>
                  <a:lnTo>
                    <a:pt x="5121" y="558835"/>
                  </a:lnTo>
                  <a:lnTo>
                    <a:pt x="20241" y="513589"/>
                  </a:lnTo>
                  <a:lnTo>
                    <a:pt x="44988" y="469415"/>
                  </a:lnTo>
                  <a:lnTo>
                    <a:pt x="78994" y="426437"/>
                  </a:lnTo>
                  <a:lnTo>
                    <a:pt x="121888" y="384782"/>
                  </a:lnTo>
                  <a:lnTo>
                    <a:pt x="173301" y="344575"/>
                  </a:lnTo>
                  <a:lnTo>
                    <a:pt x="232864" y="305940"/>
                  </a:lnTo>
                  <a:lnTo>
                    <a:pt x="300206" y="269005"/>
                  </a:lnTo>
                  <a:lnTo>
                    <a:pt x="336679" y="251213"/>
                  </a:lnTo>
                  <a:lnTo>
                    <a:pt x="374958" y="233893"/>
                  </a:lnTo>
                  <a:lnTo>
                    <a:pt x="414998" y="217060"/>
                  </a:lnTo>
                  <a:lnTo>
                    <a:pt x="456751" y="200730"/>
                  </a:lnTo>
                  <a:lnTo>
                    <a:pt x="500172" y="184918"/>
                  </a:lnTo>
                  <a:lnTo>
                    <a:pt x="545214" y="169641"/>
                  </a:lnTo>
                  <a:lnTo>
                    <a:pt x="591832" y="154914"/>
                  </a:lnTo>
                  <a:lnTo>
                    <a:pt x="639979" y="140753"/>
                  </a:lnTo>
                  <a:lnTo>
                    <a:pt x="689609" y="127173"/>
                  </a:lnTo>
                  <a:lnTo>
                    <a:pt x="740675" y="114190"/>
                  </a:lnTo>
                  <a:lnTo>
                    <a:pt x="793132" y="101819"/>
                  </a:lnTo>
                  <a:lnTo>
                    <a:pt x="846933" y="90077"/>
                  </a:lnTo>
                  <a:lnTo>
                    <a:pt x="902032" y="78979"/>
                  </a:lnTo>
                  <a:lnTo>
                    <a:pt x="958383" y="68541"/>
                  </a:lnTo>
                  <a:lnTo>
                    <a:pt x="1015940" y="58777"/>
                  </a:lnTo>
                  <a:lnTo>
                    <a:pt x="1074656" y="49705"/>
                  </a:lnTo>
                  <a:lnTo>
                    <a:pt x="1134485" y="41340"/>
                  </a:lnTo>
                  <a:lnTo>
                    <a:pt x="1195382" y="33697"/>
                  </a:lnTo>
                  <a:lnTo>
                    <a:pt x="1257299" y="26792"/>
                  </a:lnTo>
                  <a:lnTo>
                    <a:pt x="1320191" y="20640"/>
                  </a:lnTo>
                  <a:lnTo>
                    <a:pt x="1384011" y="15258"/>
                  </a:lnTo>
                  <a:lnTo>
                    <a:pt x="1448713" y="10661"/>
                  </a:lnTo>
                  <a:lnTo>
                    <a:pt x="1514252" y="6865"/>
                  </a:lnTo>
                  <a:lnTo>
                    <a:pt x="1580580" y="3885"/>
                  </a:lnTo>
                  <a:lnTo>
                    <a:pt x="1647652" y="1737"/>
                  </a:lnTo>
                  <a:lnTo>
                    <a:pt x="1715421" y="436"/>
                  </a:lnTo>
                  <a:lnTo>
                    <a:pt x="1783842" y="0"/>
                  </a:lnTo>
                  <a:lnTo>
                    <a:pt x="1852262" y="436"/>
                  </a:lnTo>
                  <a:lnTo>
                    <a:pt x="1920031" y="1737"/>
                  </a:lnTo>
                  <a:lnTo>
                    <a:pt x="1987103" y="3885"/>
                  </a:lnTo>
                  <a:lnTo>
                    <a:pt x="2053431" y="6865"/>
                  </a:lnTo>
                  <a:lnTo>
                    <a:pt x="2118970" y="10661"/>
                  </a:lnTo>
                  <a:lnTo>
                    <a:pt x="2183672" y="15258"/>
                  </a:lnTo>
                  <a:lnTo>
                    <a:pt x="2247492" y="20640"/>
                  </a:lnTo>
                  <a:lnTo>
                    <a:pt x="2310384" y="26792"/>
                  </a:lnTo>
                  <a:lnTo>
                    <a:pt x="2372301" y="33697"/>
                  </a:lnTo>
                  <a:lnTo>
                    <a:pt x="2433198" y="41340"/>
                  </a:lnTo>
                  <a:lnTo>
                    <a:pt x="2493027" y="49705"/>
                  </a:lnTo>
                  <a:lnTo>
                    <a:pt x="2551743" y="58777"/>
                  </a:lnTo>
                  <a:lnTo>
                    <a:pt x="2609300" y="68541"/>
                  </a:lnTo>
                  <a:lnTo>
                    <a:pt x="2665651" y="78979"/>
                  </a:lnTo>
                  <a:lnTo>
                    <a:pt x="2720750" y="90077"/>
                  </a:lnTo>
                  <a:lnTo>
                    <a:pt x="2774551" y="101819"/>
                  </a:lnTo>
                  <a:lnTo>
                    <a:pt x="2827008" y="114190"/>
                  </a:lnTo>
                  <a:lnTo>
                    <a:pt x="2878074" y="127173"/>
                  </a:lnTo>
                  <a:lnTo>
                    <a:pt x="2927704" y="140753"/>
                  </a:lnTo>
                  <a:lnTo>
                    <a:pt x="2975851" y="154914"/>
                  </a:lnTo>
                  <a:lnTo>
                    <a:pt x="3022469" y="169641"/>
                  </a:lnTo>
                  <a:lnTo>
                    <a:pt x="3067511" y="184918"/>
                  </a:lnTo>
                  <a:lnTo>
                    <a:pt x="3110932" y="200730"/>
                  </a:lnTo>
                  <a:lnTo>
                    <a:pt x="3152685" y="217060"/>
                  </a:lnTo>
                  <a:lnTo>
                    <a:pt x="3192725" y="233893"/>
                  </a:lnTo>
                  <a:lnTo>
                    <a:pt x="3231004" y="251213"/>
                  </a:lnTo>
                  <a:lnTo>
                    <a:pt x="3267477" y="269005"/>
                  </a:lnTo>
                  <a:lnTo>
                    <a:pt x="3302097" y="287252"/>
                  </a:lnTo>
                  <a:lnTo>
                    <a:pt x="3365596" y="325053"/>
                  </a:lnTo>
                  <a:lnTo>
                    <a:pt x="3421130" y="364489"/>
                  </a:lnTo>
                  <a:lnTo>
                    <a:pt x="3468330" y="405436"/>
                  </a:lnTo>
                  <a:lnTo>
                    <a:pt x="3506826" y="447768"/>
                  </a:lnTo>
                  <a:lnTo>
                    <a:pt x="3536249" y="491360"/>
                  </a:lnTo>
                  <a:lnTo>
                    <a:pt x="3556228" y="536086"/>
                  </a:lnTo>
                  <a:lnTo>
                    <a:pt x="3566395" y="581821"/>
                  </a:lnTo>
                  <a:lnTo>
                    <a:pt x="3567684" y="605027"/>
                  </a:lnTo>
                  <a:lnTo>
                    <a:pt x="3566395" y="628234"/>
                  </a:lnTo>
                  <a:lnTo>
                    <a:pt x="3556228" y="673969"/>
                  </a:lnTo>
                  <a:lnTo>
                    <a:pt x="3536249" y="718695"/>
                  </a:lnTo>
                  <a:lnTo>
                    <a:pt x="3506826" y="762287"/>
                  </a:lnTo>
                  <a:lnTo>
                    <a:pt x="3468330" y="804619"/>
                  </a:lnTo>
                  <a:lnTo>
                    <a:pt x="3421130" y="845566"/>
                  </a:lnTo>
                  <a:lnTo>
                    <a:pt x="3365596" y="885002"/>
                  </a:lnTo>
                  <a:lnTo>
                    <a:pt x="3302097" y="922803"/>
                  </a:lnTo>
                  <a:lnTo>
                    <a:pt x="3267477" y="941050"/>
                  </a:lnTo>
                  <a:lnTo>
                    <a:pt x="3231004" y="958842"/>
                  </a:lnTo>
                  <a:lnTo>
                    <a:pt x="3192725" y="976162"/>
                  </a:lnTo>
                  <a:lnTo>
                    <a:pt x="3152685" y="992995"/>
                  </a:lnTo>
                  <a:lnTo>
                    <a:pt x="3110932" y="1009325"/>
                  </a:lnTo>
                  <a:lnTo>
                    <a:pt x="3067511" y="1025137"/>
                  </a:lnTo>
                  <a:lnTo>
                    <a:pt x="3022469" y="1040414"/>
                  </a:lnTo>
                  <a:lnTo>
                    <a:pt x="2975851" y="1055141"/>
                  </a:lnTo>
                  <a:lnTo>
                    <a:pt x="2927704" y="1069302"/>
                  </a:lnTo>
                  <a:lnTo>
                    <a:pt x="2878074" y="1082882"/>
                  </a:lnTo>
                  <a:lnTo>
                    <a:pt x="2827008" y="1095865"/>
                  </a:lnTo>
                  <a:lnTo>
                    <a:pt x="2774551" y="1108236"/>
                  </a:lnTo>
                  <a:lnTo>
                    <a:pt x="2720750" y="1119978"/>
                  </a:lnTo>
                  <a:lnTo>
                    <a:pt x="2665651" y="1131076"/>
                  </a:lnTo>
                  <a:lnTo>
                    <a:pt x="2609300" y="1141514"/>
                  </a:lnTo>
                  <a:lnTo>
                    <a:pt x="2551743" y="1151278"/>
                  </a:lnTo>
                  <a:lnTo>
                    <a:pt x="2493027" y="1160350"/>
                  </a:lnTo>
                  <a:lnTo>
                    <a:pt x="2433198" y="1168715"/>
                  </a:lnTo>
                  <a:lnTo>
                    <a:pt x="2372301" y="1176358"/>
                  </a:lnTo>
                  <a:lnTo>
                    <a:pt x="2310384" y="1183263"/>
                  </a:lnTo>
                  <a:lnTo>
                    <a:pt x="2247492" y="1189415"/>
                  </a:lnTo>
                  <a:lnTo>
                    <a:pt x="2183672" y="1194797"/>
                  </a:lnTo>
                  <a:lnTo>
                    <a:pt x="2118970" y="1199394"/>
                  </a:lnTo>
                  <a:lnTo>
                    <a:pt x="2053431" y="1203190"/>
                  </a:lnTo>
                  <a:lnTo>
                    <a:pt x="1987103" y="1206170"/>
                  </a:lnTo>
                  <a:lnTo>
                    <a:pt x="1920031" y="1208318"/>
                  </a:lnTo>
                  <a:lnTo>
                    <a:pt x="1852262" y="1209619"/>
                  </a:lnTo>
                  <a:lnTo>
                    <a:pt x="1783842" y="1210055"/>
                  </a:lnTo>
                  <a:lnTo>
                    <a:pt x="1715421" y="1209619"/>
                  </a:lnTo>
                  <a:lnTo>
                    <a:pt x="1647652" y="1208318"/>
                  </a:lnTo>
                  <a:lnTo>
                    <a:pt x="1580580" y="1206170"/>
                  </a:lnTo>
                  <a:lnTo>
                    <a:pt x="1514252" y="1203190"/>
                  </a:lnTo>
                  <a:lnTo>
                    <a:pt x="1448713" y="1199394"/>
                  </a:lnTo>
                  <a:lnTo>
                    <a:pt x="1384011" y="1194797"/>
                  </a:lnTo>
                  <a:lnTo>
                    <a:pt x="1320191" y="1189415"/>
                  </a:lnTo>
                  <a:lnTo>
                    <a:pt x="1257299" y="1183263"/>
                  </a:lnTo>
                  <a:lnTo>
                    <a:pt x="1195382" y="1176358"/>
                  </a:lnTo>
                  <a:lnTo>
                    <a:pt x="1134485" y="1168715"/>
                  </a:lnTo>
                  <a:lnTo>
                    <a:pt x="1074656" y="1160350"/>
                  </a:lnTo>
                  <a:lnTo>
                    <a:pt x="1015940" y="1151278"/>
                  </a:lnTo>
                  <a:lnTo>
                    <a:pt x="958383" y="1141514"/>
                  </a:lnTo>
                  <a:lnTo>
                    <a:pt x="902032" y="1131076"/>
                  </a:lnTo>
                  <a:lnTo>
                    <a:pt x="846933" y="1119978"/>
                  </a:lnTo>
                  <a:lnTo>
                    <a:pt x="793132" y="1108236"/>
                  </a:lnTo>
                  <a:lnTo>
                    <a:pt x="740675" y="1095865"/>
                  </a:lnTo>
                  <a:lnTo>
                    <a:pt x="689609" y="1082882"/>
                  </a:lnTo>
                  <a:lnTo>
                    <a:pt x="639979" y="1069302"/>
                  </a:lnTo>
                  <a:lnTo>
                    <a:pt x="591832" y="1055141"/>
                  </a:lnTo>
                  <a:lnTo>
                    <a:pt x="545214" y="1040414"/>
                  </a:lnTo>
                  <a:lnTo>
                    <a:pt x="500172" y="1025137"/>
                  </a:lnTo>
                  <a:lnTo>
                    <a:pt x="456751" y="1009325"/>
                  </a:lnTo>
                  <a:lnTo>
                    <a:pt x="414998" y="992995"/>
                  </a:lnTo>
                  <a:lnTo>
                    <a:pt x="374958" y="976162"/>
                  </a:lnTo>
                  <a:lnTo>
                    <a:pt x="336679" y="958842"/>
                  </a:lnTo>
                  <a:lnTo>
                    <a:pt x="300206" y="941050"/>
                  </a:lnTo>
                  <a:lnTo>
                    <a:pt x="265586" y="922803"/>
                  </a:lnTo>
                  <a:lnTo>
                    <a:pt x="202087" y="885002"/>
                  </a:lnTo>
                  <a:lnTo>
                    <a:pt x="146553" y="845566"/>
                  </a:lnTo>
                  <a:lnTo>
                    <a:pt x="99353" y="804619"/>
                  </a:lnTo>
                  <a:lnTo>
                    <a:pt x="60857" y="762287"/>
                  </a:lnTo>
                  <a:lnTo>
                    <a:pt x="31434" y="718695"/>
                  </a:lnTo>
                  <a:lnTo>
                    <a:pt x="11455" y="673969"/>
                  </a:lnTo>
                  <a:lnTo>
                    <a:pt x="1288" y="628234"/>
                  </a:lnTo>
                  <a:lnTo>
                    <a:pt x="0" y="605027"/>
                  </a:lnTo>
                  <a:close/>
                </a:path>
              </a:pathLst>
            </a:custGeom>
            <a:ln w="25400">
              <a:solidFill>
                <a:srgbClr val="AB5A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537827" y="1217041"/>
              <a:ext cx="1681861" cy="27736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45422" y="1491361"/>
              <a:ext cx="2074545" cy="27736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522587" y="1765681"/>
              <a:ext cx="1726565" cy="27736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5571" y="2040001"/>
              <a:ext cx="1144689" cy="277367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3768" y="171957"/>
            <a:ext cx="7671308" cy="492252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143865" y="6600031"/>
            <a:ext cx="1593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465E66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28229" y="1497988"/>
            <a:ext cx="6078855" cy="2785110"/>
            <a:chOff x="3028229" y="1497988"/>
            <a:chExt cx="6078855" cy="2785110"/>
          </a:xfrm>
        </p:grpSpPr>
        <p:sp>
          <p:nvSpPr>
            <p:cNvPr id="4" name="object 4"/>
            <p:cNvSpPr/>
            <p:nvPr/>
          </p:nvSpPr>
          <p:spPr>
            <a:xfrm>
              <a:off x="3161793" y="1500528"/>
              <a:ext cx="4024629" cy="2275840"/>
            </a:xfrm>
            <a:custGeom>
              <a:avLst/>
              <a:gdLst/>
              <a:ahLst/>
              <a:cxnLst/>
              <a:rect l="l" t="t" r="r" b="b"/>
              <a:pathLst>
                <a:path w="4024629" h="2275840">
                  <a:moveTo>
                    <a:pt x="1868376" y="762242"/>
                  </a:moveTo>
                  <a:lnTo>
                    <a:pt x="1802961" y="630955"/>
                  </a:lnTo>
                  <a:lnTo>
                    <a:pt x="1737352" y="762242"/>
                  </a:lnTo>
                  <a:lnTo>
                    <a:pt x="1868376" y="762242"/>
                  </a:lnTo>
                </a:path>
                <a:path w="4024629" h="2275840">
                  <a:moveTo>
                    <a:pt x="1737352" y="630955"/>
                  </a:moveTo>
                  <a:lnTo>
                    <a:pt x="1868376" y="630955"/>
                  </a:lnTo>
                </a:path>
                <a:path w="4024629" h="2275840">
                  <a:moveTo>
                    <a:pt x="1802961" y="959133"/>
                  </a:moveTo>
                  <a:lnTo>
                    <a:pt x="1802961" y="433927"/>
                  </a:lnTo>
                </a:path>
                <a:path w="4024629" h="2275840">
                  <a:moveTo>
                    <a:pt x="1882740" y="1917528"/>
                  </a:moveTo>
                  <a:lnTo>
                    <a:pt x="1817325" y="1786241"/>
                  </a:lnTo>
                  <a:lnTo>
                    <a:pt x="1751716" y="1917528"/>
                  </a:lnTo>
                  <a:lnTo>
                    <a:pt x="1882740" y="1917528"/>
                  </a:lnTo>
                </a:path>
                <a:path w="4024629" h="2275840">
                  <a:moveTo>
                    <a:pt x="1751716" y="1786241"/>
                  </a:moveTo>
                  <a:lnTo>
                    <a:pt x="1882740" y="1786241"/>
                  </a:lnTo>
                </a:path>
                <a:path w="4024629" h="2275840">
                  <a:moveTo>
                    <a:pt x="1817325" y="2114459"/>
                  </a:moveTo>
                  <a:lnTo>
                    <a:pt x="1817325" y="1589311"/>
                  </a:lnTo>
                </a:path>
                <a:path w="4024629" h="2275840">
                  <a:moveTo>
                    <a:pt x="2376747" y="1914027"/>
                  </a:moveTo>
                  <a:lnTo>
                    <a:pt x="2311333" y="1782740"/>
                  </a:lnTo>
                  <a:lnTo>
                    <a:pt x="2245724" y="1914027"/>
                  </a:lnTo>
                  <a:lnTo>
                    <a:pt x="2376747" y="1914027"/>
                  </a:lnTo>
                </a:path>
                <a:path w="4024629" h="2275840">
                  <a:moveTo>
                    <a:pt x="2245724" y="1782740"/>
                  </a:moveTo>
                  <a:lnTo>
                    <a:pt x="2376747" y="1782740"/>
                  </a:lnTo>
                </a:path>
                <a:path w="4024629" h="2275840">
                  <a:moveTo>
                    <a:pt x="2311333" y="2110958"/>
                  </a:moveTo>
                  <a:lnTo>
                    <a:pt x="2311333" y="1585810"/>
                  </a:lnTo>
                </a:path>
                <a:path w="4024629" h="2275840">
                  <a:moveTo>
                    <a:pt x="1817325" y="2012930"/>
                  </a:moveTo>
                  <a:lnTo>
                    <a:pt x="1817325" y="2272003"/>
                  </a:lnTo>
                  <a:lnTo>
                    <a:pt x="2320456" y="2272003"/>
                  </a:lnTo>
                </a:path>
                <a:path w="4024629" h="2275840">
                  <a:moveTo>
                    <a:pt x="2311333" y="2110958"/>
                  </a:moveTo>
                  <a:lnTo>
                    <a:pt x="2311333" y="2275504"/>
                  </a:lnTo>
                </a:path>
                <a:path w="4024629" h="2275840">
                  <a:moveTo>
                    <a:pt x="0" y="1099173"/>
                  </a:moveTo>
                  <a:lnTo>
                    <a:pt x="1805485" y="1099173"/>
                  </a:lnTo>
                </a:path>
                <a:path w="4024629" h="2275840">
                  <a:moveTo>
                    <a:pt x="1802961" y="959133"/>
                  </a:moveTo>
                  <a:lnTo>
                    <a:pt x="1817325" y="1589311"/>
                  </a:lnTo>
                </a:path>
                <a:path w="4024629" h="2275840">
                  <a:moveTo>
                    <a:pt x="2376747" y="797252"/>
                  </a:moveTo>
                  <a:lnTo>
                    <a:pt x="2311333" y="665965"/>
                  </a:lnTo>
                  <a:lnTo>
                    <a:pt x="2245724" y="797252"/>
                  </a:lnTo>
                  <a:lnTo>
                    <a:pt x="2376747" y="797252"/>
                  </a:lnTo>
                </a:path>
                <a:path w="4024629" h="2275840">
                  <a:moveTo>
                    <a:pt x="2245724" y="665965"/>
                  </a:moveTo>
                  <a:lnTo>
                    <a:pt x="2376747" y="665965"/>
                  </a:lnTo>
                </a:path>
                <a:path w="4024629" h="2275840">
                  <a:moveTo>
                    <a:pt x="2311333" y="994143"/>
                  </a:moveTo>
                  <a:lnTo>
                    <a:pt x="2311333" y="468937"/>
                  </a:lnTo>
                </a:path>
                <a:path w="4024629" h="2275840">
                  <a:moveTo>
                    <a:pt x="2311333" y="468937"/>
                  </a:moveTo>
                  <a:lnTo>
                    <a:pt x="2308615" y="258878"/>
                  </a:lnTo>
                </a:path>
                <a:path w="4024629" h="2275840">
                  <a:moveTo>
                    <a:pt x="2311333" y="1585810"/>
                  </a:moveTo>
                  <a:lnTo>
                    <a:pt x="2311333" y="994143"/>
                  </a:lnTo>
                </a:path>
                <a:path w="4024629" h="2275840">
                  <a:moveTo>
                    <a:pt x="2916564" y="87330"/>
                  </a:moveTo>
                  <a:lnTo>
                    <a:pt x="2922078" y="54319"/>
                  </a:lnTo>
                  <a:lnTo>
                    <a:pt x="2939712" y="26889"/>
                  </a:lnTo>
                  <a:lnTo>
                    <a:pt x="2966735" y="7846"/>
                  </a:lnTo>
                  <a:lnTo>
                    <a:pt x="3000419" y="0"/>
                  </a:lnTo>
                  <a:lnTo>
                    <a:pt x="3034731" y="5254"/>
                  </a:lnTo>
                  <a:lnTo>
                    <a:pt x="3063238" y="22197"/>
                  </a:lnTo>
                  <a:lnTo>
                    <a:pt x="3083046" y="48220"/>
                  </a:lnTo>
                  <a:lnTo>
                    <a:pt x="3091262" y="80717"/>
                  </a:lnTo>
                  <a:lnTo>
                    <a:pt x="3091456" y="82856"/>
                  </a:lnTo>
                  <a:lnTo>
                    <a:pt x="3091456" y="85190"/>
                  </a:lnTo>
                  <a:lnTo>
                    <a:pt x="3091262" y="87330"/>
                  </a:lnTo>
                  <a:lnTo>
                    <a:pt x="3096776" y="54319"/>
                  </a:lnTo>
                  <a:lnTo>
                    <a:pt x="3114410" y="26889"/>
                  </a:lnTo>
                  <a:lnTo>
                    <a:pt x="3141433" y="7846"/>
                  </a:lnTo>
                  <a:lnTo>
                    <a:pt x="3175117" y="0"/>
                  </a:lnTo>
                  <a:lnTo>
                    <a:pt x="3209429" y="5254"/>
                  </a:lnTo>
                  <a:lnTo>
                    <a:pt x="3237936" y="22197"/>
                  </a:lnTo>
                  <a:lnTo>
                    <a:pt x="3257744" y="48220"/>
                  </a:lnTo>
                  <a:lnTo>
                    <a:pt x="3265960" y="80717"/>
                  </a:lnTo>
                  <a:lnTo>
                    <a:pt x="3266154" y="82856"/>
                  </a:lnTo>
                  <a:lnTo>
                    <a:pt x="3266154" y="85190"/>
                  </a:lnTo>
                  <a:lnTo>
                    <a:pt x="3265960" y="87330"/>
                  </a:lnTo>
                  <a:lnTo>
                    <a:pt x="3271474" y="54319"/>
                  </a:lnTo>
                  <a:lnTo>
                    <a:pt x="3289108" y="26889"/>
                  </a:lnTo>
                  <a:lnTo>
                    <a:pt x="3316131" y="7846"/>
                  </a:lnTo>
                  <a:lnTo>
                    <a:pt x="3349815" y="0"/>
                  </a:lnTo>
                  <a:lnTo>
                    <a:pt x="3384127" y="5254"/>
                  </a:lnTo>
                  <a:lnTo>
                    <a:pt x="3412634" y="22197"/>
                  </a:lnTo>
                  <a:lnTo>
                    <a:pt x="3432442" y="48220"/>
                  </a:lnTo>
                  <a:lnTo>
                    <a:pt x="3440658" y="80717"/>
                  </a:lnTo>
                  <a:lnTo>
                    <a:pt x="3440853" y="82856"/>
                  </a:lnTo>
                  <a:lnTo>
                    <a:pt x="3440853" y="85190"/>
                  </a:lnTo>
                  <a:lnTo>
                    <a:pt x="3440658" y="87330"/>
                  </a:lnTo>
                  <a:lnTo>
                    <a:pt x="3446172" y="54319"/>
                  </a:lnTo>
                  <a:lnTo>
                    <a:pt x="3463806" y="26889"/>
                  </a:lnTo>
                  <a:lnTo>
                    <a:pt x="3490830" y="7846"/>
                  </a:lnTo>
                  <a:lnTo>
                    <a:pt x="3524513" y="0"/>
                  </a:lnTo>
                  <a:lnTo>
                    <a:pt x="3558825" y="5254"/>
                  </a:lnTo>
                  <a:lnTo>
                    <a:pt x="3587332" y="22197"/>
                  </a:lnTo>
                  <a:lnTo>
                    <a:pt x="3607140" y="48220"/>
                  </a:lnTo>
                  <a:lnTo>
                    <a:pt x="3615356" y="80717"/>
                  </a:lnTo>
                  <a:lnTo>
                    <a:pt x="3615551" y="82856"/>
                  </a:lnTo>
                  <a:lnTo>
                    <a:pt x="3615551" y="85190"/>
                  </a:lnTo>
                  <a:lnTo>
                    <a:pt x="3615356" y="87330"/>
                  </a:lnTo>
                </a:path>
                <a:path w="4024629" h="2275840">
                  <a:moveTo>
                    <a:pt x="2916564" y="87330"/>
                  </a:moveTo>
                  <a:lnTo>
                    <a:pt x="2916564" y="262379"/>
                  </a:lnTo>
                </a:path>
                <a:path w="4024629" h="2275840">
                  <a:moveTo>
                    <a:pt x="3615356" y="87330"/>
                  </a:moveTo>
                  <a:lnTo>
                    <a:pt x="3615356" y="262379"/>
                  </a:lnTo>
                </a:path>
                <a:path w="4024629" h="2275840">
                  <a:moveTo>
                    <a:pt x="1798497" y="262379"/>
                  </a:moveTo>
                  <a:lnTo>
                    <a:pt x="2916564" y="262379"/>
                  </a:lnTo>
                </a:path>
                <a:path w="4024629" h="2275840">
                  <a:moveTo>
                    <a:pt x="4024150" y="1182321"/>
                  </a:moveTo>
                  <a:lnTo>
                    <a:pt x="4024150" y="1064163"/>
                  </a:lnTo>
                  <a:lnTo>
                    <a:pt x="3881674" y="1064163"/>
                  </a:lnTo>
                </a:path>
                <a:path w="4024629" h="2275840">
                  <a:moveTo>
                    <a:pt x="3999498" y="1064163"/>
                  </a:moveTo>
                  <a:lnTo>
                    <a:pt x="3881674" y="1064163"/>
                  </a:lnTo>
                </a:path>
                <a:path w="4024629" h="2275840">
                  <a:moveTo>
                    <a:pt x="3552465" y="1182321"/>
                  </a:moveTo>
                  <a:lnTo>
                    <a:pt x="3852169" y="1182321"/>
                  </a:lnTo>
                  <a:lnTo>
                    <a:pt x="3852169" y="946005"/>
                  </a:lnTo>
                </a:path>
                <a:path w="4024629" h="2275840">
                  <a:moveTo>
                    <a:pt x="3881674" y="946005"/>
                  </a:moveTo>
                  <a:lnTo>
                    <a:pt x="4024150" y="946005"/>
                  </a:lnTo>
                  <a:lnTo>
                    <a:pt x="4024150" y="749016"/>
                  </a:lnTo>
                </a:path>
                <a:path w="4024629" h="2275840">
                  <a:moveTo>
                    <a:pt x="3881674" y="1182321"/>
                  </a:moveTo>
                  <a:lnTo>
                    <a:pt x="4024150" y="1182321"/>
                  </a:lnTo>
                  <a:lnTo>
                    <a:pt x="4024150" y="1379252"/>
                  </a:lnTo>
                </a:path>
                <a:path w="4024629" h="2275840">
                  <a:moveTo>
                    <a:pt x="3881674" y="910547"/>
                  </a:moveTo>
                  <a:lnTo>
                    <a:pt x="3881674" y="981442"/>
                  </a:lnTo>
                </a:path>
                <a:path w="4024629" h="2275840">
                  <a:moveTo>
                    <a:pt x="3881674" y="1099601"/>
                  </a:moveTo>
                  <a:lnTo>
                    <a:pt x="3881674" y="1028706"/>
                  </a:lnTo>
                </a:path>
                <a:path w="4024629" h="2275840">
                  <a:moveTo>
                    <a:pt x="3881674" y="1217759"/>
                  </a:moveTo>
                  <a:lnTo>
                    <a:pt x="3881674" y="1146864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1892" y="2530851"/>
              <a:ext cx="67554" cy="676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30769" y="1696388"/>
              <a:ext cx="6073775" cy="2583815"/>
            </a:xfrm>
            <a:custGeom>
              <a:avLst/>
              <a:gdLst/>
              <a:ahLst/>
              <a:cxnLst/>
              <a:rect l="l" t="t" r="r" b="b"/>
              <a:pathLst>
                <a:path w="6073775" h="2583815">
                  <a:moveTo>
                    <a:pt x="4155173" y="553155"/>
                  </a:moveTo>
                  <a:lnTo>
                    <a:pt x="4151680" y="70019"/>
                  </a:lnTo>
                </a:path>
                <a:path w="6073775" h="2583815">
                  <a:moveTo>
                    <a:pt x="4155173" y="1183391"/>
                  </a:moveTo>
                  <a:lnTo>
                    <a:pt x="4158667" y="2065639"/>
                  </a:lnTo>
                </a:path>
                <a:path w="6073775" h="2583815">
                  <a:moveTo>
                    <a:pt x="2446626" y="2076142"/>
                  </a:moveTo>
                  <a:lnTo>
                    <a:pt x="6073358" y="2076142"/>
                  </a:lnTo>
                </a:path>
                <a:path w="6073775" h="2583815">
                  <a:moveTo>
                    <a:pt x="4806021" y="131286"/>
                  </a:moveTo>
                  <a:lnTo>
                    <a:pt x="4937044" y="65740"/>
                  </a:lnTo>
                  <a:lnTo>
                    <a:pt x="4806021" y="0"/>
                  </a:lnTo>
                  <a:lnTo>
                    <a:pt x="4806021" y="131286"/>
                  </a:lnTo>
                </a:path>
                <a:path w="6073775" h="2583815">
                  <a:moveTo>
                    <a:pt x="4937044" y="0"/>
                  </a:moveTo>
                  <a:lnTo>
                    <a:pt x="4937044" y="131286"/>
                  </a:lnTo>
                </a:path>
                <a:path w="6073775" h="2583815">
                  <a:moveTo>
                    <a:pt x="4609388" y="65740"/>
                  </a:moveTo>
                  <a:lnTo>
                    <a:pt x="5133483" y="65740"/>
                  </a:lnTo>
                </a:path>
                <a:path w="6073775" h="2583815">
                  <a:moveTo>
                    <a:pt x="5587698" y="885807"/>
                  </a:moveTo>
                  <a:lnTo>
                    <a:pt x="5238301" y="885807"/>
                  </a:lnTo>
                </a:path>
                <a:path w="6073775" h="2583815">
                  <a:moveTo>
                    <a:pt x="5238301" y="1060856"/>
                  </a:moveTo>
                  <a:lnTo>
                    <a:pt x="5272971" y="1024184"/>
                  </a:lnTo>
                  <a:lnTo>
                    <a:pt x="5313698" y="997214"/>
                  </a:lnTo>
                  <a:lnTo>
                    <a:pt x="5358650" y="980210"/>
                  </a:lnTo>
                  <a:lnTo>
                    <a:pt x="5405991" y="973434"/>
                  </a:lnTo>
                  <a:lnTo>
                    <a:pt x="5453890" y="977148"/>
                  </a:lnTo>
                  <a:lnTo>
                    <a:pt x="5500512" y="991614"/>
                  </a:lnTo>
                  <a:lnTo>
                    <a:pt x="5544023" y="1017094"/>
                  </a:lnTo>
                  <a:lnTo>
                    <a:pt x="5577953" y="1048767"/>
                  </a:lnTo>
                  <a:lnTo>
                    <a:pt x="5587698" y="1060856"/>
                  </a:lnTo>
                </a:path>
                <a:path w="6073775" h="2583815">
                  <a:moveTo>
                    <a:pt x="5413000" y="1323430"/>
                  </a:moveTo>
                  <a:lnTo>
                    <a:pt x="5413000" y="973332"/>
                  </a:lnTo>
                </a:path>
                <a:path w="6073775" h="2583815">
                  <a:moveTo>
                    <a:pt x="5413000" y="885807"/>
                  </a:moveTo>
                  <a:lnTo>
                    <a:pt x="5413000" y="623175"/>
                  </a:lnTo>
                </a:path>
                <a:path w="6073775" h="2583815">
                  <a:moveTo>
                    <a:pt x="4609388" y="65935"/>
                  </a:moveTo>
                  <a:lnTo>
                    <a:pt x="3735898" y="65935"/>
                  </a:lnTo>
                </a:path>
                <a:path w="6073775" h="2583815">
                  <a:moveTo>
                    <a:pt x="5413000" y="623175"/>
                  </a:moveTo>
                  <a:lnTo>
                    <a:pt x="5413000" y="63017"/>
                  </a:lnTo>
                </a:path>
                <a:path w="6073775" h="2583815">
                  <a:moveTo>
                    <a:pt x="5413000" y="1323430"/>
                  </a:moveTo>
                  <a:lnTo>
                    <a:pt x="5413000" y="2079643"/>
                  </a:lnTo>
                </a:path>
                <a:path w="6073775" h="2583815">
                  <a:moveTo>
                    <a:pt x="5091555" y="2583779"/>
                  </a:moveTo>
                  <a:lnTo>
                    <a:pt x="5175410" y="2583779"/>
                  </a:lnTo>
                </a:path>
                <a:path w="6073775" h="2583815">
                  <a:moveTo>
                    <a:pt x="5049628" y="2541768"/>
                  </a:moveTo>
                  <a:lnTo>
                    <a:pt x="5217338" y="2541768"/>
                  </a:lnTo>
                </a:path>
                <a:path w="6073775" h="2583815">
                  <a:moveTo>
                    <a:pt x="5007700" y="2499756"/>
                  </a:moveTo>
                  <a:lnTo>
                    <a:pt x="5259265" y="2499756"/>
                  </a:lnTo>
                </a:path>
                <a:path w="6073775" h="2583815">
                  <a:moveTo>
                    <a:pt x="5133483" y="2079643"/>
                  </a:moveTo>
                  <a:lnTo>
                    <a:pt x="5133483" y="2499756"/>
                  </a:lnTo>
                </a:path>
                <a:path w="6073775" h="2583815">
                  <a:moveTo>
                    <a:pt x="3683489" y="986461"/>
                  </a:moveTo>
                  <a:lnTo>
                    <a:pt x="3431924" y="986461"/>
                  </a:lnTo>
                </a:path>
                <a:path w="6073775" h="2583815">
                  <a:moveTo>
                    <a:pt x="131023" y="1384698"/>
                  </a:moveTo>
                  <a:lnTo>
                    <a:pt x="182024" y="1374381"/>
                  </a:lnTo>
                  <a:lnTo>
                    <a:pt x="223671" y="1346245"/>
                  </a:lnTo>
                  <a:lnTo>
                    <a:pt x="251750" y="1304514"/>
                  </a:lnTo>
                  <a:lnTo>
                    <a:pt x="262047" y="1253411"/>
                  </a:lnTo>
                  <a:lnTo>
                    <a:pt x="251750" y="1202307"/>
                  </a:lnTo>
                  <a:lnTo>
                    <a:pt x="223671" y="1160576"/>
                  </a:lnTo>
                  <a:lnTo>
                    <a:pt x="182024" y="1132441"/>
                  </a:lnTo>
                  <a:lnTo>
                    <a:pt x="131023" y="1122124"/>
                  </a:lnTo>
                  <a:lnTo>
                    <a:pt x="80022" y="1132441"/>
                  </a:lnTo>
                  <a:lnTo>
                    <a:pt x="38375" y="1160576"/>
                  </a:lnTo>
                  <a:lnTo>
                    <a:pt x="10296" y="1202307"/>
                  </a:lnTo>
                  <a:lnTo>
                    <a:pt x="0" y="1253411"/>
                  </a:lnTo>
                  <a:lnTo>
                    <a:pt x="10296" y="1304514"/>
                  </a:lnTo>
                  <a:lnTo>
                    <a:pt x="38375" y="1346245"/>
                  </a:lnTo>
                  <a:lnTo>
                    <a:pt x="80022" y="1374381"/>
                  </a:lnTo>
                  <a:lnTo>
                    <a:pt x="131023" y="1384698"/>
                  </a:lnTo>
                </a:path>
                <a:path w="6073775" h="2583815">
                  <a:moveTo>
                    <a:pt x="131023" y="1603509"/>
                  </a:moveTo>
                  <a:lnTo>
                    <a:pt x="1615083" y="1603509"/>
                  </a:lnTo>
                </a:path>
                <a:path w="6073775" h="2583815">
                  <a:moveTo>
                    <a:pt x="131023" y="1384698"/>
                  </a:moveTo>
                  <a:lnTo>
                    <a:pt x="131023" y="1603509"/>
                  </a:lnTo>
                </a:path>
                <a:path w="6073775" h="2583815">
                  <a:moveTo>
                    <a:pt x="131023" y="1122124"/>
                  </a:moveTo>
                  <a:lnTo>
                    <a:pt x="131023" y="903312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4156" y="2888747"/>
              <a:ext cx="214788" cy="1220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55969" y="2855412"/>
            <a:ext cx="15494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5" dirty="0">
                <a:latin typeface="Calibri"/>
                <a:cs typeface="Calibri"/>
              </a:rPr>
              <a:t>AC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96774" y="1739361"/>
            <a:ext cx="4809490" cy="2063750"/>
            <a:chOff x="4496774" y="1739361"/>
            <a:chExt cx="4809490" cy="2063750"/>
          </a:xfrm>
        </p:grpSpPr>
        <p:sp>
          <p:nvSpPr>
            <p:cNvPr id="10" name="object 10"/>
            <p:cNvSpPr/>
            <p:nvPr/>
          </p:nvSpPr>
          <p:spPr>
            <a:xfrm>
              <a:off x="4645853" y="2907788"/>
              <a:ext cx="824865" cy="392430"/>
            </a:xfrm>
            <a:custGeom>
              <a:avLst/>
              <a:gdLst/>
              <a:ahLst/>
              <a:cxnLst/>
              <a:rect l="l" t="t" r="r" b="b"/>
              <a:pathLst>
                <a:path w="824864" h="392429">
                  <a:moveTo>
                    <a:pt x="0" y="0"/>
                  </a:moveTo>
                  <a:lnTo>
                    <a:pt x="0" y="392110"/>
                  </a:lnTo>
                </a:path>
                <a:path w="824864" h="392429">
                  <a:moveTo>
                    <a:pt x="0" y="0"/>
                  </a:moveTo>
                  <a:lnTo>
                    <a:pt x="824555" y="0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6774" y="2034817"/>
              <a:ext cx="465849" cy="3781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8075" y="3210040"/>
              <a:ext cx="465868" cy="3781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5062" y="2037151"/>
              <a:ext cx="465868" cy="3781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7738" y="3227545"/>
              <a:ext cx="465849" cy="3781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964754" y="1759406"/>
              <a:ext cx="4129404" cy="175260"/>
            </a:xfrm>
            <a:custGeom>
              <a:avLst/>
              <a:gdLst/>
              <a:ahLst/>
              <a:cxnLst/>
              <a:rect l="l" t="t" r="r" b="b"/>
              <a:pathLst>
                <a:path w="4129404" h="175260">
                  <a:moveTo>
                    <a:pt x="0" y="175049"/>
                  </a:moveTo>
                  <a:lnTo>
                    <a:pt x="0" y="0"/>
                  </a:lnTo>
                </a:path>
                <a:path w="4129404" h="175260">
                  <a:moveTo>
                    <a:pt x="3199497" y="2722"/>
                  </a:moveTo>
                  <a:lnTo>
                    <a:pt x="4128891" y="2722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49444" y="37445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710" y="0"/>
                  </a:move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49444" y="3744523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421" y="22756"/>
                  </a:move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49444" y="2879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49444" y="287978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64979" y="174190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64979" y="174190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2820" y="257694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42820" y="257694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47698" y="174190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47698" y="1741901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64979" y="374802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22710" y="0"/>
                  </a:move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64979" y="3748024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45421" y="22756"/>
                  </a:moveTo>
                  <a:lnTo>
                    <a:pt x="43647" y="13900"/>
                  </a:lnTo>
                  <a:lnTo>
                    <a:pt x="38797" y="6666"/>
                  </a:lnTo>
                  <a:lnTo>
                    <a:pt x="31582" y="1788"/>
                  </a:lnTo>
                  <a:lnTo>
                    <a:pt x="22710" y="0"/>
                  </a:lnTo>
                  <a:lnTo>
                    <a:pt x="13839" y="1788"/>
                  </a:lnTo>
                  <a:lnTo>
                    <a:pt x="6623" y="6666"/>
                  </a:lnTo>
                  <a:lnTo>
                    <a:pt x="1774" y="13900"/>
                  </a:lnTo>
                  <a:lnTo>
                    <a:pt x="0" y="22756"/>
                  </a:lnTo>
                  <a:lnTo>
                    <a:pt x="1774" y="31612"/>
                  </a:lnTo>
                  <a:lnTo>
                    <a:pt x="6623" y="38846"/>
                  </a:lnTo>
                  <a:lnTo>
                    <a:pt x="13839" y="43724"/>
                  </a:lnTo>
                  <a:lnTo>
                    <a:pt x="22710" y="45512"/>
                  </a:lnTo>
                  <a:lnTo>
                    <a:pt x="31582" y="43724"/>
                  </a:lnTo>
                  <a:lnTo>
                    <a:pt x="38797" y="38846"/>
                  </a:lnTo>
                  <a:lnTo>
                    <a:pt x="43647" y="31612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32222" y="3738691"/>
              <a:ext cx="64060" cy="6418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884008" y="2256604"/>
              <a:ext cx="419734" cy="630555"/>
            </a:xfrm>
            <a:custGeom>
              <a:avLst/>
              <a:gdLst/>
              <a:ahLst/>
              <a:cxnLst/>
              <a:rect l="l" t="t" r="r" b="b"/>
              <a:pathLst>
                <a:path w="419734" h="630555">
                  <a:moveTo>
                    <a:pt x="0" y="630177"/>
                  </a:moveTo>
                  <a:lnTo>
                    <a:pt x="419275" y="630177"/>
                  </a:lnTo>
                  <a:lnTo>
                    <a:pt x="419275" y="0"/>
                  </a:lnTo>
                  <a:lnTo>
                    <a:pt x="0" y="0"/>
                  </a:lnTo>
                  <a:lnTo>
                    <a:pt x="0" y="630177"/>
                  </a:lnTo>
                  <a:close/>
                </a:path>
              </a:pathLst>
            </a:custGeom>
            <a:ln w="46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042318" y="2251686"/>
            <a:ext cx="102870" cy="58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970" algn="just">
              <a:lnSpc>
                <a:spcPct val="102099"/>
              </a:lnSpc>
              <a:spcBef>
                <a:spcPts val="95"/>
              </a:spcBef>
            </a:pPr>
            <a:r>
              <a:rPr sz="900" spc="5" dirty="0">
                <a:latin typeface="Calibri"/>
                <a:cs typeface="Calibri"/>
              </a:rPr>
              <a:t>L  O  A  D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99125" y="4573523"/>
            <a:ext cx="5336540" cy="826769"/>
            <a:chOff x="5699125" y="4573523"/>
            <a:chExt cx="5336540" cy="826769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9125" y="4573523"/>
              <a:ext cx="5336286" cy="27736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99125" y="4847843"/>
              <a:ext cx="795896" cy="27736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99125" y="5122417"/>
              <a:ext cx="3350259" cy="2773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41307" y="5122417"/>
              <a:ext cx="605535" cy="27736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876298" y="1266934"/>
            <a:ext cx="7233920" cy="3571875"/>
            <a:chOff x="1876298" y="1266934"/>
            <a:chExt cx="7233920" cy="3571875"/>
          </a:xfrm>
        </p:grpSpPr>
        <p:sp>
          <p:nvSpPr>
            <p:cNvPr id="37" name="object 37"/>
            <p:cNvSpPr/>
            <p:nvPr/>
          </p:nvSpPr>
          <p:spPr>
            <a:xfrm>
              <a:off x="8422806" y="173665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22806" y="1736650"/>
              <a:ext cx="685165" cy="2036445"/>
            </a:xfrm>
            <a:custGeom>
              <a:avLst/>
              <a:gdLst/>
              <a:ahLst/>
              <a:cxnLst/>
              <a:rect l="l" t="t" r="r" b="b"/>
              <a:pathLst>
                <a:path w="685165" h="2036445">
                  <a:moveTo>
                    <a:pt x="45421" y="22756"/>
                  </a:move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close/>
                </a:path>
                <a:path w="685165" h="2036445">
                  <a:moveTo>
                    <a:pt x="670840" y="22756"/>
                  </a:moveTo>
                  <a:lnTo>
                    <a:pt x="670840" y="512894"/>
                  </a:lnTo>
                </a:path>
                <a:path w="685165" h="2036445">
                  <a:moveTo>
                    <a:pt x="684816" y="1143130"/>
                  </a:moveTo>
                  <a:lnTo>
                    <a:pt x="684816" y="2036153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6980" y="3731689"/>
              <a:ext cx="64060" cy="641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37826" y="2042404"/>
              <a:ext cx="500807" cy="37757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7640158" y="1762129"/>
              <a:ext cx="524510" cy="284480"/>
            </a:xfrm>
            <a:custGeom>
              <a:avLst/>
              <a:gdLst/>
              <a:ahLst/>
              <a:cxnLst/>
              <a:rect l="l" t="t" r="r" b="b"/>
              <a:pathLst>
                <a:path w="524509" h="284480">
                  <a:moveTo>
                    <a:pt x="524094" y="284357"/>
                  </a:moveTo>
                  <a:lnTo>
                    <a:pt x="524094" y="0"/>
                  </a:lnTo>
                </a:path>
                <a:path w="524509" h="284480">
                  <a:moveTo>
                    <a:pt x="0" y="282607"/>
                  </a:moveTo>
                  <a:lnTo>
                    <a:pt x="0" y="0"/>
                  </a:lnTo>
                </a:path>
                <a:path w="524509" h="284480">
                  <a:moveTo>
                    <a:pt x="496142" y="282607"/>
                  </a:moveTo>
                  <a:lnTo>
                    <a:pt x="524094" y="282607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43289" y="173665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43289" y="173665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617448" y="173665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710" y="0"/>
                  </a:move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17448" y="1736650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45421" y="22756"/>
                  </a:moveTo>
                  <a:lnTo>
                    <a:pt x="43647" y="13949"/>
                  </a:lnTo>
                  <a:lnTo>
                    <a:pt x="38797" y="6710"/>
                  </a:lnTo>
                  <a:lnTo>
                    <a:pt x="31582" y="1805"/>
                  </a:lnTo>
                  <a:lnTo>
                    <a:pt x="22710" y="0"/>
                  </a:lnTo>
                  <a:lnTo>
                    <a:pt x="13839" y="1805"/>
                  </a:lnTo>
                  <a:lnTo>
                    <a:pt x="6623" y="6710"/>
                  </a:lnTo>
                  <a:lnTo>
                    <a:pt x="1774" y="13949"/>
                  </a:lnTo>
                  <a:lnTo>
                    <a:pt x="0" y="22756"/>
                  </a:lnTo>
                  <a:lnTo>
                    <a:pt x="1774" y="31645"/>
                  </a:lnTo>
                  <a:lnTo>
                    <a:pt x="6623" y="38875"/>
                  </a:lnTo>
                  <a:lnTo>
                    <a:pt x="13839" y="43734"/>
                  </a:lnTo>
                  <a:lnTo>
                    <a:pt x="22710" y="45512"/>
                  </a:lnTo>
                  <a:lnTo>
                    <a:pt x="31582" y="43734"/>
                  </a:lnTo>
                  <a:lnTo>
                    <a:pt x="38797" y="38875"/>
                  </a:lnTo>
                  <a:lnTo>
                    <a:pt x="43647" y="31645"/>
                  </a:lnTo>
                  <a:lnTo>
                    <a:pt x="45421" y="22756"/>
                  </a:lnTo>
                  <a:close/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80763" y="1549405"/>
              <a:ext cx="699135" cy="2451100"/>
            </a:xfrm>
            <a:custGeom>
              <a:avLst/>
              <a:gdLst/>
              <a:ahLst/>
              <a:cxnLst/>
              <a:rect l="l" t="t" r="r" b="b"/>
              <a:pathLst>
                <a:path w="699135" h="2451100">
                  <a:moveTo>
                    <a:pt x="698792" y="0"/>
                  </a:moveTo>
                  <a:lnTo>
                    <a:pt x="0" y="0"/>
                  </a:lnTo>
                  <a:lnTo>
                    <a:pt x="0" y="2450689"/>
                  </a:lnTo>
                  <a:lnTo>
                    <a:pt x="698792" y="2450689"/>
                  </a:lnTo>
                  <a:lnTo>
                    <a:pt x="698792" y="0"/>
                  </a:lnTo>
                  <a:close/>
                </a:path>
              </a:pathLst>
            </a:custGeom>
            <a:solidFill>
              <a:srgbClr val="BEBEBE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80763" y="1549405"/>
              <a:ext cx="699135" cy="2451100"/>
            </a:xfrm>
            <a:custGeom>
              <a:avLst/>
              <a:gdLst/>
              <a:ahLst/>
              <a:cxnLst/>
              <a:rect l="l" t="t" r="r" b="b"/>
              <a:pathLst>
                <a:path w="699135" h="2451100">
                  <a:moveTo>
                    <a:pt x="0" y="2450689"/>
                  </a:moveTo>
                  <a:lnTo>
                    <a:pt x="698792" y="2450689"/>
                  </a:lnTo>
                  <a:lnTo>
                    <a:pt x="698792" y="0"/>
                  </a:lnTo>
                  <a:lnTo>
                    <a:pt x="0" y="0"/>
                  </a:lnTo>
                  <a:lnTo>
                    <a:pt x="0" y="2450689"/>
                  </a:lnTo>
                  <a:close/>
                </a:path>
              </a:pathLst>
            </a:custGeom>
            <a:ln w="46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434015" y="1549347"/>
              <a:ext cx="880744" cy="770255"/>
            </a:xfrm>
            <a:custGeom>
              <a:avLst/>
              <a:gdLst/>
              <a:ahLst/>
              <a:cxnLst/>
              <a:rect l="l" t="t" r="r" b="b"/>
              <a:pathLst>
                <a:path w="880745" h="770255">
                  <a:moveTo>
                    <a:pt x="880478" y="0"/>
                  </a:moveTo>
                  <a:lnTo>
                    <a:pt x="0" y="0"/>
                  </a:lnTo>
                  <a:lnTo>
                    <a:pt x="0" y="770216"/>
                  </a:lnTo>
                  <a:lnTo>
                    <a:pt x="880478" y="770216"/>
                  </a:lnTo>
                  <a:lnTo>
                    <a:pt x="880478" y="0"/>
                  </a:lnTo>
                  <a:close/>
                </a:path>
              </a:pathLst>
            </a:custGeom>
            <a:solidFill>
              <a:srgbClr val="BEBEBE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90807" y="1269268"/>
              <a:ext cx="4824095" cy="1960880"/>
            </a:xfrm>
            <a:custGeom>
              <a:avLst/>
              <a:gdLst/>
              <a:ahLst/>
              <a:cxnLst/>
              <a:rect l="l" t="t" r="r" b="b"/>
              <a:pathLst>
                <a:path w="4824095" h="1960880">
                  <a:moveTo>
                    <a:pt x="3943207" y="1050295"/>
                  </a:moveTo>
                  <a:lnTo>
                    <a:pt x="4823685" y="1050295"/>
                  </a:lnTo>
                  <a:lnTo>
                    <a:pt x="4823685" y="280078"/>
                  </a:lnTo>
                  <a:lnTo>
                    <a:pt x="3943207" y="280078"/>
                  </a:lnTo>
                  <a:lnTo>
                    <a:pt x="3943207" y="1050295"/>
                  </a:lnTo>
                  <a:close/>
                </a:path>
                <a:path w="4824095" h="1960880">
                  <a:moveTo>
                    <a:pt x="39598" y="0"/>
                  </a:moveTo>
                  <a:lnTo>
                    <a:pt x="39598" y="1960610"/>
                  </a:lnTo>
                </a:path>
                <a:path w="4824095" h="1960880">
                  <a:moveTo>
                    <a:pt x="0" y="1881254"/>
                  </a:moveTo>
                  <a:lnTo>
                    <a:pt x="39598" y="1960610"/>
                  </a:lnTo>
                  <a:lnTo>
                    <a:pt x="79196" y="1881254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19391" y="1549405"/>
              <a:ext cx="629285" cy="2451100"/>
            </a:xfrm>
            <a:custGeom>
              <a:avLst/>
              <a:gdLst/>
              <a:ahLst/>
              <a:cxnLst/>
              <a:rect l="l" t="t" r="r" b="b"/>
              <a:pathLst>
                <a:path w="629285" h="2451100">
                  <a:moveTo>
                    <a:pt x="628913" y="0"/>
                  </a:moveTo>
                  <a:lnTo>
                    <a:pt x="0" y="0"/>
                  </a:lnTo>
                  <a:lnTo>
                    <a:pt x="0" y="2450689"/>
                  </a:lnTo>
                  <a:lnTo>
                    <a:pt x="628913" y="2450689"/>
                  </a:lnTo>
                  <a:lnTo>
                    <a:pt x="628913" y="0"/>
                  </a:lnTo>
                  <a:close/>
                </a:path>
              </a:pathLst>
            </a:custGeom>
            <a:solidFill>
              <a:srgbClr val="BEBEBE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530406" y="1269268"/>
              <a:ext cx="2837180" cy="2731135"/>
            </a:xfrm>
            <a:custGeom>
              <a:avLst/>
              <a:gdLst/>
              <a:ahLst/>
              <a:cxnLst/>
              <a:rect l="l" t="t" r="r" b="b"/>
              <a:pathLst>
                <a:path w="2837179" h="2731135">
                  <a:moveTo>
                    <a:pt x="1788985" y="2730827"/>
                  </a:moveTo>
                  <a:lnTo>
                    <a:pt x="2417898" y="2730827"/>
                  </a:lnTo>
                  <a:lnTo>
                    <a:pt x="2417898" y="280137"/>
                  </a:lnTo>
                  <a:lnTo>
                    <a:pt x="1788985" y="280137"/>
                  </a:lnTo>
                  <a:lnTo>
                    <a:pt x="1788985" y="2730827"/>
                  </a:lnTo>
                  <a:close/>
                </a:path>
                <a:path w="2837179" h="2731135">
                  <a:moveTo>
                    <a:pt x="0" y="0"/>
                  </a:moveTo>
                  <a:lnTo>
                    <a:pt x="2837174" y="0"/>
                  </a:lnTo>
                </a:path>
                <a:path w="2837179" h="2731135">
                  <a:moveTo>
                    <a:pt x="2837174" y="0"/>
                  </a:moveTo>
                  <a:lnTo>
                    <a:pt x="2837174" y="112031"/>
                  </a:lnTo>
                </a:path>
              </a:pathLst>
            </a:custGeom>
            <a:ln w="46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98662" y="1787414"/>
              <a:ext cx="1229995" cy="1036955"/>
            </a:xfrm>
            <a:custGeom>
              <a:avLst/>
              <a:gdLst/>
              <a:ahLst/>
              <a:cxnLst/>
              <a:rect l="l" t="t" r="r" b="b"/>
              <a:pathLst>
                <a:path w="1229995" h="1036955">
                  <a:moveTo>
                    <a:pt x="475178" y="588223"/>
                  </a:moveTo>
                  <a:lnTo>
                    <a:pt x="0" y="1036350"/>
                  </a:lnTo>
                </a:path>
                <a:path w="1229995" h="1036955">
                  <a:moveTo>
                    <a:pt x="475178" y="1036350"/>
                  </a:moveTo>
                  <a:lnTo>
                    <a:pt x="0" y="588223"/>
                  </a:lnTo>
                </a:path>
                <a:path w="1229995" h="1036955">
                  <a:moveTo>
                    <a:pt x="1229874" y="0"/>
                  </a:moveTo>
                  <a:lnTo>
                    <a:pt x="754695" y="448126"/>
                  </a:lnTo>
                </a:path>
                <a:path w="1229995" h="1036955">
                  <a:moveTo>
                    <a:pt x="1229874" y="448126"/>
                  </a:moveTo>
                  <a:lnTo>
                    <a:pt x="754695" y="0"/>
                  </a:lnTo>
                </a:path>
              </a:pathLst>
            </a:custGeom>
            <a:ln w="46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6298" y="1282318"/>
              <a:ext cx="1190409" cy="27736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76298" y="1556638"/>
              <a:ext cx="1307591" cy="2773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76298" y="1830958"/>
              <a:ext cx="1654048" cy="27736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15082" y="4561078"/>
              <a:ext cx="2238501" cy="2773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899916" y="4255515"/>
              <a:ext cx="2441575" cy="279400"/>
            </a:xfrm>
            <a:custGeom>
              <a:avLst/>
              <a:gdLst/>
              <a:ahLst/>
              <a:cxnLst/>
              <a:rect l="l" t="t" r="r" b="b"/>
              <a:pathLst>
                <a:path w="2441575" h="279400">
                  <a:moveTo>
                    <a:pt x="701548" y="75692"/>
                  </a:moveTo>
                  <a:lnTo>
                    <a:pt x="698246" y="63500"/>
                  </a:lnTo>
                  <a:lnTo>
                    <a:pt x="71793" y="236029"/>
                  </a:lnTo>
                  <a:lnTo>
                    <a:pt x="63373" y="205359"/>
                  </a:lnTo>
                  <a:lnTo>
                    <a:pt x="0" y="262382"/>
                  </a:lnTo>
                  <a:lnTo>
                    <a:pt x="83566" y="278892"/>
                  </a:lnTo>
                  <a:lnTo>
                    <a:pt x="76060" y="251587"/>
                  </a:lnTo>
                  <a:lnTo>
                    <a:pt x="75133" y="248208"/>
                  </a:lnTo>
                  <a:lnTo>
                    <a:pt x="701548" y="75692"/>
                  </a:lnTo>
                  <a:close/>
                </a:path>
                <a:path w="2441575" h="279400">
                  <a:moveTo>
                    <a:pt x="2441448" y="261874"/>
                  </a:moveTo>
                  <a:lnTo>
                    <a:pt x="2424112" y="236474"/>
                  </a:lnTo>
                  <a:lnTo>
                    <a:pt x="2393442" y="191516"/>
                  </a:lnTo>
                  <a:lnTo>
                    <a:pt x="2377986" y="219240"/>
                  </a:lnTo>
                  <a:lnTo>
                    <a:pt x="1984248" y="0"/>
                  </a:lnTo>
                  <a:lnTo>
                    <a:pt x="1978152" y="11176"/>
                  </a:lnTo>
                  <a:lnTo>
                    <a:pt x="2371814" y="230314"/>
                  </a:lnTo>
                  <a:lnTo>
                    <a:pt x="2356358" y="258064"/>
                  </a:lnTo>
                  <a:lnTo>
                    <a:pt x="2441448" y="261874"/>
                  </a:lnTo>
                  <a:close/>
                </a:path>
              </a:pathLst>
            </a:custGeom>
            <a:solidFill>
              <a:srgbClr val="E87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3768" y="180086"/>
            <a:ext cx="7542022" cy="492252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707237" y="5820257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C588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0" name="object 6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06449" y="5840577"/>
            <a:ext cx="8725281" cy="307847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43865" y="6600031"/>
            <a:ext cx="1593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465E66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CF14-3BF8-4D5B-B929-F99D7478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Mixed Signal Totem Pole PFC </a:t>
            </a:r>
            <a:r>
              <a:rPr lang="en-US" dirty="0" err="1"/>
              <a:t>COntroller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A0DC3-227D-4302-9827-177A92203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34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12147" y="2019280"/>
            <a:ext cx="4393565" cy="3235325"/>
            <a:chOff x="1312147" y="2019280"/>
            <a:chExt cx="4393565" cy="32353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147" y="2019280"/>
              <a:ext cx="4392963" cy="3234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107" y="2129028"/>
              <a:ext cx="3893058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341" y="2240610"/>
              <a:ext cx="3589401" cy="4300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62200" y="2555748"/>
              <a:ext cx="2317242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3433" y="2667889"/>
              <a:ext cx="2035429" cy="4297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4605" y="3094609"/>
              <a:ext cx="3071241" cy="3688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5461" y="3460369"/>
              <a:ext cx="3334130" cy="3078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8261" y="3460369"/>
              <a:ext cx="234695" cy="61264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45461" y="3765169"/>
              <a:ext cx="2599182" cy="3078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5461" y="4069664"/>
              <a:ext cx="1707768" cy="3081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8261" y="4375150"/>
              <a:ext cx="234695" cy="3078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5461" y="4375150"/>
              <a:ext cx="2848483" cy="3078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45461" y="4679950"/>
              <a:ext cx="1081024" cy="30784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29184" y="202945"/>
            <a:ext cx="11097895" cy="492759"/>
            <a:chOff x="329184" y="202945"/>
            <a:chExt cx="11097895" cy="492759"/>
          </a:xfrm>
        </p:grpSpPr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9184" y="202945"/>
              <a:ext cx="1552575" cy="4922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9889" y="202945"/>
              <a:ext cx="1132027" cy="4922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03245" y="202945"/>
              <a:ext cx="4342003" cy="492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38493" y="202945"/>
              <a:ext cx="408431" cy="4922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49389" y="202945"/>
              <a:ext cx="1882902" cy="4922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829802" y="202945"/>
              <a:ext cx="2597277" cy="49225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184365" y="2093960"/>
            <a:ext cx="4394835" cy="3099435"/>
            <a:chOff x="6184365" y="2093960"/>
            <a:chExt cx="4394835" cy="3099435"/>
          </a:xfrm>
        </p:grpSpPr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84365" y="2093960"/>
              <a:ext cx="4394505" cy="30991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57643" y="2196083"/>
              <a:ext cx="2675381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78623" y="2308224"/>
              <a:ext cx="2409317" cy="4297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65163" y="2638043"/>
              <a:ext cx="3539490" cy="6774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55663" y="2734944"/>
              <a:ext cx="3273043" cy="3688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65163" y="3003803"/>
              <a:ext cx="1347978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55663" y="3100400"/>
              <a:ext cx="1079868" cy="3691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10043" y="3003803"/>
              <a:ext cx="2047494" cy="6774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00797" y="3100400"/>
              <a:ext cx="1781428" cy="3691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54439" y="3003803"/>
              <a:ext cx="896874" cy="6774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045193" y="3100400"/>
              <a:ext cx="617220" cy="3691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65163" y="3369563"/>
              <a:ext cx="2737866" cy="67741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5663" y="3466845"/>
              <a:ext cx="2501899" cy="3688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3639" y="3732275"/>
              <a:ext cx="546354" cy="6819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55663" y="3832605"/>
              <a:ext cx="280415" cy="36880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22363" y="3735323"/>
              <a:ext cx="2282189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12863" y="3832605"/>
              <a:ext cx="2050287" cy="3688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3639" y="4098035"/>
              <a:ext cx="546354" cy="6819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55663" y="4198366"/>
              <a:ext cx="280415" cy="36880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722363" y="4101083"/>
              <a:ext cx="3251454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12863" y="4198366"/>
              <a:ext cx="3006979" cy="3688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3639" y="4463795"/>
              <a:ext cx="546354" cy="68198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55663" y="4563821"/>
              <a:ext cx="280415" cy="3691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22363" y="4466844"/>
              <a:ext cx="1125474" cy="6774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912863" y="4563821"/>
              <a:ext cx="867219" cy="36911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44739" y="4466844"/>
              <a:ext cx="1689353" cy="6774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35493" y="4563821"/>
              <a:ext cx="1429130" cy="369112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97408" y="2714194"/>
            <a:ext cx="534149" cy="462583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37390" y="4072622"/>
            <a:ext cx="611373" cy="66613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61387" y="3291840"/>
            <a:ext cx="544650" cy="62053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0632947" y="2168651"/>
            <a:ext cx="1358658" cy="135865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632947" y="3639311"/>
            <a:ext cx="1319022" cy="13190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8523" y="6420611"/>
            <a:ext cx="1490472" cy="26060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29184" y="202945"/>
            <a:ext cx="9723120" cy="492759"/>
            <a:chOff x="329184" y="202945"/>
            <a:chExt cx="9723120" cy="4927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184" y="202945"/>
              <a:ext cx="1552575" cy="492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889" y="202945"/>
              <a:ext cx="1132027" cy="492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3245" y="202945"/>
              <a:ext cx="7449058" cy="492251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7359" y="1077849"/>
          <a:ext cx="10742294" cy="4406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Digital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Controller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65E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Mixed </a:t>
                      </a:r>
                      <a:r>
                        <a:rPr sz="1800" b="1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Signal</a:t>
                      </a:r>
                      <a:r>
                        <a:rPr sz="1800" b="1" spc="-30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Controller </a:t>
                      </a:r>
                      <a:r>
                        <a:rPr sz="1800" b="1" spc="-5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(NCP1680</a:t>
                      </a:r>
                      <a:r>
                        <a:rPr sz="1800" b="1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800" b="1" spc="-10" dirty="0">
                          <a:solidFill>
                            <a:srgbClr val="465E66"/>
                          </a:solidFill>
                          <a:latin typeface="Arial"/>
                          <a:cs typeface="Arial"/>
                        </a:rPr>
                        <a:t> 1)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Cloud/High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server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4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NCP1680 (CrM)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-&gt; 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Telecom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5G/industrial/computing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 to 350 W 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NCP1681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(MM)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-&gt;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Workstation/gaming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console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350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 to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kW </a:t>
                      </a:r>
                      <a:r>
                        <a:rPr sz="1400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NCP1681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(CCM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only)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-&gt;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Network/cloud-server/industrial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kW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91440" marR="4914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Supports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multi-topologies: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Boost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PFC,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Totem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Pole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PFC,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mode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LLC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Optimized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Totem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PFC: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CrM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CCM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marL="91440" marR="1035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Flexibility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Customer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implement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custom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IP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distinguish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competition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Designed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pass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standards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computing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gaming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supplies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Poor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standby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power.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Icc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DSP/MCU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high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Excellent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light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load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efficiency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standby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2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THD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&lt;2%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possible,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look-up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tables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custom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6C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305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NCP1680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(CrM)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-&gt;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THD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better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than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standards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set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computing </a:t>
                      </a:r>
                      <a:r>
                        <a:rPr sz="1400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NCP1681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(CCM only)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-&gt;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&lt;5%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9770">
                <a:tc>
                  <a:txBody>
                    <a:bodyPr/>
                    <a:lstStyle/>
                    <a:p>
                      <a:pPr marL="91440" marR="1644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Telemetry: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Input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voltage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current.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Accuracy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%.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PM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Bus </a:t>
                      </a:r>
                      <a:r>
                        <a:rPr sz="1400" spc="-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possible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telemetry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7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1 powerpoint template pubblic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powerpoint template pubblic" id="{318497A5-47A9-417D-9FD8-F0944B91C94F}" vid="{6965A838-E024-4DFC-ABBB-2E65F84F7385}"/>
    </a:ext>
  </a:extLst>
</a:theme>
</file>

<file path=ppt/theme/theme2.xml><?xml version="1.0" encoding="utf-8"?>
<a:theme xmlns:a="http://schemas.openxmlformats.org/drawingml/2006/main" name="1_2021 powerpoint template pubblic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 powerpoint template pubblic" id="{318497A5-47A9-417D-9FD8-F0944B91C94F}" vid="{6965A838-E024-4DFC-ABBB-2E65F84F73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 powerpoint template pubblic</Template>
  <TotalTime>3085</TotalTime>
  <Words>1761</Words>
  <Application>Microsoft Office PowerPoint</Application>
  <PresentationFormat>Widescreen</PresentationFormat>
  <Paragraphs>392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Malgun Gothic</vt:lpstr>
      <vt:lpstr>Arial</vt:lpstr>
      <vt:lpstr>Calibri</vt:lpstr>
      <vt:lpstr>Franklin Gothic Book</vt:lpstr>
      <vt:lpstr>Inter</vt:lpstr>
      <vt:lpstr>Inter Medium</vt:lpstr>
      <vt:lpstr>Times New Roman</vt:lpstr>
      <vt:lpstr>Wingdings</vt:lpstr>
      <vt:lpstr>2021 powerpoint template pubblic</vt:lpstr>
      <vt:lpstr>1_2021 powerpoint template pubblic</vt:lpstr>
      <vt:lpstr>NCP1681 High Power Totem Pole PFC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 Mixed Signal Totem Pole PFC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Thermal (500 W, 90 Vac, 25°C ambient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onsemi ultra high-density power solution</vt:lpstr>
      <vt:lpstr>onsemi’s ultra high-density power solution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Yong Ang</cp:lastModifiedBy>
  <cp:revision>7</cp:revision>
  <dcterms:created xsi:type="dcterms:W3CDTF">2022-03-04T07:31:52Z</dcterms:created>
  <dcterms:modified xsi:type="dcterms:W3CDTF">2022-03-06T22:16:50Z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2022-03-04T00:00:00Z</vt:filetime>
  </property>
</Properties>
</file>