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11"/>
  </p:notesMasterIdLst>
  <p:handoutMasterIdLst>
    <p:handoutMasterId r:id="rId12"/>
  </p:handoutMasterIdLst>
  <p:sldIdLst>
    <p:sldId id="469" r:id="rId6"/>
    <p:sldId id="277" r:id="rId7"/>
    <p:sldId id="278" r:id="rId8"/>
    <p:sldId id="279" r:id="rId9"/>
    <p:sldId id="369" r:id="rId10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 orient="horz">
          <p15:clr>
            <a:srgbClr val="A4A3A4"/>
          </p15:clr>
        </p15:guide>
        <p15:guide id="3">
          <p15:clr>
            <a:srgbClr val="A4A3A4"/>
          </p15:clr>
        </p15:guide>
        <p15:guide id="4" pos="7677">
          <p15:clr>
            <a:srgbClr val="A4A3A4"/>
          </p15:clr>
        </p15:guide>
        <p15:guide id="5" pos="276">
          <p15:clr>
            <a:srgbClr val="A4A3A4"/>
          </p15:clr>
        </p15:guide>
        <p15:guide id="6" pos="740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E2E2"/>
    <a:srgbClr val="00E6E1"/>
    <a:srgbClr val="4EB3D2"/>
    <a:srgbClr val="536F79"/>
    <a:srgbClr val="00C8C3"/>
    <a:srgbClr val="60DAD7"/>
    <a:srgbClr val="00B8B4"/>
    <a:srgbClr val="55B5D3"/>
    <a:srgbClr val="48B0D0"/>
    <a:srgbClr val="50D6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39" autoAdjust="0"/>
    <p:restoredTop sz="77513" autoAdjust="0"/>
  </p:normalViewPr>
  <p:slideViewPr>
    <p:cSldViewPr snapToGrid="0" showGuides="1">
      <p:cViewPr varScale="1">
        <p:scale>
          <a:sx n="101" d="100"/>
          <a:sy n="101" d="100"/>
        </p:scale>
        <p:origin x="324" y="102"/>
      </p:cViewPr>
      <p:guideLst>
        <p:guide orient="horz" pos="4319"/>
        <p:guide orient="horz"/>
        <p:guide/>
        <p:guide pos="7677"/>
        <p:guide pos="276"/>
        <p:guide pos="740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75" d="100"/>
        <a:sy n="75" d="100"/>
      </p:scale>
      <p:origin x="0" y="350"/>
    </p:cViewPr>
  </p:sorterViewPr>
  <p:notesViewPr>
    <p:cSldViewPr snapToGrid="0" showGuides="1">
      <p:cViewPr varScale="1">
        <p:scale>
          <a:sx n="45" d="100"/>
          <a:sy n="45" d="100"/>
        </p:scale>
        <p:origin x="-2198" y="-5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handoutMaster" Target="handoutMasters/handout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ke Sandyck" userId="b6bdd2c0-d983-4d94-add8-8ae84342c759" providerId="ADAL" clId="{0D968BF3-2B6F-4E83-97AB-CE7C053CEE3F}"/>
    <pc:docChg chg="undo custSel addSld delSld modSld modMainMaster">
      <pc:chgData name="Mike Sandyck" userId="b6bdd2c0-d983-4d94-add8-8ae84342c759" providerId="ADAL" clId="{0D968BF3-2B6F-4E83-97AB-CE7C053CEE3F}" dt="2022-05-25T07:49:17.142" v="426"/>
      <pc:docMkLst>
        <pc:docMk/>
      </pc:docMkLst>
      <pc:sldChg chg="addSp delSp modSp add mod">
        <pc:chgData name="Mike Sandyck" userId="b6bdd2c0-d983-4d94-add8-8ae84342c759" providerId="ADAL" clId="{0D968BF3-2B6F-4E83-97AB-CE7C053CEE3F}" dt="2022-05-25T07:49:11.270" v="424"/>
        <pc:sldMkLst>
          <pc:docMk/>
          <pc:sldMk cId="1169121772" sldId="277"/>
        </pc:sldMkLst>
        <pc:spChg chg="mod">
          <ac:chgData name="Mike Sandyck" userId="b6bdd2c0-d983-4d94-add8-8ae84342c759" providerId="ADAL" clId="{0D968BF3-2B6F-4E83-97AB-CE7C053CEE3F}" dt="2022-05-25T07:05:00.399" v="118" actId="1036"/>
          <ac:spMkLst>
            <pc:docMk/>
            <pc:sldMk cId="1169121772" sldId="277"/>
            <ac:spMk id="2" creationId="{00000000-0000-0000-0000-000000000000}"/>
          </ac:spMkLst>
        </pc:spChg>
        <pc:spChg chg="add mod">
          <ac:chgData name="Mike Sandyck" userId="b6bdd2c0-d983-4d94-add8-8ae84342c759" providerId="ADAL" clId="{0D968BF3-2B6F-4E83-97AB-CE7C053CEE3F}" dt="2022-05-25T07:09:55.311" v="247" actId="1076"/>
          <ac:spMkLst>
            <pc:docMk/>
            <pc:sldMk cId="1169121772" sldId="277"/>
            <ac:spMk id="3" creationId="{B9EC5EDF-8C27-4B5E-8D92-2B56CE0697DC}"/>
          </ac:spMkLst>
        </pc:spChg>
        <pc:spChg chg="mod">
          <ac:chgData name="Mike Sandyck" userId="b6bdd2c0-d983-4d94-add8-8ae84342c759" providerId="ADAL" clId="{0D968BF3-2B6F-4E83-97AB-CE7C053CEE3F}" dt="2022-05-25T07:10:43.809" v="266" actId="20577"/>
          <ac:spMkLst>
            <pc:docMk/>
            <pc:sldMk cId="1169121772" sldId="277"/>
            <ac:spMk id="6" creationId="{00000000-0000-0000-0000-000000000000}"/>
          </ac:spMkLst>
        </pc:spChg>
        <pc:spChg chg="mod">
          <ac:chgData name="Mike Sandyck" userId="b6bdd2c0-d983-4d94-add8-8ae84342c759" providerId="ADAL" clId="{0D968BF3-2B6F-4E83-97AB-CE7C053CEE3F}" dt="2022-05-25T07:05:00.399" v="118" actId="1036"/>
          <ac:spMkLst>
            <pc:docMk/>
            <pc:sldMk cId="1169121772" sldId="277"/>
            <ac:spMk id="8" creationId="{00000000-0000-0000-0000-000000000000}"/>
          </ac:spMkLst>
        </pc:spChg>
        <pc:spChg chg="del mod">
          <ac:chgData name="Mike Sandyck" userId="b6bdd2c0-d983-4d94-add8-8ae84342c759" providerId="ADAL" clId="{0D968BF3-2B6F-4E83-97AB-CE7C053CEE3F}" dt="2022-05-25T07:47:35.319" v="421" actId="478"/>
          <ac:spMkLst>
            <pc:docMk/>
            <pc:sldMk cId="1169121772" sldId="277"/>
            <ac:spMk id="9" creationId="{00000000-0000-0000-0000-000000000000}"/>
          </ac:spMkLst>
        </pc:spChg>
        <pc:spChg chg="add del mod">
          <ac:chgData name="Mike Sandyck" userId="b6bdd2c0-d983-4d94-add8-8ae84342c759" providerId="ADAL" clId="{0D968BF3-2B6F-4E83-97AB-CE7C053CEE3F}" dt="2022-05-25T07:09:13.632" v="236" actId="478"/>
          <ac:spMkLst>
            <pc:docMk/>
            <pc:sldMk cId="1169121772" sldId="277"/>
            <ac:spMk id="10" creationId="{EBAC5789-5BD7-462E-BB20-FF9DAD5021AE}"/>
          </ac:spMkLst>
        </pc:spChg>
        <pc:graphicFrameChg chg="mod modGraphic">
          <ac:chgData name="Mike Sandyck" userId="b6bdd2c0-d983-4d94-add8-8ae84342c759" providerId="ADAL" clId="{0D968BF3-2B6F-4E83-97AB-CE7C053CEE3F}" dt="2022-05-25T07:05:30.609" v="129" actId="20577"/>
          <ac:graphicFrameMkLst>
            <pc:docMk/>
            <pc:sldMk cId="1169121772" sldId="277"/>
            <ac:graphicFrameMk id="7" creationId="{00000000-0000-0000-0000-000000000000}"/>
          </ac:graphicFrameMkLst>
        </pc:graphicFrameChg>
        <pc:picChg chg="add mod">
          <ac:chgData name="Mike Sandyck" userId="b6bdd2c0-d983-4d94-add8-8ae84342c759" providerId="ADAL" clId="{0D968BF3-2B6F-4E83-97AB-CE7C053CEE3F}" dt="2022-05-25T07:49:11.270" v="424"/>
          <ac:picMkLst>
            <pc:docMk/>
            <pc:sldMk cId="1169121772" sldId="277"/>
            <ac:picMk id="12" creationId="{A50970B8-AF5C-43F8-A656-6C70559C80E1}"/>
          </ac:picMkLst>
        </pc:picChg>
        <pc:cxnChg chg="mod">
          <ac:chgData name="Mike Sandyck" userId="b6bdd2c0-d983-4d94-add8-8ae84342c759" providerId="ADAL" clId="{0D968BF3-2B6F-4E83-97AB-CE7C053CEE3F}" dt="2022-05-25T07:05:00.399" v="118" actId="1036"/>
          <ac:cxnSpMkLst>
            <pc:docMk/>
            <pc:sldMk cId="1169121772" sldId="277"/>
            <ac:cxnSpMk id="5" creationId="{00000000-0000-0000-0000-000000000000}"/>
          </ac:cxnSpMkLst>
        </pc:cxnChg>
        <pc:cxnChg chg="mod">
          <ac:chgData name="Mike Sandyck" userId="b6bdd2c0-d983-4d94-add8-8ae84342c759" providerId="ADAL" clId="{0D968BF3-2B6F-4E83-97AB-CE7C053CEE3F}" dt="2022-05-25T07:05:00.399" v="118" actId="1036"/>
          <ac:cxnSpMkLst>
            <pc:docMk/>
            <pc:sldMk cId="1169121772" sldId="277"/>
            <ac:cxnSpMk id="11" creationId="{00000000-0000-0000-0000-000000000000}"/>
          </ac:cxnSpMkLst>
        </pc:cxnChg>
      </pc:sldChg>
      <pc:sldChg chg="addSp delSp modSp add mod">
        <pc:chgData name="Mike Sandyck" userId="b6bdd2c0-d983-4d94-add8-8ae84342c759" providerId="ADAL" clId="{0D968BF3-2B6F-4E83-97AB-CE7C053CEE3F}" dt="2022-05-25T07:49:14.148" v="425"/>
        <pc:sldMkLst>
          <pc:docMk/>
          <pc:sldMk cId="392850255" sldId="278"/>
        </pc:sldMkLst>
        <pc:spChg chg="mod">
          <ac:chgData name="Mike Sandyck" userId="b6bdd2c0-d983-4d94-add8-8ae84342c759" providerId="ADAL" clId="{0D968BF3-2B6F-4E83-97AB-CE7C053CEE3F}" dt="2022-05-25T07:07:51.097" v="200" actId="1038"/>
          <ac:spMkLst>
            <pc:docMk/>
            <pc:sldMk cId="392850255" sldId="278"/>
            <ac:spMk id="2" creationId="{00000000-0000-0000-0000-000000000000}"/>
          </ac:spMkLst>
        </pc:spChg>
        <pc:spChg chg="mod">
          <ac:chgData name="Mike Sandyck" userId="b6bdd2c0-d983-4d94-add8-8ae84342c759" providerId="ADAL" clId="{0D968BF3-2B6F-4E83-97AB-CE7C053CEE3F}" dt="2022-05-25T07:07:51.097" v="200" actId="1038"/>
          <ac:spMkLst>
            <pc:docMk/>
            <pc:sldMk cId="392850255" sldId="278"/>
            <ac:spMk id="3" creationId="{00000000-0000-0000-0000-000000000000}"/>
          </ac:spMkLst>
        </pc:spChg>
        <pc:spChg chg="del mod">
          <ac:chgData name="Mike Sandyck" userId="b6bdd2c0-d983-4d94-add8-8ae84342c759" providerId="ADAL" clId="{0D968BF3-2B6F-4E83-97AB-CE7C053CEE3F}" dt="2022-05-25T07:47:29.560" v="420" actId="478"/>
          <ac:spMkLst>
            <pc:docMk/>
            <pc:sldMk cId="392850255" sldId="278"/>
            <ac:spMk id="8" creationId="{00000000-0000-0000-0000-000000000000}"/>
          </ac:spMkLst>
        </pc:spChg>
        <pc:spChg chg="mod">
          <ac:chgData name="Mike Sandyck" userId="b6bdd2c0-d983-4d94-add8-8ae84342c759" providerId="ADAL" clId="{0D968BF3-2B6F-4E83-97AB-CE7C053CEE3F}" dt="2022-05-25T07:07:51.097" v="200" actId="1038"/>
          <ac:spMkLst>
            <pc:docMk/>
            <pc:sldMk cId="392850255" sldId="278"/>
            <ac:spMk id="9" creationId="{00000000-0000-0000-0000-000000000000}"/>
          </ac:spMkLst>
        </pc:spChg>
        <pc:spChg chg="del">
          <ac:chgData name="Mike Sandyck" userId="b6bdd2c0-d983-4d94-add8-8ae84342c759" providerId="ADAL" clId="{0D968BF3-2B6F-4E83-97AB-CE7C053CEE3F}" dt="2022-05-25T06:59:09.414" v="59" actId="478"/>
          <ac:spMkLst>
            <pc:docMk/>
            <pc:sldMk cId="392850255" sldId="278"/>
            <ac:spMk id="15" creationId="{00000000-0000-0000-0000-000000000000}"/>
          </ac:spMkLst>
        </pc:spChg>
        <pc:spChg chg="mod">
          <ac:chgData name="Mike Sandyck" userId="b6bdd2c0-d983-4d94-add8-8ae84342c759" providerId="ADAL" clId="{0D968BF3-2B6F-4E83-97AB-CE7C053CEE3F}" dt="2022-05-25T07:07:51.097" v="200" actId="1038"/>
          <ac:spMkLst>
            <pc:docMk/>
            <pc:sldMk cId="392850255" sldId="278"/>
            <ac:spMk id="16" creationId="{00000000-0000-0000-0000-000000000000}"/>
          </ac:spMkLst>
        </pc:spChg>
        <pc:spChg chg="mod">
          <ac:chgData name="Mike Sandyck" userId="b6bdd2c0-d983-4d94-add8-8ae84342c759" providerId="ADAL" clId="{0D968BF3-2B6F-4E83-97AB-CE7C053CEE3F}" dt="2022-05-25T07:07:51.097" v="200" actId="1038"/>
          <ac:spMkLst>
            <pc:docMk/>
            <pc:sldMk cId="392850255" sldId="278"/>
            <ac:spMk id="17" creationId="{00000000-0000-0000-0000-000000000000}"/>
          </ac:spMkLst>
        </pc:spChg>
        <pc:spChg chg="mod">
          <ac:chgData name="Mike Sandyck" userId="b6bdd2c0-d983-4d94-add8-8ae84342c759" providerId="ADAL" clId="{0D968BF3-2B6F-4E83-97AB-CE7C053CEE3F}" dt="2022-05-25T07:07:51.097" v="200" actId="1038"/>
          <ac:spMkLst>
            <pc:docMk/>
            <pc:sldMk cId="392850255" sldId="278"/>
            <ac:spMk id="18" creationId="{00000000-0000-0000-0000-000000000000}"/>
          </ac:spMkLst>
        </pc:spChg>
        <pc:spChg chg="mod">
          <ac:chgData name="Mike Sandyck" userId="b6bdd2c0-d983-4d94-add8-8ae84342c759" providerId="ADAL" clId="{0D968BF3-2B6F-4E83-97AB-CE7C053CEE3F}" dt="2022-05-25T07:07:56.001" v="201" actId="1076"/>
          <ac:spMkLst>
            <pc:docMk/>
            <pc:sldMk cId="392850255" sldId="278"/>
            <ac:spMk id="47" creationId="{00000000-0000-0000-0000-000000000000}"/>
          </ac:spMkLst>
        </pc:spChg>
        <pc:graphicFrameChg chg="mod modGraphic">
          <ac:chgData name="Mike Sandyck" userId="b6bdd2c0-d983-4d94-add8-8ae84342c759" providerId="ADAL" clId="{0D968BF3-2B6F-4E83-97AB-CE7C053CEE3F}" dt="2022-05-25T07:07:51.097" v="200" actId="1038"/>
          <ac:graphicFrameMkLst>
            <pc:docMk/>
            <pc:sldMk cId="392850255" sldId="278"/>
            <ac:graphicFrameMk id="7" creationId="{00000000-0000-0000-0000-000000000000}"/>
          </ac:graphicFrameMkLst>
        </pc:graphicFrameChg>
        <pc:picChg chg="mod">
          <ac:chgData name="Mike Sandyck" userId="b6bdd2c0-d983-4d94-add8-8ae84342c759" providerId="ADAL" clId="{0D968BF3-2B6F-4E83-97AB-CE7C053CEE3F}" dt="2022-05-25T07:07:51.097" v="200" actId="1038"/>
          <ac:picMkLst>
            <pc:docMk/>
            <pc:sldMk cId="392850255" sldId="278"/>
            <ac:picMk id="10" creationId="{00000000-0000-0000-0000-000000000000}"/>
          </ac:picMkLst>
        </pc:picChg>
        <pc:picChg chg="mod">
          <ac:chgData name="Mike Sandyck" userId="b6bdd2c0-d983-4d94-add8-8ae84342c759" providerId="ADAL" clId="{0D968BF3-2B6F-4E83-97AB-CE7C053CEE3F}" dt="2022-05-25T07:07:51.097" v="200" actId="1038"/>
          <ac:picMkLst>
            <pc:docMk/>
            <pc:sldMk cId="392850255" sldId="278"/>
            <ac:picMk id="11" creationId="{00000000-0000-0000-0000-000000000000}"/>
          </ac:picMkLst>
        </pc:picChg>
        <pc:picChg chg="mod">
          <ac:chgData name="Mike Sandyck" userId="b6bdd2c0-d983-4d94-add8-8ae84342c759" providerId="ADAL" clId="{0D968BF3-2B6F-4E83-97AB-CE7C053CEE3F}" dt="2022-05-25T07:07:51.097" v="200" actId="1038"/>
          <ac:picMkLst>
            <pc:docMk/>
            <pc:sldMk cId="392850255" sldId="278"/>
            <ac:picMk id="12" creationId="{00000000-0000-0000-0000-000000000000}"/>
          </ac:picMkLst>
        </pc:picChg>
        <pc:picChg chg="mod">
          <ac:chgData name="Mike Sandyck" userId="b6bdd2c0-d983-4d94-add8-8ae84342c759" providerId="ADAL" clId="{0D968BF3-2B6F-4E83-97AB-CE7C053CEE3F}" dt="2022-05-25T07:07:51.097" v="200" actId="1038"/>
          <ac:picMkLst>
            <pc:docMk/>
            <pc:sldMk cId="392850255" sldId="278"/>
            <ac:picMk id="14" creationId="{00000000-0000-0000-0000-000000000000}"/>
          </ac:picMkLst>
        </pc:picChg>
        <pc:picChg chg="add mod">
          <ac:chgData name="Mike Sandyck" userId="b6bdd2c0-d983-4d94-add8-8ae84342c759" providerId="ADAL" clId="{0D968BF3-2B6F-4E83-97AB-CE7C053CEE3F}" dt="2022-05-25T07:49:14.148" v="425"/>
          <ac:picMkLst>
            <pc:docMk/>
            <pc:sldMk cId="392850255" sldId="278"/>
            <ac:picMk id="19" creationId="{8A7B25C3-D44E-4114-804E-EDA9E1743B7F}"/>
          </ac:picMkLst>
        </pc:picChg>
      </pc:sldChg>
      <pc:sldChg chg="addSp delSp modSp add mod">
        <pc:chgData name="Mike Sandyck" userId="b6bdd2c0-d983-4d94-add8-8ae84342c759" providerId="ADAL" clId="{0D968BF3-2B6F-4E83-97AB-CE7C053CEE3F}" dt="2022-05-25T07:49:17.142" v="426"/>
        <pc:sldMkLst>
          <pc:docMk/>
          <pc:sldMk cId="2872349013" sldId="279"/>
        </pc:sldMkLst>
        <pc:spChg chg="del">
          <ac:chgData name="Mike Sandyck" userId="b6bdd2c0-d983-4d94-add8-8ae84342c759" providerId="ADAL" clId="{0D968BF3-2B6F-4E83-97AB-CE7C053CEE3F}" dt="2022-05-25T07:11:13.643" v="267" actId="478"/>
          <ac:spMkLst>
            <pc:docMk/>
            <pc:sldMk cId="2872349013" sldId="279"/>
            <ac:spMk id="4" creationId="{00000000-0000-0000-0000-000000000000}"/>
          </ac:spMkLst>
        </pc:spChg>
        <pc:spChg chg="del">
          <ac:chgData name="Mike Sandyck" userId="b6bdd2c0-d983-4d94-add8-8ae84342c759" providerId="ADAL" clId="{0D968BF3-2B6F-4E83-97AB-CE7C053CEE3F}" dt="2022-05-25T07:11:13.643" v="267" actId="478"/>
          <ac:spMkLst>
            <pc:docMk/>
            <pc:sldMk cId="2872349013" sldId="279"/>
            <ac:spMk id="5" creationId="{00000000-0000-0000-0000-000000000000}"/>
          </ac:spMkLst>
        </pc:spChg>
        <pc:spChg chg="add mod">
          <ac:chgData name="Mike Sandyck" userId="b6bdd2c0-d983-4d94-add8-8ae84342c759" providerId="ADAL" clId="{0D968BF3-2B6F-4E83-97AB-CE7C053CEE3F}" dt="2022-05-25T07:43:23.438" v="418" actId="113"/>
          <ac:spMkLst>
            <pc:docMk/>
            <pc:sldMk cId="2872349013" sldId="279"/>
            <ac:spMk id="8" creationId="{A6FE6CA6-4DDF-4C62-82D5-553BC08A5C0E}"/>
          </ac:spMkLst>
        </pc:spChg>
        <pc:graphicFrameChg chg="add mod modGraphic">
          <ac:chgData name="Mike Sandyck" userId="b6bdd2c0-d983-4d94-add8-8ae84342c759" providerId="ADAL" clId="{0D968BF3-2B6F-4E83-97AB-CE7C053CEE3F}" dt="2022-05-25T07:41:44.448" v="296" actId="1076"/>
          <ac:graphicFrameMkLst>
            <pc:docMk/>
            <pc:sldMk cId="2872349013" sldId="279"/>
            <ac:graphicFrameMk id="3" creationId="{11CE5979-8D65-4FA2-93B9-AF5A8C62E5D9}"/>
          </ac:graphicFrameMkLst>
        </pc:graphicFrameChg>
        <pc:graphicFrameChg chg="del">
          <ac:chgData name="Mike Sandyck" userId="b6bdd2c0-d983-4d94-add8-8ae84342c759" providerId="ADAL" clId="{0D968BF3-2B6F-4E83-97AB-CE7C053CEE3F}" dt="2022-05-25T07:38:26.172" v="268" actId="478"/>
          <ac:graphicFrameMkLst>
            <pc:docMk/>
            <pc:sldMk cId="2872349013" sldId="279"/>
            <ac:graphicFrameMk id="6" creationId="{00000000-0000-0000-0000-000000000000}"/>
          </ac:graphicFrameMkLst>
        </pc:graphicFrameChg>
        <pc:graphicFrameChg chg="add del mod">
          <ac:chgData name="Mike Sandyck" userId="b6bdd2c0-d983-4d94-add8-8ae84342c759" providerId="ADAL" clId="{0D968BF3-2B6F-4E83-97AB-CE7C053CEE3F}" dt="2022-05-25T07:41:54.870" v="298"/>
          <ac:graphicFrameMkLst>
            <pc:docMk/>
            <pc:sldMk cId="2872349013" sldId="279"/>
            <ac:graphicFrameMk id="7" creationId="{8A76F570-AA0B-4518-81ED-46B56C519059}"/>
          </ac:graphicFrameMkLst>
        </pc:graphicFrameChg>
        <pc:picChg chg="add mod">
          <ac:chgData name="Mike Sandyck" userId="b6bdd2c0-d983-4d94-add8-8ae84342c759" providerId="ADAL" clId="{0D968BF3-2B6F-4E83-97AB-CE7C053CEE3F}" dt="2022-05-25T07:49:17.142" v="426"/>
          <ac:picMkLst>
            <pc:docMk/>
            <pc:sldMk cId="2872349013" sldId="279"/>
            <ac:picMk id="9" creationId="{000A9F54-BC50-41E3-B2B4-710ABEC6D224}"/>
          </ac:picMkLst>
        </pc:picChg>
      </pc:sldChg>
      <pc:sldChg chg="del">
        <pc:chgData name="Mike Sandyck" userId="b6bdd2c0-d983-4d94-add8-8ae84342c759" providerId="ADAL" clId="{0D968BF3-2B6F-4E83-97AB-CE7C053CEE3F}" dt="2022-05-25T07:47:13.063" v="419" actId="47"/>
        <pc:sldMkLst>
          <pc:docMk/>
          <pc:sldMk cId="2554081147" sldId="321"/>
        </pc:sldMkLst>
      </pc:sldChg>
      <pc:sldChg chg="del">
        <pc:chgData name="Mike Sandyck" userId="b6bdd2c0-d983-4d94-add8-8ae84342c759" providerId="ADAL" clId="{0D968BF3-2B6F-4E83-97AB-CE7C053CEE3F}" dt="2022-05-25T07:47:13.063" v="419" actId="47"/>
        <pc:sldMkLst>
          <pc:docMk/>
          <pc:sldMk cId="0" sldId="339"/>
        </pc:sldMkLst>
      </pc:sldChg>
      <pc:sldChg chg="del">
        <pc:chgData name="Mike Sandyck" userId="b6bdd2c0-d983-4d94-add8-8ae84342c759" providerId="ADAL" clId="{0D968BF3-2B6F-4E83-97AB-CE7C053CEE3F}" dt="2022-05-25T07:47:13.063" v="419" actId="47"/>
        <pc:sldMkLst>
          <pc:docMk/>
          <pc:sldMk cId="0" sldId="340"/>
        </pc:sldMkLst>
      </pc:sldChg>
      <pc:sldChg chg="del">
        <pc:chgData name="Mike Sandyck" userId="b6bdd2c0-d983-4d94-add8-8ae84342c759" providerId="ADAL" clId="{0D968BF3-2B6F-4E83-97AB-CE7C053CEE3F}" dt="2022-05-25T07:47:13.063" v="419" actId="47"/>
        <pc:sldMkLst>
          <pc:docMk/>
          <pc:sldMk cId="279472368" sldId="343"/>
        </pc:sldMkLst>
      </pc:sldChg>
      <pc:sldChg chg="del">
        <pc:chgData name="Mike Sandyck" userId="b6bdd2c0-d983-4d94-add8-8ae84342c759" providerId="ADAL" clId="{0D968BF3-2B6F-4E83-97AB-CE7C053CEE3F}" dt="2022-05-25T07:47:13.063" v="419" actId="47"/>
        <pc:sldMkLst>
          <pc:docMk/>
          <pc:sldMk cId="553623928" sldId="344"/>
        </pc:sldMkLst>
      </pc:sldChg>
      <pc:sldChg chg="del">
        <pc:chgData name="Mike Sandyck" userId="b6bdd2c0-d983-4d94-add8-8ae84342c759" providerId="ADAL" clId="{0D968BF3-2B6F-4E83-97AB-CE7C053CEE3F}" dt="2022-05-25T07:47:13.063" v="419" actId="47"/>
        <pc:sldMkLst>
          <pc:docMk/>
          <pc:sldMk cId="218089964" sldId="345"/>
        </pc:sldMkLst>
      </pc:sldChg>
      <pc:sldChg chg="del">
        <pc:chgData name="Mike Sandyck" userId="b6bdd2c0-d983-4d94-add8-8ae84342c759" providerId="ADAL" clId="{0D968BF3-2B6F-4E83-97AB-CE7C053CEE3F}" dt="2022-05-25T07:47:13.063" v="419" actId="47"/>
        <pc:sldMkLst>
          <pc:docMk/>
          <pc:sldMk cId="1211769918" sldId="346"/>
        </pc:sldMkLst>
      </pc:sldChg>
      <pc:sldChg chg="del">
        <pc:chgData name="Mike Sandyck" userId="b6bdd2c0-d983-4d94-add8-8ae84342c759" providerId="ADAL" clId="{0D968BF3-2B6F-4E83-97AB-CE7C053CEE3F}" dt="2022-05-25T07:47:13.063" v="419" actId="47"/>
        <pc:sldMkLst>
          <pc:docMk/>
          <pc:sldMk cId="3685803446" sldId="347"/>
        </pc:sldMkLst>
      </pc:sldChg>
      <pc:sldChg chg="del">
        <pc:chgData name="Mike Sandyck" userId="b6bdd2c0-d983-4d94-add8-8ae84342c759" providerId="ADAL" clId="{0D968BF3-2B6F-4E83-97AB-CE7C053CEE3F}" dt="2022-05-25T07:47:13.063" v="419" actId="47"/>
        <pc:sldMkLst>
          <pc:docMk/>
          <pc:sldMk cId="758153225" sldId="353"/>
        </pc:sldMkLst>
      </pc:sldChg>
      <pc:sldChg chg="del">
        <pc:chgData name="Mike Sandyck" userId="b6bdd2c0-d983-4d94-add8-8ae84342c759" providerId="ADAL" clId="{0D968BF3-2B6F-4E83-97AB-CE7C053CEE3F}" dt="2022-05-25T07:47:13.063" v="419" actId="47"/>
        <pc:sldMkLst>
          <pc:docMk/>
          <pc:sldMk cId="0" sldId="354"/>
        </pc:sldMkLst>
      </pc:sldChg>
      <pc:sldChg chg="del">
        <pc:chgData name="Mike Sandyck" userId="b6bdd2c0-d983-4d94-add8-8ae84342c759" providerId="ADAL" clId="{0D968BF3-2B6F-4E83-97AB-CE7C053CEE3F}" dt="2022-05-25T07:47:13.063" v="419" actId="47"/>
        <pc:sldMkLst>
          <pc:docMk/>
          <pc:sldMk cId="0" sldId="356"/>
        </pc:sldMkLst>
      </pc:sldChg>
      <pc:sldChg chg="del">
        <pc:chgData name="Mike Sandyck" userId="b6bdd2c0-d983-4d94-add8-8ae84342c759" providerId="ADAL" clId="{0D968BF3-2B6F-4E83-97AB-CE7C053CEE3F}" dt="2022-05-25T07:47:13.063" v="419" actId="47"/>
        <pc:sldMkLst>
          <pc:docMk/>
          <pc:sldMk cId="2312742484" sldId="376"/>
        </pc:sldMkLst>
      </pc:sldChg>
      <pc:sldChg chg="del">
        <pc:chgData name="Mike Sandyck" userId="b6bdd2c0-d983-4d94-add8-8ae84342c759" providerId="ADAL" clId="{0D968BF3-2B6F-4E83-97AB-CE7C053CEE3F}" dt="2022-05-25T07:47:13.063" v="419" actId="47"/>
        <pc:sldMkLst>
          <pc:docMk/>
          <pc:sldMk cId="0" sldId="379"/>
        </pc:sldMkLst>
      </pc:sldChg>
      <pc:sldChg chg="del">
        <pc:chgData name="Mike Sandyck" userId="b6bdd2c0-d983-4d94-add8-8ae84342c759" providerId="ADAL" clId="{0D968BF3-2B6F-4E83-97AB-CE7C053CEE3F}" dt="2022-05-25T07:47:13.063" v="419" actId="47"/>
        <pc:sldMkLst>
          <pc:docMk/>
          <pc:sldMk cId="0" sldId="380"/>
        </pc:sldMkLst>
      </pc:sldChg>
      <pc:sldChg chg="del">
        <pc:chgData name="Mike Sandyck" userId="b6bdd2c0-d983-4d94-add8-8ae84342c759" providerId="ADAL" clId="{0D968BF3-2B6F-4E83-97AB-CE7C053CEE3F}" dt="2022-05-25T07:47:13.063" v="419" actId="47"/>
        <pc:sldMkLst>
          <pc:docMk/>
          <pc:sldMk cId="2554081147" sldId="381"/>
        </pc:sldMkLst>
      </pc:sldChg>
      <pc:sldChg chg="del">
        <pc:chgData name="Mike Sandyck" userId="b6bdd2c0-d983-4d94-add8-8ae84342c759" providerId="ADAL" clId="{0D968BF3-2B6F-4E83-97AB-CE7C053CEE3F}" dt="2022-05-25T07:47:13.063" v="419" actId="47"/>
        <pc:sldMkLst>
          <pc:docMk/>
          <pc:sldMk cId="553623928" sldId="382"/>
        </pc:sldMkLst>
      </pc:sldChg>
      <pc:sldChg chg="del">
        <pc:chgData name="Mike Sandyck" userId="b6bdd2c0-d983-4d94-add8-8ae84342c759" providerId="ADAL" clId="{0D968BF3-2B6F-4E83-97AB-CE7C053CEE3F}" dt="2022-05-25T07:47:13.063" v="419" actId="47"/>
        <pc:sldMkLst>
          <pc:docMk/>
          <pc:sldMk cId="0" sldId="383"/>
        </pc:sldMkLst>
      </pc:sldChg>
      <pc:sldChg chg="del">
        <pc:chgData name="Mike Sandyck" userId="b6bdd2c0-d983-4d94-add8-8ae84342c759" providerId="ADAL" clId="{0D968BF3-2B6F-4E83-97AB-CE7C053CEE3F}" dt="2022-05-25T07:47:13.063" v="419" actId="47"/>
        <pc:sldMkLst>
          <pc:docMk/>
          <pc:sldMk cId="218089964" sldId="392"/>
        </pc:sldMkLst>
      </pc:sldChg>
      <pc:sldChg chg="del">
        <pc:chgData name="Mike Sandyck" userId="b6bdd2c0-d983-4d94-add8-8ae84342c759" providerId="ADAL" clId="{0D968BF3-2B6F-4E83-97AB-CE7C053CEE3F}" dt="2022-05-25T07:47:13.063" v="419" actId="47"/>
        <pc:sldMkLst>
          <pc:docMk/>
          <pc:sldMk cId="0" sldId="393"/>
        </pc:sldMkLst>
      </pc:sldChg>
      <pc:sldChg chg="del">
        <pc:chgData name="Mike Sandyck" userId="b6bdd2c0-d983-4d94-add8-8ae84342c759" providerId="ADAL" clId="{0D968BF3-2B6F-4E83-97AB-CE7C053CEE3F}" dt="2022-05-25T07:47:13.063" v="419" actId="47"/>
        <pc:sldMkLst>
          <pc:docMk/>
          <pc:sldMk cId="0" sldId="396"/>
        </pc:sldMkLst>
      </pc:sldChg>
      <pc:sldChg chg="del">
        <pc:chgData name="Mike Sandyck" userId="b6bdd2c0-d983-4d94-add8-8ae84342c759" providerId="ADAL" clId="{0D968BF3-2B6F-4E83-97AB-CE7C053CEE3F}" dt="2022-05-25T07:47:13.063" v="419" actId="47"/>
        <pc:sldMkLst>
          <pc:docMk/>
          <pc:sldMk cId="0" sldId="398"/>
        </pc:sldMkLst>
      </pc:sldChg>
      <pc:sldChg chg="del">
        <pc:chgData name="Mike Sandyck" userId="b6bdd2c0-d983-4d94-add8-8ae84342c759" providerId="ADAL" clId="{0D968BF3-2B6F-4E83-97AB-CE7C053CEE3F}" dt="2022-05-25T07:47:13.063" v="419" actId="47"/>
        <pc:sldMkLst>
          <pc:docMk/>
          <pc:sldMk cId="0" sldId="401"/>
        </pc:sldMkLst>
      </pc:sldChg>
      <pc:sldChg chg="del">
        <pc:chgData name="Mike Sandyck" userId="b6bdd2c0-d983-4d94-add8-8ae84342c759" providerId="ADAL" clId="{0D968BF3-2B6F-4E83-97AB-CE7C053CEE3F}" dt="2022-05-25T07:47:13.063" v="419" actId="47"/>
        <pc:sldMkLst>
          <pc:docMk/>
          <pc:sldMk cId="255061803" sldId="402"/>
        </pc:sldMkLst>
      </pc:sldChg>
      <pc:sldChg chg="del">
        <pc:chgData name="Mike Sandyck" userId="b6bdd2c0-d983-4d94-add8-8ae84342c759" providerId="ADAL" clId="{0D968BF3-2B6F-4E83-97AB-CE7C053CEE3F}" dt="2022-05-25T07:47:13.063" v="419" actId="47"/>
        <pc:sldMkLst>
          <pc:docMk/>
          <pc:sldMk cId="0" sldId="403"/>
        </pc:sldMkLst>
      </pc:sldChg>
      <pc:sldChg chg="del">
        <pc:chgData name="Mike Sandyck" userId="b6bdd2c0-d983-4d94-add8-8ae84342c759" providerId="ADAL" clId="{0D968BF3-2B6F-4E83-97AB-CE7C053CEE3F}" dt="2022-05-25T07:47:13.063" v="419" actId="47"/>
        <pc:sldMkLst>
          <pc:docMk/>
          <pc:sldMk cId="0" sldId="406"/>
        </pc:sldMkLst>
      </pc:sldChg>
      <pc:sldChg chg="del">
        <pc:chgData name="Mike Sandyck" userId="b6bdd2c0-d983-4d94-add8-8ae84342c759" providerId="ADAL" clId="{0D968BF3-2B6F-4E83-97AB-CE7C053CEE3F}" dt="2022-05-25T07:47:13.063" v="419" actId="47"/>
        <pc:sldMkLst>
          <pc:docMk/>
          <pc:sldMk cId="0" sldId="408"/>
        </pc:sldMkLst>
      </pc:sldChg>
      <pc:sldChg chg="del">
        <pc:chgData name="Mike Sandyck" userId="b6bdd2c0-d983-4d94-add8-8ae84342c759" providerId="ADAL" clId="{0D968BF3-2B6F-4E83-97AB-CE7C053CEE3F}" dt="2022-05-25T07:47:13.063" v="419" actId="47"/>
        <pc:sldMkLst>
          <pc:docMk/>
          <pc:sldMk cId="0" sldId="412"/>
        </pc:sldMkLst>
      </pc:sldChg>
      <pc:sldChg chg="del">
        <pc:chgData name="Mike Sandyck" userId="b6bdd2c0-d983-4d94-add8-8ae84342c759" providerId="ADAL" clId="{0D968BF3-2B6F-4E83-97AB-CE7C053CEE3F}" dt="2022-05-25T07:47:13.063" v="419" actId="47"/>
        <pc:sldMkLst>
          <pc:docMk/>
          <pc:sldMk cId="1862218773" sldId="415"/>
        </pc:sldMkLst>
      </pc:sldChg>
      <pc:sldChg chg="del">
        <pc:chgData name="Mike Sandyck" userId="b6bdd2c0-d983-4d94-add8-8ae84342c759" providerId="ADAL" clId="{0D968BF3-2B6F-4E83-97AB-CE7C053CEE3F}" dt="2022-05-25T07:47:13.063" v="419" actId="47"/>
        <pc:sldMkLst>
          <pc:docMk/>
          <pc:sldMk cId="0" sldId="416"/>
        </pc:sldMkLst>
      </pc:sldChg>
      <pc:sldChg chg="del">
        <pc:chgData name="Mike Sandyck" userId="b6bdd2c0-d983-4d94-add8-8ae84342c759" providerId="ADAL" clId="{0D968BF3-2B6F-4E83-97AB-CE7C053CEE3F}" dt="2022-05-25T07:47:13.063" v="419" actId="47"/>
        <pc:sldMkLst>
          <pc:docMk/>
          <pc:sldMk cId="0" sldId="417"/>
        </pc:sldMkLst>
      </pc:sldChg>
      <pc:sldChg chg="del">
        <pc:chgData name="Mike Sandyck" userId="b6bdd2c0-d983-4d94-add8-8ae84342c759" providerId="ADAL" clId="{0D968BF3-2B6F-4E83-97AB-CE7C053CEE3F}" dt="2022-05-25T07:47:13.063" v="419" actId="47"/>
        <pc:sldMkLst>
          <pc:docMk/>
          <pc:sldMk cId="0" sldId="418"/>
        </pc:sldMkLst>
      </pc:sldChg>
      <pc:sldChg chg="del">
        <pc:chgData name="Mike Sandyck" userId="b6bdd2c0-d983-4d94-add8-8ae84342c759" providerId="ADAL" clId="{0D968BF3-2B6F-4E83-97AB-CE7C053CEE3F}" dt="2022-05-25T07:47:13.063" v="419" actId="47"/>
        <pc:sldMkLst>
          <pc:docMk/>
          <pc:sldMk cId="0" sldId="420"/>
        </pc:sldMkLst>
      </pc:sldChg>
      <pc:sldChg chg="del">
        <pc:chgData name="Mike Sandyck" userId="b6bdd2c0-d983-4d94-add8-8ae84342c759" providerId="ADAL" clId="{0D968BF3-2B6F-4E83-97AB-CE7C053CEE3F}" dt="2022-05-25T07:47:13.063" v="419" actId="47"/>
        <pc:sldMkLst>
          <pc:docMk/>
          <pc:sldMk cId="0" sldId="421"/>
        </pc:sldMkLst>
      </pc:sldChg>
      <pc:sldChg chg="del">
        <pc:chgData name="Mike Sandyck" userId="b6bdd2c0-d983-4d94-add8-8ae84342c759" providerId="ADAL" clId="{0D968BF3-2B6F-4E83-97AB-CE7C053CEE3F}" dt="2022-05-25T07:47:13.063" v="419" actId="47"/>
        <pc:sldMkLst>
          <pc:docMk/>
          <pc:sldMk cId="0" sldId="422"/>
        </pc:sldMkLst>
      </pc:sldChg>
      <pc:sldChg chg="del">
        <pc:chgData name="Mike Sandyck" userId="b6bdd2c0-d983-4d94-add8-8ae84342c759" providerId="ADAL" clId="{0D968BF3-2B6F-4E83-97AB-CE7C053CEE3F}" dt="2022-05-25T07:47:13.063" v="419" actId="47"/>
        <pc:sldMkLst>
          <pc:docMk/>
          <pc:sldMk cId="0" sldId="423"/>
        </pc:sldMkLst>
      </pc:sldChg>
      <pc:sldChg chg="del">
        <pc:chgData name="Mike Sandyck" userId="b6bdd2c0-d983-4d94-add8-8ae84342c759" providerId="ADAL" clId="{0D968BF3-2B6F-4E83-97AB-CE7C053CEE3F}" dt="2022-05-25T07:47:13.063" v="419" actId="47"/>
        <pc:sldMkLst>
          <pc:docMk/>
          <pc:sldMk cId="0" sldId="425"/>
        </pc:sldMkLst>
      </pc:sldChg>
      <pc:sldChg chg="del">
        <pc:chgData name="Mike Sandyck" userId="b6bdd2c0-d983-4d94-add8-8ae84342c759" providerId="ADAL" clId="{0D968BF3-2B6F-4E83-97AB-CE7C053CEE3F}" dt="2022-05-25T07:47:13.063" v="419" actId="47"/>
        <pc:sldMkLst>
          <pc:docMk/>
          <pc:sldMk cId="0" sldId="426"/>
        </pc:sldMkLst>
      </pc:sldChg>
      <pc:sldChg chg="del">
        <pc:chgData name="Mike Sandyck" userId="b6bdd2c0-d983-4d94-add8-8ae84342c759" providerId="ADAL" clId="{0D968BF3-2B6F-4E83-97AB-CE7C053CEE3F}" dt="2022-05-25T07:47:13.063" v="419" actId="47"/>
        <pc:sldMkLst>
          <pc:docMk/>
          <pc:sldMk cId="0" sldId="445"/>
        </pc:sldMkLst>
      </pc:sldChg>
      <pc:sldChg chg="del">
        <pc:chgData name="Mike Sandyck" userId="b6bdd2c0-d983-4d94-add8-8ae84342c759" providerId="ADAL" clId="{0D968BF3-2B6F-4E83-97AB-CE7C053CEE3F}" dt="2022-05-25T07:47:13.063" v="419" actId="47"/>
        <pc:sldMkLst>
          <pc:docMk/>
          <pc:sldMk cId="0" sldId="446"/>
        </pc:sldMkLst>
      </pc:sldChg>
      <pc:sldChg chg="del">
        <pc:chgData name="Mike Sandyck" userId="b6bdd2c0-d983-4d94-add8-8ae84342c759" providerId="ADAL" clId="{0D968BF3-2B6F-4E83-97AB-CE7C053CEE3F}" dt="2022-05-25T07:47:13.063" v="419" actId="47"/>
        <pc:sldMkLst>
          <pc:docMk/>
          <pc:sldMk cId="0" sldId="448"/>
        </pc:sldMkLst>
      </pc:sldChg>
      <pc:sldChg chg="del">
        <pc:chgData name="Mike Sandyck" userId="b6bdd2c0-d983-4d94-add8-8ae84342c759" providerId="ADAL" clId="{0D968BF3-2B6F-4E83-97AB-CE7C053CEE3F}" dt="2022-05-25T07:47:13.063" v="419" actId="47"/>
        <pc:sldMkLst>
          <pc:docMk/>
          <pc:sldMk cId="0" sldId="450"/>
        </pc:sldMkLst>
      </pc:sldChg>
      <pc:sldChg chg="del">
        <pc:chgData name="Mike Sandyck" userId="b6bdd2c0-d983-4d94-add8-8ae84342c759" providerId="ADAL" clId="{0D968BF3-2B6F-4E83-97AB-CE7C053CEE3F}" dt="2022-05-25T07:47:13.063" v="419" actId="47"/>
        <pc:sldMkLst>
          <pc:docMk/>
          <pc:sldMk cId="0" sldId="451"/>
        </pc:sldMkLst>
      </pc:sldChg>
      <pc:sldChg chg="del">
        <pc:chgData name="Mike Sandyck" userId="b6bdd2c0-d983-4d94-add8-8ae84342c759" providerId="ADAL" clId="{0D968BF3-2B6F-4E83-97AB-CE7C053CEE3F}" dt="2022-05-25T07:47:13.063" v="419" actId="47"/>
        <pc:sldMkLst>
          <pc:docMk/>
          <pc:sldMk cId="0" sldId="452"/>
        </pc:sldMkLst>
      </pc:sldChg>
      <pc:sldChg chg="del">
        <pc:chgData name="Mike Sandyck" userId="b6bdd2c0-d983-4d94-add8-8ae84342c759" providerId="ADAL" clId="{0D968BF3-2B6F-4E83-97AB-CE7C053CEE3F}" dt="2022-05-25T07:47:13.063" v="419" actId="47"/>
        <pc:sldMkLst>
          <pc:docMk/>
          <pc:sldMk cId="0" sldId="453"/>
        </pc:sldMkLst>
      </pc:sldChg>
      <pc:sldChg chg="del">
        <pc:chgData name="Mike Sandyck" userId="b6bdd2c0-d983-4d94-add8-8ae84342c759" providerId="ADAL" clId="{0D968BF3-2B6F-4E83-97AB-CE7C053CEE3F}" dt="2022-05-25T07:47:13.063" v="419" actId="47"/>
        <pc:sldMkLst>
          <pc:docMk/>
          <pc:sldMk cId="0" sldId="454"/>
        </pc:sldMkLst>
      </pc:sldChg>
      <pc:sldChg chg="del">
        <pc:chgData name="Mike Sandyck" userId="b6bdd2c0-d983-4d94-add8-8ae84342c759" providerId="ADAL" clId="{0D968BF3-2B6F-4E83-97AB-CE7C053CEE3F}" dt="2022-05-25T07:47:13.063" v="419" actId="47"/>
        <pc:sldMkLst>
          <pc:docMk/>
          <pc:sldMk cId="3685803446" sldId="455"/>
        </pc:sldMkLst>
      </pc:sldChg>
      <pc:sldChg chg="del">
        <pc:chgData name="Mike Sandyck" userId="b6bdd2c0-d983-4d94-add8-8ae84342c759" providerId="ADAL" clId="{0D968BF3-2B6F-4E83-97AB-CE7C053CEE3F}" dt="2022-05-25T07:47:13.063" v="419" actId="47"/>
        <pc:sldMkLst>
          <pc:docMk/>
          <pc:sldMk cId="1517869487" sldId="459"/>
        </pc:sldMkLst>
      </pc:sldChg>
      <pc:sldChg chg="del">
        <pc:chgData name="Mike Sandyck" userId="b6bdd2c0-d983-4d94-add8-8ae84342c759" providerId="ADAL" clId="{0D968BF3-2B6F-4E83-97AB-CE7C053CEE3F}" dt="2022-05-25T07:47:13.063" v="419" actId="47"/>
        <pc:sldMkLst>
          <pc:docMk/>
          <pc:sldMk cId="3729744058" sldId="462"/>
        </pc:sldMkLst>
      </pc:sldChg>
      <pc:sldChg chg="del">
        <pc:chgData name="Mike Sandyck" userId="b6bdd2c0-d983-4d94-add8-8ae84342c759" providerId="ADAL" clId="{0D968BF3-2B6F-4E83-97AB-CE7C053CEE3F}" dt="2022-05-25T07:47:13.063" v="419" actId="47"/>
        <pc:sldMkLst>
          <pc:docMk/>
          <pc:sldMk cId="1400000285" sldId="463"/>
        </pc:sldMkLst>
      </pc:sldChg>
      <pc:sldChg chg="del">
        <pc:chgData name="Mike Sandyck" userId="b6bdd2c0-d983-4d94-add8-8ae84342c759" providerId="ADAL" clId="{0D968BF3-2B6F-4E83-97AB-CE7C053CEE3F}" dt="2022-05-25T07:47:13.063" v="419" actId="47"/>
        <pc:sldMkLst>
          <pc:docMk/>
          <pc:sldMk cId="4230709886" sldId="464"/>
        </pc:sldMkLst>
      </pc:sldChg>
      <pc:sldChg chg="modSp mod">
        <pc:chgData name="Mike Sandyck" userId="b6bdd2c0-d983-4d94-add8-8ae84342c759" providerId="ADAL" clId="{0D968BF3-2B6F-4E83-97AB-CE7C053CEE3F}" dt="2022-05-25T06:57:55.528" v="51" actId="6549"/>
        <pc:sldMkLst>
          <pc:docMk/>
          <pc:sldMk cId="190953810" sldId="469"/>
        </pc:sldMkLst>
        <pc:spChg chg="mod">
          <ac:chgData name="Mike Sandyck" userId="b6bdd2c0-d983-4d94-add8-8ae84342c759" providerId="ADAL" clId="{0D968BF3-2B6F-4E83-97AB-CE7C053CEE3F}" dt="2022-05-25T06:57:48.464" v="35" actId="20577"/>
          <ac:spMkLst>
            <pc:docMk/>
            <pc:sldMk cId="190953810" sldId="469"/>
            <ac:spMk id="12" creationId="{00000000-0000-0000-0000-000000000000}"/>
          </ac:spMkLst>
        </pc:spChg>
        <pc:spChg chg="mod">
          <ac:chgData name="Mike Sandyck" userId="b6bdd2c0-d983-4d94-add8-8ae84342c759" providerId="ADAL" clId="{0D968BF3-2B6F-4E83-97AB-CE7C053CEE3F}" dt="2022-05-25T06:57:55.528" v="51" actId="6549"/>
          <ac:spMkLst>
            <pc:docMk/>
            <pc:sldMk cId="190953810" sldId="469"/>
            <ac:spMk id="13" creationId="{00000000-0000-0000-0000-000000000000}"/>
          </ac:spMkLst>
        </pc:spChg>
      </pc:sldChg>
      <pc:sldChg chg="del">
        <pc:chgData name="Mike Sandyck" userId="b6bdd2c0-d983-4d94-add8-8ae84342c759" providerId="ADAL" clId="{0D968BF3-2B6F-4E83-97AB-CE7C053CEE3F}" dt="2022-05-25T07:47:13.063" v="419" actId="47"/>
        <pc:sldMkLst>
          <pc:docMk/>
          <pc:sldMk cId="0" sldId="471"/>
        </pc:sldMkLst>
      </pc:sldChg>
      <pc:sldMasterChg chg="modSldLayout">
        <pc:chgData name="Mike Sandyck" userId="b6bdd2c0-d983-4d94-add8-8ae84342c759" providerId="ADAL" clId="{0D968BF3-2B6F-4E83-97AB-CE7C053CEE3F}" dt="2022-05-25T07:48:59.852" v="423"/>
        <pc:sldMasterMkLst>
          <pc:docMk/>
          <pc:sldMasterMk cId="209582973" sldId="2147483648"/>
        </pc:sldMasterMkLst>
        <pc:sldLayoutChg chg="addSp modSp">
          <pc:chgData name="Mike Sandyck" userId="b6bdd2c0-d983-4d94-add8-8ae84342c759" providerId="ADAL" clId="{0D968BF3-2B6F-4E83-97AB-CE7C053CEE3F}" dt="2022-05-25T07:48:43.371" v="422"/>
          <pc:sldLayoutMkLst>
            <pc:docMk/>
            <pc:sldMasterMk cId="209582973" sldId="2147483648"/>
            <pc:sldLayoutMk cId="1103633339" sldId="2147483650"/>
          </pc:sldLayoutMkLst>
          <pc:picChg chg="add mod">
            <ac:chgData name="Mike Sandyck" userId="b6bdd2c0-d983-4d94-add8-8ae84342c759" providerId="ADAL" clId="{0D968BF3-2B6F-4E83-97AB-CE7C053CEE3F}" dt="2022-05-25T07:48:43.371" v="422"/>
            <ac:picMkLst>
              <pc:docMk/>
              <pc:sldMasterMk cId="209582973" sldId="2147483648"/>
              <pc:sldLayoutMk cId="1103633339" sldId="2147483650"/>
              <ac:picMk id="4" creationId="{7EBF58A7-E143-45E9-B17F-3A27599A33A8}"/>
            </ac:picMkLst>
          </pc:picChg>
        </pc:sldLayoutChg>
        <pc:sldLayoutChg chg="addSp modSp">
          <pc:chgData name="Mike Sandyck" userId="b6bdd2c0-d983-4d94-add8-8ae84342c759" providerId="ADAL" clId="{0D968BF3-2B6F-4E83-97AB-CE7C053CEE3F}" dt="2022-05-25T07:48:59.852" v="423"/>
          <pc:sldLayoutMkLst>
            <pc:docMk/>
            <pc:sldMasterMk cId="209582973" sldId="2147483648"/>
            <pc:sldLayoutMk cId="2836068833" sldId="2147483654"/>
          </pc:sldLayoutMkLst>
          <pc:picChg chg="add mod">
            <ac:chgData name="Mike Sandyck" userId="b6bdd2c0-d983-4d94-add8-8ae84342c759" providerId="ADAL" clId="{0D968BF3-2B6F-4E83-97AB-CE7C053CEE3F}" dt="2022-05-25T07:48:59.852" v="423"/>
            <ac:picMkLst>
              <pc:docMk/>
              <pc:sldMasterMk cId="209582973" sldId="2147483648"/>
              <pc:sldLayoutMk cId="2836068833" sldId="2147483654"/>
              <ac:picMk id="3" creationId="{B6E6E4D4-CB70-461F-BEF9-733550A58887}"/>
            </ac:picMkLst>
          </pc:pic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640D6C-1509-461A-9185-1626D59496CD}" type="datetimeFigureOut">
              <a:rPr lang="en-US" smtClean="0"/>
              <a:pPr/>
              <a:t>5/25/2022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FDC655-0784-4A2E-8C7D-DBF0CCC96F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9824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7C9424-103E-43A3-8EFD-4D9D20DD50B7}" type="datetimeFigureOut">
              <a:rPr lang="en-US" smtClean="0"/>
              <a:pPr/>
              <a:t>5/25/2022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CF7EA6-3292-4DAA-AFBB-79FC386582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391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1D45C0-9617-4703-9974-7A13316135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31267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/>
              <a:t>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4F50B-1AF7-455B-9344-7FFBF72D630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/>
              <a:t>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4F50B-1AF7-455B-9344-7FFBF72D630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1998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F7EA6-3292-4DAA-AFBB-79FC38658245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pp_cover_v10_ora_gry_clean_hood.jpg"/>
          <p:cNvPicPr preferRelativeResize="0"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4" y="2107"/>
            <a:ext cx="12188952" cy="68558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914162" y="2679098"/>
            <a:ext cx="10360501" cy="810920"/>
          </a:xfrm>
        </p:spPr>
        <p:txBody>
          <a:bodyPr anchor="b" anchorCtr="0"/>
          <a:lstStyle>
            <a:lvl1pPr algn="ctr">
              <a:lnSpc>
                <a:spcPct val="96000"/>
              </a:lnSpc>
              <a:defRPr sz="32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B8030EE1-64F0-EE41-B4AD-B849CAF72B79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2108200" y="3482114"/>
            <a:ext cx="7972425" cy="1898378"/>
          </a:xfrm>
          <a:noFill/>
        </p:spPr>
        <p:txBody>
          <a:bodyPr anchor="t" anchorCtr="0">
            <a:noAutofit/>
          </a:bodyPr>
          <a:lstStyle>
            <a:lvl1pPr marL="0" indent="0" algn="ctr">
              <a:spcBef>
                <a:spcPts val="900"/>
              </a:spcBef>
              <a:buNone/>
              <a:defRPr sz="2400" b="1" i="0" baseline="0">
                <a:solidFill>
                  <a:schemeClr val="bg1"/>
                </a:solidFill>
                <a:latin typeface="+mj-lt"/>
                <a:ea typeface="Inter" panose="020B05020300000000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4974143" y="6601688"/>
            <a:ext cx="2240678" cy="153888"/>
          </a:xfrm>
          <a:prstGeom prst="rect">
            <a:avLst/>
          </a:prstGeom>
        </p:spPr>
        <p:txBody>
          <a:bodyPr wrap="non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700" cap="none" spc="10" normalizeH="0" baseline="0" noProof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Arial"/>
                <a:ea typeface="Inter" panose="020B0502030000000004" pitchFamily="34" charset="0"/>
                <a:cs typeface="Arial" panose="020B0604020202020204" pitchFamily="34" charset="0"/>
              </a:rPr>
              <a:t>Public Information     © onsemi 2021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3AD8E52-43D2-4F06-A83A-E75DA3B2CED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18735" y="6441146"/>
            <a:ext cx="1490469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194475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Line Titl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330713" y="138606"/>
            <a:ext cx="11527400" cy="943532"/>
          </a:xfrm>
        </p:spPr>
        <p:txBody>
          <a:bodyPr anchor="b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6"/>
          <p:cNvSpPr>
            <a:spLocks noGrp="1"/>
          </p:cNvSpPr>
          <p:nvPr>
            <p:ph sz="quarter" idx="11" hasCustomPrompt="1"/>
          </p:nvPr>
        </p:nvSpPr>
        <p:spPr>
          <a:xfrm>
            <a:off x="330713" y="963614"/>
            <a:ext cx="11527400" cy="535531"/>
          </a:xfrm>
          <a:noFill/>
        </p:spPr>
        <p:txBody>
          <a:bodyPr vert="horz" wrap="square" lIns="109728" tIns="91440" rIns="91440" bIns="91440" rtlCol="0">
            <a:spAutoFit/>
          </a:bodyPr>
          <a:lstStyle>
            <a:lvl1pPr marL="0" algn="l" defTabSz="456924" rtl="0" eaLnBrk="1" latinLnBrk="0" hangingPunct="1">
              <a:buNone/>
              <a:defRPr lang="en-US" sz="2400" b="0" i="0" kern="1200" dirty="0" smtClean="0">
                <a:solidFill>
                  <a:srgbClr val="63858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-231637" algn="l" defTabSz="456924" rtl="0" eaLnBrk="1" latinLnBrk="0" hangingPunct="1">
              <a:lnSpc>
                <a:spcPct val="95000"/>
              </a:lnSpc>
              <a:spcBef>
                <a:spcPts val="0"/>
              </a:spcBef>
              <a:buClr>
                <a:srgbClr val="0075BF"/>
              </a:buClr>
              <a:buFont typeface="Wingdings" pitchFamily="2" charset="2"/>
              <a:buNone/>
            </a:pPr>
            <a:r>
              <a:rPr lang="en-US" dirty="0"/>
              <a:t>Click to edit </a:t>
            </a:r>
            <a:r>
              <a:rPr lang="en-US"/>
              <a:t>Master subtitle styles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Line Title and Content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225" y="138606"/>
            <a:ext cx="11530584" cy="943532"/>
          </a:xfrm>
        </p:spPr>
        <p:txBody>
          <a:bodyPr anchor="b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Content Placeholder 6"/>
          <p:cNvSpPr>
            <a:spLocks noGrp="1"/>
          </p:cNvSpPr>
          <p:nvPr>
            <p:ph sz="quarter" idx="11" hasCustomPrompt="1"/>
          </p:nvPr>
        </p:nvSpPr>
        <p:spPr>
          <a:xfrm>
            <a:off x="330713" y="963614"/>
            <a:ext cx="11527400" cy="535531"/>
          </a:xfrm>
          <a:noFill/>
        </p:spPr>
        <p:txBody>
          <a:bodyPr vert="horz" wrap="square" lIns="109728" tIns="91440" rIns="91440" bIns="91440" rtlCol="0">
            <a:spAutoFit/>
          </a:bodyPr>
          <a:lstStyle>
            <a:lvl1pPr marL="0" algn="l" defTabSz="456924" rtl="0" eaLnBrk="1" latinLnBrk="0" hangingPunct="1">
              <a:buNone/>
              <a:defRPr lang="en-US" sz="2400" b="0" i="0" kern="1200" dirty="0" smtClean="0">
                <a:solidFill>
                  <a:srgbClr val="63858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-231637" algn="l" defTabSz="456924" rtl="0" eaLnBrk="1" latinLnBrk="0" hangingPunct="1">
              <a:lnSpc>
                <a:spcPct val="95000"/>
              </a:lnSpc>
              <a:spcBef>
                <a:spcPts val="0"/>
              </a:spcBef>
              <a:buClr>
                <a:srgbClr val="0075BF"/>
              </a:buClr>
              <a:buFont typeface="Wingdings" pitchFamily="2" charset="2"/>
              <a:buNone/>
            </a:pPr>
            <a:r>
              <a:rPr lang="en-US" dirty="0"/>
              <a:t>Click to edit </a:t>
            </a:r>
            <a:r>
              <a:rPr lang="en-US"/>
              <a:t>Master subtitle styles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330712" y="1600201"/>
            <a:ext cx="11530584" cy="4863974"/>
          </a:xfrm>
        </p:spPr>
        <p:txBody>
          <a:bodyPr lIns="109728"/>
          <a:lstStyle>
            <a:lvl3pPr>
              <a:spcBef>
                <a:spcPts val="600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24691482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7666" y="941343"/>
            <a:ext cx="5233794" cy="5359566"/>
          </a:xfrm>
          <a:gradFill>
            <a:gsLst>
              <a:gs pos="0">
                <a:srgbClr val="E2E2E2"/>
              </a:gs>
              <a:gs pos="50000">
                <a:srgbClr val="E2E2E2">
                  <a:alpha val="65000"/>
                </a:srgbClr>
              </a:gs>
              <a:gs pos="100000">
                <a:srgbClr val="E2E2E2">
                  <a:alpha val="0"/>
                </a:srgbClr>
              </a:gs>
            </a:gsLst>
            <a:lin ang="5400000" scaled="1"/>
          </a:gradFill>
        </p:spPr>
        <p:txBody>
          <a:bodyPr tIns="100584" anchor="t" anchorCtr="0"/>
          <a:lstStyle>
            <a:lvl1pPr marL="0" indent="0" algn="ctr">
              <a:buNone/>
              <a:defRPr sz="20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4600" y="941343"/>
            <a:ext cx="5235850" cy="5359566"/>
          </a:xfrm>
          <a:gradFill>
            <a:gsLst>
              <a:gs pos="0">
                <a:srgbClr val="E2E2E2"/>
              </a:gs>
              <a:gs pos="50000">
                <a:srgbClr val="E2E2E2">
                  <a:alpha val="65000"/>
                </a:srgbClr>
              </a:gs>
              <a:gs pos="100000">
                <a:srgbClr val="E2E2E2">
                  <a:alpha val="0"/>
                </a:srgbClr>
              </a:gs>
            </a:gsLst>
            <a:lin ang="5400000" scaled="1"/>
          </a:gradFill>
        </p:spPr>
        <p:txBody>
          <a:bodyPr tIns="100584" anchor="t" anchorCtr="0"/>
          <a:lstStyle>
            <a:lvl1pPr marL="0" indent="0" algn="ctr">
              <a:buNone/>
              <a:defRPr sz="20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30713" y="149012"/>
            <a:ext cx="11527400" cy="51206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69033828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Boxes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7666" y="1168401"/>
            <a:ext cx="5233794" cy="5096123"/>
          </a:xfrm>
          <a:gradFill>
            <a:gsLst>
              <a:gs pos="0">
                <a:srgbClr val="E2E2E2"/>
              </a:gs>
              <a:gs pos="50000">
                <a:srgbClr val="E2E2E2">
                  <a:alpha val="65000"/>
                </a:srgbClr>
              </a:gs>
              <a:gs pos="100000">
                <a:srgbClr val="E2E2E2">
                  <a:alpha val="0"/>
                </a:srgbClr>
              </a:gs>
            </a:gsLst>
            <a:lin ang="5400000" scaled="1"/>
          </a:gradFill>
        </p:spPr>
        <p:txBody>
          <a:bodyPr tIns="100584" anchor="t" anchorCtr="0"/>
          <a:lstStyle>
            <a:lvl1pPr marL="0" indent="0" algn="ctr">
              <a:buNone/>
              <a:defRPr sz="20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4600" y="1168401"/>
            <a:ext cx="5235850" cy="5096123"/>
          </a:xfrm>
          <a:gradFill>
            <a:gsLst>
              <a:gs pos="0">
                <a:srgbClr val="E2E2E2"/>
              </a:gs>
              <a:gs pos="50000">
                <a:srgbClr val="E2E2E2">
                  <a:alpha val="65000"/>
                </a:srgbClr>
              </a:gs>
              <a:gs pos="100000">
                <a:srgbClr val="E2E2E2">
                  <a:alpha val="0"/>
                </a:srgbClr>
              </a:gs>
            </a:gsLst>
            <a:lin ang="5400000" scaled="1"/>
          </a:gradFill>
        </p:spPr>
        <p:txBody>
          <a:bodyPr tIns="100584" anchor="t" anchorCtr="0"/>
          <a:lstStyle>
            <a:lvl1pPr marL="0" indent="0" algn="ctr">
              <a:buNone/>
              <a:defRPr sz="20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30713" y="149012"/>
            <a:ext cx="11527400" cy="51206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6"/>
          <p:cNvSpPr>
            <a:spLocks noGrp="1"/>
          </p:cNvSpPr>
          <p:nvPr>
            <p:ph sz="quarter" idx="11" hasCustomPrompt="1"/>
          </p:nvPr>
        </p:nvSpPr>
        <p:spPr>
          <a:xfrm>
            <a:off x="330713" y="593476"/>
            <a:ext cx="11527400" cy="443198"/>
          </a:xfrm>
          <a:noFill/>
        </p:spPr>
        <p:txBody>
          <a:bodyPr vert="horz" wrap="square" lIns="109728" tIns="45720" rIns="91440" bIns="45720" rtlCol="0">
            <a:spAutoFit/>
          </a:bodyPr>
          <a:lstStyle>
            <a:lvl1pPr marL="0" algn="l" defTabSz="456924" rtl="0" eaLnBrk="1" latinLnBrk="0" hangingPunct="1">
              <a:buNone/>
              <a:defRPr lang="en-US" sz="2400" b="0" i="0" kern="1200" dirty="0" smtClean="0">
                <a:solidFill>
                  <a:srgbClr val="63858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-231637" algn="l" defTabSz="456924" rtl="0" eaLnBrk="1" latinLnBrk="0" hangingPunct="1">
              <a:lnSpc>
                <a:spcPct val="95000"/>
              </a:lnSpc>
              <a:spcBef>
                <a:spcPts val="0"/>
              </a:spcBef>
              <a:buClr>
                <a:srgbClr val="0075BF"/>
              </a:buClr>
              <a:buFont typeface="Wingdings" pitchFamily="2" charset="2"/>
              <a:buNone/>
            </a:pPr>
            <a:r>
              <a:rPr lang="en-US"/>
              <a:t>Click to edit Master subtitle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033828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0715" y="785167"/>
            <a:ext cx="5564673" cy="5497938"/>
          </a:xfrm>
        </p:spPr>
        <p:txBody>
          <a:bodyPr lIns="109728"/>
          <a:lstStyle>
            <a:lvl1pPr>
              <a:defRPr sz="23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6" y="785167"/>
            <a:ext cx="5566859" cy="5497938"/>
          </a:xfrm>
        </p:spPr>
        <p:txBody>
          <a:bodyPr lIns="109728"/>
          <a:lstStyle>
            <a:lvl1pPr>
              <a:defRPr sz="23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30713" y="149012"/>
            <a:ext cx="11527400" cy="51206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69033828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8150" y="828711"/>
            <a:ext cx="5486400" cy="5456828"/>
          </a:xfrm>
          <a:gradFill>
            <a:gsLst>
              <a:gs pos="0">
                <a:srgbClr val="E2E2E2"/>
              </a:gs>
              <a:gs pos="50000">
                <a:srgbClr val="E2E2E2">
                  <a:alpha val="65000"/>
                </a:srgbClr>
              </a:gs>
              <a:gs pos="100000">
                <a:srgbClr val="E2E2E2">
                  <a:alpha val="0"/>
                </a:srgbClr>
              </a:gs>
            </a:gsLst>
            <a:lin ang="5400000" scaled="1"/>
          </a:gradFill>
        </p:spPr>
        <p:txBody>
          <a:bodyPr lIns="182880" tIns="91440" rIns="182880"/>
          <a:lstStyle>
            <a:lvl1pPr marL="228600" indent="-228600">
              <a:buFont typeface="Arial" pitchFamily="34" charset="0"/>
              <a:buChar char="•"/>
              <a:defRPr sz="2200" b="0"/>
            </a:lvl1pPr>
            <a:lvl2pPr marL="515938" indent="-233363">
              <a:spcBef>
                <a:spcPts val="600"/>
              </a:spcBef>
              <a:defRPr sz="2000">
                <a:solidFill>
                  <a:schemeClr val="tx1"/>
                </a:solidFill>
              </a:defRPr>
            </a:lvl2pPr>
            <a:lvl3pPr marL="739775" indent="-223838">
              <a:defRPr sz="1800">
                <a:solidFill>
                  <a:schemeClr val="tx1"/>
                </a:solidFill>
              </a:defRPr>
            </a:lvl3pPr>
            <a:lvl4pPr marL="1031875" indent="-206375"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2213" y="828711"/>
            <a:ext cx="5486400" cy="5456828"/>
          </a:xfrm>
          <a:gradFill>
            <a:gsLst>
              <a:gs pos="0">
                <a:srgbClr val="E2E2E2"/>
              </a:gs>
              <a:gs pos="50000">
                <a:srgbClr val="E2E2E2">
                  <a:alpha val="65000"/>
                </a:srgbClr>
              </a:gs>
              <a:gs pos="100000">
                <a:srgbClr val="E2E2E2">
                  <a:alpha val="0"/>
                </a:srgbClr>
              </a:gs>
            </a:gsLst>
            <a:lin ang="5400000" scaled="1"/>
          </a:gradFill>
        </p:spPr>
        <p:txBody>
          <a:bodyPr lIns="182880" tIns="91440" rIns="182880"/>
          <a:lstStyle>
            <a:lvl1pPr marL="230188" indent="-230188">
              <a:buFont typeface="Arial" pitchFamily="34" charset="0"/>
              <a:buChar char="•"/>
              <a:defRPr sz="2200" b="0"/>
            </a:lvl1pPr>
            <a:lvl2pPr marL="515938" indent="-233363">
              <a:spcBef>
                <a:spcPts val="600"/>
              </a:spcBef>
              <a:defRPr sz="2000">
                <a:solidFill>
                  <a:schemeClr val="tx1"/>
                </a:solidFill>
              </a:defRPr>
            </a:lvl2pPr>
            <a:lvl3pPr marL="739775" indent="-223838">
              <a:defRPr sz="1800">
                <a:solidFill>
                  <a:schemeClr val="tx1"/>
                </a:solidFill>
              </a:defRPr>
            </a:lvl3pPr>
            <a:lvl4pPr marL="1031875" indent="-206375"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30713" y="149012"/>
            <a:ext cx="11527400" cy="51206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69033828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0715" y="808039"/>
            <a:ext cx="5564673" cy="63976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0715" y="1278467"/>
            <a:ext cx="5564673" cy="5099281"/>
          </a:xfrm>
        </p:spPr>
        <p:txBody>
          <a:bodyPr lIns="109728"/>
          <a:lstStyle>
            <a:lvl1pPr>
              <a:lnSpc>
                <a:spcPct val="95000"/>
              </a:lnSpc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6" y="808039"/>
            <a:ext cx="5566859" cy="63976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6" y="1278467"/>
            <a:ext cx="5566859" cy="5099281"/>
          </a:xfrm>
        </p:spPr>
        <p:txBody>
          <a:bodyPr/>
          <a:lstStyle>
            <a:lvl1pPr>
              <a:lnSpc>
                <a:spcPct val="95000"/>
              </a:lnSpc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30713" y="149012"/>
            <a:ext cx="11527400" cy="51206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69033828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8150" y="827087"/>
            <a:ext cx="5499595" cy="5527609"/>
          </a:xfrm>
          <a:gradFill>
            <a:gsLst>
              <a:gs pos="0">
                <a:srgbClr val="E2E2E2"/>
              </a:gs>
              <a:gs pos="50000">
                <a:srgbClr val="E2E2E2">
                  <a:alpha val="65000"/>
                </a:srgbClr>
              </a:gs>
              <a:gs pos="100000">
                <a:srgbClr val="E2E2E2">
                  <a:alpha val="0"/>
                </a:srgbClr>
              </a:gs>
            </a:gsLst>
            <a:lin ang="5400000" scaled="1"/>
          </a:gradFill>
        </p:spPr>
        <p:txBody>
          <a:bodyPr lIns="228600" tIns="82296" rIns="228600" anchor="t" anchorCtr="0"/>
          <a:lstStyle>
            <a:lvl1pPr marL="0" indent="0">
              <a:buNone/>
              <a:defRPr sz="23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6860" y="827087"/>
            <a:ext cx="5501756" cy="5527609"/>
          </a:xfrm>
          <a:gradFill>
            <a:gsLst>
              <a:gs pos="0">
                <a:srgbClr val="E2E2E2"/>
              </a:gs>
              <a:gs pos="50000">
                <a:srgbClr val="E2E2E2">
                  <a:alpha val="65000"/>
                </a:srgbClr>
              </a:gs>
              <a:gs pos="100000">
                <a:srgbClr val="E2E2E2">
                  <a:alpha val="0"/>
                </a:srgbClr>
              </a:gs>
            </a:gsLst>
            <a:lin ang="5400000" scaled="1"/>
          </a:gradFill>
        </p:spPr>
        <p:txBody>
          <a:bodyPr lIns="228600" tIns="82296" rIns="228600" anchor="t" anchorCtr="0"/>
          <a:lstStyle>
            <a:lvl1pPr marL="0" indent="0">
              <a:buNone/>
              <a:defRPr sz="23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8154" y="1305730"/>
            <a:ext cx="5499596" cy="4845745"/>
          </a:xfrm>
        </p:spPr>
        <p:txBody>
          <a:bodyPr lIns="228600" rIns="228600"/>
          <a:lstStyle>
            <a:lvl1pPr marL="228600" indent="-228600">
              <a:lnSpc>
                <a:spcPct val="98000"/>
              </a:lnSpc>
              <a:spcBef>
                <a:spcPts val="900"/>
              </a:spcBef>
              <a:buClr>
                <a:schemeClr val="bg1">
                  <a:lumMod val="50000"/>
                </a:schemeClr>
              </a:buClr>
              <a:defRPr sz="2000">
                <a:solidFill>
                  <a:srgbClr val="000000"/>
                </a:solidFill>
              </a:defRPr>
            </a:lvl1pPr>
            <a:lvl2pPr marL="457200" indent="-228600">
              <a:lnSpc>
                <a:spcPct val="98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>
                <a:solidFill>
                  <a:schemeClr val="tx1"/>
                </a:solidFill>
              </a:defRPr>
            </a:lvl2pPr>
            <a:lvl3pPr marL="657225" indent="-203200">
              <a:lnSpc>
                <a:spcPct val="98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600">
                <a:solidFill>
                  <a:schemeClr val="tx1"/>
                </a:solidFill>
              </a:defRPr>
            </a:lvl3pPr>
            <a:lvl4pPr marL="915988" indent="-206375">
              <a:lnSpc>
                <a:spcPct val="98000"/>
              </a:lnSpc>
              <a:buClr>
                <a:schemeClr val="bg1">
                  <a:lumMod val="50000"/>
                </a:schemeClr>
              </a:buClr>
              <a:defRPr sz="1600">
                <a:solidFill>
                  <a:schemeClr val="tx1"/>
                </a:solidFill>
              </a:defRPr>
            </a:lvl4pPr>
            <a:lvl5pPr>
              <a:lnSpc>
                <a:spcPct val="98000"/>
              </a:lnSpc>
              <a:buClr>
                <a:schemeClr val="bg1">
                  <a:lumMod val="50000"/>
                </a:schemeClr>
              </a:buCl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56861" y="1305730"/>
            <a:ext cx="5501756" cy="4845745"/>
          </a:xfrm>
        </p:spPr>
        <p:txBody>
          <a:bodyPr lIns="228600" rIns="228600"/>
          <a:lstStyle>
            <a:lvl1pPr marL="228600" indent="-228600">
              <a:lnSpc>
                <a:spcPct val="98000"/>
              </a:lnSpc>
              <a:spcBef>
                <a:spcPts val="900"/>
              </a:spcBef>
              <a:buClr>
                <a:schemeClr val="bg1">
                  <a:lumMod val="50000"/>
                </a:schemeClr>
              </a:buClr>
              <a:defRPr sz="2000"/>
            </a:lvl1pPr>
            <a:lvl2pPr marL="457200" indent="-228600">
              <a:lnSpc>
                <a:spcPct val="98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>
                <a:solidFill>
                  <a:schemeClr val="tx1"/>
                </a:solidFill>
              </a:defRPr>
            </a:lvl2pPr>
            <a:lvl3pPr marL="644525" indent="-192088">
              <a:lnSpc>
                <a:spcPct val="98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600">
                <a:solidFill>
                  <a:schemeClr val="tx1"/>
                </a:solidFill>
              </a:defRPr>
            </a:lvl3pPr>
            <a:lvl4pPr marL="915988" indent="-206375">
              <a:lnSpc>
                <a:spcPct val="98000"/>
              </a:lnSpc>
              <a:buClr>
                <a:schemeClr val="bg1">
                  <a:lumMod val="50000"/>
                </a:schemeClr>
              </a:buClr>
              <a:defRPr sz="1600">
                <a:solidFill>
                  <a:schemeClr val="tx1"/>
                </a:solidFill>
              </a:defRPr>
            </a:lvl4pPr>
            <a:lvl5pPr>
              <a:lnSpc>
                <a:spcPct val="98000"/>
              </a:lnSpc>
              <a:buClr>
                <a:schemeClr val="bg1">
                  <a:lumMod val="50000"/>
                </a:schemeClr>
              </a:buCl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30713" y="149012"/>
            <a:ext cx="11527400" cy="51206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69033828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Grey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8150" y="1208575"/>
            <a:ext cx="5499595" cy="5123069"/>
          </a:xfrm>
          <a:gradFill>
            <a:gsLst>
              <a:gs pos="0">
                <a:srgbClr val="E2E2E2"/>
              </a:gs>
              <a:gs pos="50000">
                <a:srgbClr val="E2E2E2">
                  <a:alpha val="65000"/>
                </a:srgbClr>
              </a:gs>
              <a:gs pos="100000">
                <a:srgbClr val="E2E2E2">
                  <a:alpha val="0"/>
                </a:srgbClr>
              </a:gs>
            </a:gsLst>
            <a:lin ang="5400000" scaled="1"/>
          </a:gradFill>
        </p:spPr>
        <p:txBody>
          <a:bodyPr lIns="182880" tIns="82296" rIns="182880" anchor="t" anchorCtr="0"/>
          <a:lstStyle>
            <a:lvl1pPr marL="0" indent="0">
              <a:buNone/>
              <a:defRPr sz="23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6860" y="1208575"/>
            <a:ext cx="5501756" cy="5123069"/>
          </a:xfrm>
          <a:gradFill>
            <a:gsLst>
              <a:gs pos="0">
                <a:srgbClr val="E2E2E2"/>
              </a:gs>
              <a:gs pos="50000">
                <a:srgbClr val="E2E2E2">
                  <a:alpha val="65000"/>
                </a:srgbClr>
              </a:gs>
              <a:gs pos="100000">
                <a:srgbClr val="E2E2E2">
                  <a:alpha val="0"/>
                </a:srgbClr>
              </a:gs>
            </a:gsLst>
            <a:lin ang="5400000" scaled="1"/>
          </a:gradFill>
        </p:spPr>
        <p:txBody>
          <a:bodyPr lIns="182880" tIns="82296" rIns="182880" anchor="t" anchorCtr="0"/>
          <a:lstStyle>
            <a:lvl1pPr marL="0" indent="0">
              <a:buNone/>
              <a:defRPr sz="23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8153" y="1677901"/>
            <a:ext cx="5499596" cy="4396245"/>
          </a:xfrm>
        </p:spPr>
        <p:txBody>
          <a:bodyPr lIns="228600" rIns="228600"/>
          <a:lstStyle>
            <a:lvl1pPr marL="231775" indent="-231775">
              <a:spcBef>
                <a:spcPts val="900"/>
              </a:spcBef>
              <a:buClr>
                <a:schemeClr val="bg1">
                  <a:lumMod val="50000"/>
                </a:schemeClr>
              </a:buClr>
              <a:defRPr sz="2000">
                <a:solidFill>
                  <a:schemeClr val="tx1"/>
                </a:solidFill>
              </a:defRPr>
            </a:lvl1pPr>
            <a:lvl2pPr marL="519113" indent="-230188"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>
                <a:solidFill>
                  <a:schemeClr val="tx1"/>
                </a:solidFill>
              </a:defRPr>
            </a:lvl3pPr>
            <a:lvl4pPr>
              <a:buClr>
                <a:schemeClr val="bg1">
                  <a:lumMod val="50000"/>
                </a:schemeClr>
              </a:buClr>
              <a:defRPr sz="1600">
                <a:solidFill>
                  <a:schemeClr val="tx1"/>
                </a:solidFill>
              </a:defRPr>
            </a:lvl4pPr>
            <a:lvl5pPr>
              <a:buClr>
                <a:schemeClr val="bg1">
                  <a:lumMod val="50000"/>
                </a:schemeClr>
              </a:buCl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56860" y="1677901"/>
            <a:ext cx="5501756" cy="4396245"/>
          </a:xfrm>
        </p:spPr>
        <p:txBody>
          <a:bodyPr lIns="228600" rIns="228600"/>
          <a:lstStyle>
            <a:lvl1pPr marL="231775" indent="-231775">
              <a:spcBef>
                <a:spcPts val="900"/>
              </a:spcBef>
              <a:buClr>
                <a:schemeClr val="bg1">
                  <a:lumMod val="50000"/>
                </a:schemeClr>
              </a:buClr>
              <a:defRPr sz="2000">
                <a:solidFill>
                  <a:schemeClr val="tx1"/>
                </a:solidFill>
              </a:defRPr>
            </a:lvl1pPr>
            <a:lvl2pPr marL="517525" indent="-228600"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>
                <a:solidFill>
                  <a:schemeClr val="tx1"/>
                </a:solidFill>
              </a:defRPr>
            </a:lvl3pPr>
            <a:lvl4pPr>
              <a:buClr>
                <a:schemeClr val="bg1">
                  <a:lumMod val="50000"/>
                </a:schemeClr>
              </a:buClr>
              <a:defRPr sz="1600">
                <a:solidFill>
                  <a:schemeClr val="tx1"/>
                </a:solidFill>
              </a:defRPr>
            </a:lvl4pPr>
            <a:lvl5pPr>
              <a:buClr>
                <a:schemeClr val="bg1">
                  <a:lumMod val="50000"/>
                </a:schemeClr>
              </a:buCl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30713" y="149012"/>
            <a:ext cx="11527400" cy="51206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 hasCustomPrompt="1"/>
          </p:nvPr>
        </p:nvSpPr>
        <p:spPr>
          <a:xfrm>
            <a:off x="330713" y="593476"/>
            <a:ext cx="11527400" cy="443198"/>
          </a:xfrm>
          <a:noFill/>
        </p:spPr>
        <p:txBody>
          <a:bodyPr vert="horz" wrap="square" lIns="109728" tIns="45720" rIns="91440" bIns="45720" rtlCol="0">
            <a:spAutoFit/>
          </a:bodyPr>
          <a:lstStyle>
            <a:lvl1pPr marL="0" algn="l" defTabSz="456924" rtl="0" eaLnBrk="1" latinLnBrk="0" hangingPunct="1">
              <a:buNone/>
              <a:defRPr lang="en-US" sz="2400" b="0" i="0" kern="1200" dirty="0" smtClean="0">
                <a:solidFill>
                  <a:srgbClr val="63858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-231637" algn="l" defTabSz="456924" rtl="0" eaLnBrk="1" latinLnBrk="0" hangingPunct="1">
              <a:lnSpc>
                <a:spcPct val="95000"/>
              </a:lnSpc>
              <a:spcBef>
                <a:spcPts val="0"/>
              </a:spcBef>
              <a:buClr>
                <a:srgbClr val="0075BF"/>
              </a:buClr>
              <a:buFont typeface="Wingdings" pitchFamily="2" charset="2"/>
              <a:buNone/>
            </a:pPr>
            <a:r>
              <a:rPr lang="en-US"/>
              <a:t>Click to edit Master subtitle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033828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361950" y="623138"/>
            <a:ext cx="11826876" cy="1406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496572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1" y="894"/>
            <a:ext cx="12182477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686" y="3110755"/>
            <a:ext cx="10699454" cy="1080939"/>
          </a:xfrm>
          <a:noFill/>
        </p:spPr>
        <p:txBody>
          <a:bodyPr wrap="square" tIns="91440" bIns="91440" anchor="b" anchorCtr="0">
            <a:noAutofit/>
          </a:bodyPr>
          <a:lstStyle>
            <a:lvl1pPr algn="ctr">
              <a:lnSpc>
                <a:spcPct val="95000"/>
              </a:lnSpc>
              <a:defRPr sz="3000" b="1" cap="none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48006" y="4460329"/>
            <a:ext cx="10692814" cy="1500187"/>
          </a:xfrm>
        </p:spPr>
        <p:txBody>
          <a:bodyPr anchor="t" anchorCtr="0">
            <a:normAutofit/>
          </a:bodyPr>
          <a:lstStyle>
            <a:lvl1pPr marL="0" indent="0" algn="ctr">
              <a:buNone/>
              <a:defRPr sz="2200" b="1" i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4974147" y="6601688"/>
            <a:ext cx="2240678" cy="153888"/>
          </a:xfrm>
          <a:prstGeom prst="rect">
            <a:avLst/>
          </a:prstGeom>
        </p:spPr>
        <p:txBody>
          <a:bodyPr wrap="none" lIns="0" tIns="0" rIns="0" bIns="0" rtlCol="0" anchor="ctr" anchorCtr="0">
            <a:spAutoFit/>
          </a:bodyPr>
          <a:lstStyle/>
          <a:p>
            <a:pPr algn="ctr">
              <a:defRPr/>
            </a:pPr>
            <a:r>
              <a:rPr lang="en-US" sz="1000" b="1" kern="700" spc="10" baseline="0" dirty="0">
                <a:solidFill>
                  <a:schemeClr val="bg1">
                    <a:lumMod val="50000"/>
                  </a:schemeClr>
                </a:solidFill>
                <a:latin typeface="+mj-lt"/>
                <a:ea typeface="Inter" panose="020B0502030000000004" pitchFamily="34" charset="0"/>
                <a:cs typeface="Arial" panose="020B0604020202020204" pitchFamily="34" charset="0"/>
              </a:rPr>
              <a:t>Public Information     © onsemi 2021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58CCDD-9A8D-4AFD-95A4-1C92A94A40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89238" y="6421226"/>
            <a:ext cx="1490469" cy="260454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138357" y="6601688"/>
            <a:ext cx="157094" cy="153888"/>
          </a:xfrm>
          <a:prstGeom prst="rect">
            <a:avLst/>
          </a:prstGeom>
        </p:spPr>
        <p:txBody>
          <a:bodyPr wrap="none" lIns="0" tIns="0" rIns="0" bIns="0" rtlCol="0" anchor="ctr" anchorCtr="0">
            <a:spAutoFit/>
          </a:bodyPr>
          <a:lstStyle/>
          <a:p>
            <a:pPr algn="ctr">
              <a:defRPr/>
            </a:pPr>
            <a:fld id="{5853B473-0271-47CF-900A-D77E281FB591}" type="slidenum">
              <a:rPr lang="en-US" sz="1000" b="1" smtClean="0">
                <a:solidFill>
                  <a:schemeClr val="tx2"/>
                </a:solidFill>
                <a:latin typeface="+mj-lt"/>
                <a:ea typeface="Inter" panose="020B0502030000000004" pitchFamily="34" charset="0"/>
                <a:cs typeface="Arial" panose="020B0604020202020204" pitchFamily="34" charset="0"/>
              </a:rPr>
              <a:pPr algn="ctr">
                <a:defRPr/>
              </a:pPr>
              <a:t>‹#›</a:t>
            </a:fld>
            <a:endParaRPr lang="en-US" sz="1000" b="1">
              <a:solidFill>
                <a:schemeClr val="tx2"/>
              </a:solidFill>
              <a:latin typeface="+mj-lt"/>
              <a:ea typeface="Inter" panose="020B05020300000000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1420019" y="4328174"/>
            <a:ext cx="9348787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6697059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1655843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nsemi_logo_tag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4003" y="2544566"/>
            <a:ext cx="4940818" cy="1441303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4908831" y="5059903"/>
            <a:ext cx="2371162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Follow Us @onsemi</a:t>
            </a:r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4155239" y="5634960"/>
            <a:ext cx="3878346" cy="398110"/>
            <a:chOff x="4235925" y="5527380"/>
            <a:chExt cx="3878346" cy="398110"/>
          </a:xfrm>
        </p:grpSpPr>
        <p:pic>
          <p:nvPicPr>
            <p:cNvPr id="16" name="Picture 15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98330" y="5527380"/>
              <a:ext cx="468052" cy="379903"/>
            </a:xfrm>
            <a:prstGeom prst="rect">
              <a:avLst/>
            </a:prstGeom>
            <a:ln>
              <a:noFill/>
            </a:ln>
            <a:effectLst>
              <a:outerShdw blurRad="114300" dist="254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7" name="Picture 16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17277" y="5527380"/>
              <a:ext cx="379903" cy="379903"/>
            </a:xfrm>
            <a:prstGeom prst="rect">
              <a:avLst/>
            </a:prstGeom>
            <a:ln>
              <a:noFill/>
            </a:ln>
            <a:effectLst>
              <a:outerShdw blurRad="114300" dist="254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8" name="Picture 17"/>
            <p:cNvPicPr>
              <a:picLocks noChangeAspect="1"/>
            </p:cNvPicPr>
            <p:nvPr userDrawn="1"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44" t="14024" r="14386" b="14591"/>
            <a:stretch/>
          </p:blipFill>
          <p:spPr>
            <a:xfrm>
              <a:off x="4235925" y="5542904"/>
              <a:ext cx="385142" cy="379903"/>
            </a:xfrm>
            <a:prstGeom prst="rect">
              <a:avLst/>
            </a:prstGeom>
            <a:ln>
              <a:noFill/>
            </a:ln>
            <a:effectLst>
              <a:outerShdw blurRad="114300" dist="254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9" name="Picture 18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177" r="15128"/>
            <a:stretch>
              <a:fillRect/>
            </a:stretch>
          </p:blipFill>
          <p:spPr>
            <a:xfrm>
              <a:off x="5070021" y="5545587"/>
              <a:ext cx="457200" cy="379903"/>
            </a:xfrm>
            <a:prstGeom prst="rect">
              <a:avLst/>
            </a:prstGeom>
            <a:ln>
              <a:noFill/>
            </a:ln>
            <a:effectLst>
              <a:outerShdw blurRad="114300" dist="254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0" name="Picture 19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34368" y="5542904"/>
              <a:ext cx="379903" cy="379903"/>
            </a:xfrm>
            <a:prstGeom prst="rect">
              <a:avLst/>
            </a:prstGeom>
            <a:ln>
              <a:noFill/>
            </a:ln>
            <a:effectLst>
              <a:outerShdw blurRad="114300" dist="25400" dir="5400000" algn="t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22" name="TextBox 21"/>
          <p:cNvSpPr txBox="1"/>
          <p:nvPr userDrawn="1"/>
        </p:nvSpPr>
        <p:spPr>
          <a:xfrm>
            <a:off x="5296757" y="6190684"/>
            <a:ext cx="1595310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www.onsemi</a:t>
            </a:r>
          </a:p>
        </p:txBody>
      </p:sp>
    </p:spTree>
    <p:extLst>
      <p:ext uri="{BB962C8B-B14F-4D97-AF65-F5344CB8AC3E}">
        <p14:creationId xmlns:p14="http://schemas.microsoft.com/office/powerpoint/2010/main" val="2351655843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450" y="1"/>
            <a:ext cx="11228955" cy="6858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790C8159-75F0-44AB-9D13-C5C57BE79478}" type="datetime1">
              <a:rPr lang="en-US" smtClean="0"/>
              <a:pPr/>
              <a:t>5/25/2022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727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ection Dark Option 1.jpg"/>
          <p:cNvPicPr>
            <a:picLocks noChangeAspect="1"/>
          </p:cNvPicPr>
          <p:nvPr userDrawn="1"/>
        </p:nvPicPr>
        <p:blipFill>
          <a:blip r:embed="rId2"/>
          <a:srcRect r="274"/>
          <a:stretch>
            <a:fillRect/>
          </a:stretch>
        </p:blipFill>
        <p:spPr>
          <a:xfrm>
            <a:off x="-64" y="2679"/>
            <a:ext cx="12188952" cy="68553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686" y="3119721"/>
            <a:ext cx="10699454" cy="1071974"/>
          </a:xfrm>
          <a:noFill/>
        </p:spPr>
        <p:txBody>
          <a:bodyPr wrap="square" tIns="91440" bIns="91440" anchor="b" anchorCtr="0">
            <a:noAutofit/>
          </a:bodyPr>
          <a:lstStyle>
            <a:lvl1pPr algn="ctr">
              <a:lnSpc>
                <a:spcPct val="95000"/>
              </a:lnSpc>
              <a:defRPr sz="30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48006" y="4496189"/>
            <a:ext cx="10692814" cy="1500187"/>
          </a:xfrm>
        </p:spPr>
        <p:txBody>
          <a:bodyPr anchor="t" anchorCtr="0">
            <a:normAutofit/>
          </a:bodyPr>
          <a:lstStyle>
            <a:lvl1pPr marL="0" indent="0" algn="ctr">
              <a:buNone/>
              <a:defRPr sz="2200" b="1" i="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subtitle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420019" y="4310244"/>
            <a:ext cx="9348787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4938237" y="6601688"/>
            <a:ext cx="2312493" cy="153888"/>
          </a:xfrm>
          <a:prstGeom prst="rect">
            <a:avLst/>
          </a:prstGeom>
        </p:spPr>
        <p:txBody>
          <a:bodyPr wrap="none" lIns="0" tIns="0" rIns="0" bIns="0" rtlCol="0" anchor="ctr" anchorCtr="0">
            <a:spAutoFit/>
          </a:bodyPr>
          <a:lstStyle/>
          <a:p>
            <a:pPr algn="ctr">
              <a:defRPr/>
            </a:pPr>
            <a:r>
              <a:rPr lang="en-US" sz="1000" b="1" kern="700" spc="10" baseline="0" dirty="0">
                <a:solidFill>
                  <a:schemeClr val="bg1">
                    <a:lumMod val="50000"/>
                  </a:schemeClr>
                </a:solidFill>
                <a:latin typeface="+mj-lt"/>
                <a:ea typeface="Inter" panose="020B0502030000000004" pitchFamily="34" charset="0"/>
                <a:cs typeface="Arial" panose="020B0604020202020204" pitchFamily="34" charset="0"/>
              </a:rPr>
              <a:t>Public Information     © onsemi 2021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3AD8E52-43D2-4F06-A83A-E75DA3B2CED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18735" y="6441146"/>
            <a:ext cx="1490469" cy="274320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138357" y="6601688"/>
            <a:ext cx="157094" cy="153888"/>
          </a:xfrm>
          <a:prstGeom prst="rect">
            <a:avLst/>
          </a:prstGeom>
        </p:spPr>
        <p:txBody>
          <a:bodyPr wrap="none" lIns="0" tIns="0" rIns="0" bIns="0" rtlCol="0" anchor="ctr" anchorCtr="0">
            <a:spAutoFit/>
          </a:bodyPr>
          <a:lstStyle/>
          <a:p>
            <a:pPr algn="ctr">
              <a:defRPr/>
            </a:pPr>
            <a:fld id="{5853B473-0271-47CF-900A-D77E281FB591}" type="slidenum">
              <a:rPr lang="en-US" sz="1000" b="1" smtClean="0">
                <a:solidFill>
                  <a:schemeClr val="bg1">
                    <a:lumMod val="50000"/>
                  </a:schemeClr>
                </a:solidFill>
                <a:latin typeface="+mj-lt"/>
                <a:ea typeface="Inter" panose="020B0502030000000004" pitchFamily="34" charset="0"/>
                <a:cs typeface="Arial" panose="020B0604020202020204" pitchFamily="34" charset="0"/>
              </a:rPr>
              <a:pPr algn="ctr">
                <a:defRPr/>
              </a:pPr>
              <a:t>‹#›</a:t>
            </a:fld>
            <a:endParaRPr lang="en-US" sz="1000" b="1">
              <a:solidFill>
                <a:schemeClr val="bg1">
                  <a:lumMod val="50000"/>
                </a:schemeClr>
              </a:solidFill>
              <a:latin typeface="+mj-lt"/>
              <a:ea typeface="Inter" panose="020B05020300000000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6697059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30713" y="149012"/>
            <a:ext cx="11527400" cy="51206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329120" y="753533"/>
            <a:ext cx="11530584" cy="579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BF58A7-E143-45E9-B17F-3A27599A33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5566" y="53340"/>
            <a:ext cx="1953259" cy="1075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633339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E6E4D4-CB70-461F-BEF9-733550A5888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5566" y="53340"/>
            <a:ext cx="1953259" cy="1075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068833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6"/>
          <p:cNvSpPr>
            <a:spLocks noGrp="1"/>
          </p:cNvSpPr>
          <p:nvPr>
            <p:ph sz="quarter" idx="11" hasCustomPrompt="1"/>
          </p:nvPr>
        </p:nvSpPr>
        <p:spPr>
          <a:xfrm>
            <a:off x="330713" y="593476"/>
            <a:ext cx="11527400" cy="443198"/>
          </a:xfrm>
          <a:noFill/>
        </p:spPr>
        <p:txBody>
          <a:bodyPr vert="horz" wrap="square" lIns="109728" tIns="45720" rIns="91440" bIns="45720" rtlCol="0">
            <a:spAutoFit/>
          </a:bodyPr>
          <a:lstStyle>
            <a:lvl1pPr marL="0" algn="l" defTabSz="456924" rtl="0" eaLnBrk="1" latinLnBrk="0" hangingPunct="1">
              <a:buNone/>
              <a:defRPr lang="en-US" sz="2400" b="0" i="0" kern="1200" dirty="0" smtClean="0">
                <a:solidFill>
                  <a:srgbClr val="63858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-231637" algn="l" defTabSz="456924" rtl="0" eaLnBrk="1" latinLnBrk="0" hangingPunct="1">
              <a:lnSpc>
                <a:spcPct val="95000"/>
              </a:lnSpc>
              <a:spcBef>
                <a:spcPts val="0"/>
              </a:spcBef>
              <a:buClr>
                <a:srgbClr val="0075BF"/>
              </a:buClr>
              <a:buFont typeface="Wingdings" pitchFamily="2" charset="2"/>
              <a:buNone/>
            </a:pPr>
            <a:r>
              <a:rPr lang="en-US"/>
              <a:t>Click to edit Master subtitle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824906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6"/>
          <p:cNvSpPr>
            <a:spLocks noGrp="1"/>
          </p:cNvSpPr>
          <p:nvPr>
            <p:ph sz="quarter" idx="11" hasCustomPrompt="1"/>
          </p:nvPr>
        </p:nvSpPr>
        <p:spPr>
          <a:xfrm>
            <a:off x="330713" y="593476"/>
            <a:ext cx="11527400" cy="443198"/>
          </a:xfrm>
          <a:noFill/>
        </p:spPr>
        <p:txBody>
          <a:bodyPr vert="horz" wrap="square" lIns="109728" tIns="45720" rIns="91440" bIns="45720" rtlCol="0">
            <a:spAutoFit/>
          </a:bodyPr>
          <a:lstStyle>
            <a:lvl1pPr marL="0" algn="l" defTabSz="456924" rtl="0" eaLnBrk="1" latinLnBrk="0" hangingPunct="1">
              <a:buNone/>
              <a:defRPr lang="en-US" sz="2400" b="0" i="0" kern="1200" dirty="0" smtClean="0">
                <a:solidFill>
                  <a:srgbClr val="63858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-231637" algn="l" defTabSz="456924" rtl="0" eaLnBrk="1" latinLnBrk="0" hangingPunct="1">
              <a:lnSpc>
                <a:spcPct val="95000"/>
              </a:lnSpc>
              <a:spcBef>
                <a:spcPts val="0"/>
              </a:spcBef>
              <a:buClr>
                <a:srgbClr val="0075BF"/>
              </a:buClr>
              <a:buFont typeface="Wingdings" pitchFamily="2" charset="2"/>
              <a:buNone/>
            </a:pPr>
            <a:r>
              <a:rPr lang="en-US"/>
              <a:t>Click to edit Master subtitle styles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329120" y="1159932"/>
            <a:ext cx="11530584" cy="5427663"/>
          </a:xfrm>
        </p:spPr>
        <p:txBody>
          <a:bodyPr lIns="109728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20824906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-Line 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225" y="138607"/>
            <a:ext cx="11530584" cy="943532"/>
          </a:xfrm>
        </p:spPr>
        <p:txBody>
          <a:bodyPr anchor="b" anchorCtr="0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24691482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Line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225" y="138606"/>
            <a:ext cx="11530584" cy="943532"/>
          </a:xfrm>
        </p:spPr>
        <p:txBody>
          <a:bodyPr anchor="b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330712" y="1170561"/>
            <a:ext cx="11530584" cy="5385882"/>
          </a:xfrm>
        </p:spPr>
        <p:txBody>
          <a:bodyPr lIns="109728"/>
          <a:lstStyle>
            <a:lvl3pPr>
              <a:spcBef>
                <a:spcPts val="600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24691482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0713" y="149012"/>
            <a:ext cx="11527400" cy="51206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0712" y="1024467"/>
            <a:ext cx="11530584" cy="52043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138357" y="6601688"/>
            <a:ext cx="157094" cy="153888"/>
          </a:xfrm>
          <a:prstGeom prst="rect">
            <a:avLst/>
          </a:prstGeom>
        </p:spPr>
        <p:txBody>
          <a:bodyPr wrap="none" lIns="0" tIns="0" rIns="0" bIns="0" rtlCol="0" anchor="ctr" anchorCtr="0">
            <a:spAutoFit/>
          </a:bodyPr>
          <a:lstStyle/>
          <a:p>
            <a:pPr algn="ctr">
              <a:defRPr/>
            </a:pPr>
            <a:fld id="{5853B473-0271-47CF-900A-D77E281FB591}" type="slidenum">
              <a:rPr lang="en-US" sz="1000" b="1" smtClean="0">
                <a:solidFill>
                  <a:schemeClr val="tx2"/>
                </a:solidFill>
                <a:latin typeface="+mj-lt"/>
                <a:ea typeface="Inter" panose="020B0502030000000004" pitchFamily="34" charset="0"/>
                <a:cs typeface="Arial" panose="020B0604020202020204" pitchFamily="34" charset="0"/>
              </a:rPr>
              <a:pPr algn="ctr">
                <a:defRPr/>
              </a:pPr>
              <a:t>‹#›</a:t>
            </a:fld>
            <a:endParaRPr lang="en-US" sz="1000" b="1">
              <a:solidFill>
                <a:schemeClr val="tx2"/>
              </a:solidFill>
              <a:latin typeface="+mj-lt"/>
              <a:ea typeface="Inter" panose="020B05020300000000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4974143" y="6601688"/>
            <a:ext cx="2240678" cy="153888"/>
          </a:xfrm>
          <a:prstGeom prst="rect">
            <a:avLst/>
          </a:prstGeom>
        </p:spPr>
        <p:txBody>
          <a:bodyPr wrap="none" lIns="0" tIns="0" rIns="0" bIns="0" rtlCol="0" anchor="ctr" anchorCtr="0">
            <a:spAutoFit/>
          </a:bodyPr>
          <a:lstStyle/>
          <a:p>
            <a:pPr algn="ctr">
              <a:defRPr/>
            </a:pPr>
            <a:r>
              <a:rPr lang="en-US" sz="1000" b="1" kern="700" spc="10" baseline="0">
                <a:solidFill>
                  <a:schemeClr val="bg1">
                    <a:lumMod val="50000"/>
                  </a:schemeClr>
                </a:solidFill>
                <a:latin typeface="+mj-lt"/>
                <a:ea typeface="Inter" panose="020B0502030000000004" pitchFamily="34" charset="0"/>
                <a:cs typeface="Arial" panose="020B0604020202020204" pitchFamily="34" charset="0"/>
              </a:rPr>
              <a:t>Public Information     </a:t>
            </a:r>
            <a:r>
              <a:rPr lang="en-US" sz="1000" b="1" kern="700" spc="10" baseline="0" dirty="0">
                <a:solidFill>
                  <a:schemeClr val="bg1">
                    <a:lumMod val="50000"/>
                  </a:schemeClr>
                </a:solidFill>
                <a:latin typeface="+mj-lt"/>
                <a:ea typeface="Inter" panose="020B0502030000000004" pitchFamily="34" charset="0"/>
                <a:cs typeface="Arial" panose="020B0604020202020204" pitchFamily="34" charset="0"/>
              </a:rPr>
              <a:t>© onsemi 2021</a:t>
            </a:r>
          </a:p>
        </p:txBody>
      </p:sp>
      <p:sp>
        <p:nvSpPr>
          <p:cNvPr id="14" name="Rectangle 13"/>
          <p:cNvSpPr/>
          <p:nvPr userDrawn="1"/>
        </p:nvSpPr>
        <p:spPr>
          <a:xfrm rot="10800000" flipH="1">
            <a:off x="-63" y="6812286"/>
            <a:ext cx="12188952" cy="45719"/>
          </a:xfrm>
          <a:prstGeom prst="rect">
            <a:avLst/>
          </a:prstGeom>
          <a:gradFill flip="none" rotWithShape="1">
            <a:gsLst>
              <a:gs pos="47000">
                <a:schemeClr val="accent1">
                  <a:alpha val="50000"/>
                </a:schemeClr>
              </a:gs>
              <a:gs pos="77000">
                <a:schemeClr val="tx2">
                  <a:lumMod val="60000"/>
                  <a:lumOff val="40000"/>
                  <a:alpha val="50000"/>
                </a:schemeClr>
              </a:gs>
              <a:gs pos="100000">
                <a:srgbClr val="648692">
                  <a:alpha val="49804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 userDrawn="1"/>
        </p:nvSpPr>
        <p:spPr>
          <a:xfrm rot="10800000">
            <a:off x="-63" y="7"/>
            <a:ext cx="12188952" cy="45719"/>
          </a:xfrm>
          <a:prstGeom prst="rect">
            <a:avLst/>
          </a:prstGeom>
          <a:gradFill flip="none" rotWithShape="1">
            <a:gsLst>
              <a:gs pos="47000">
                <a:schemeClr val="accent1">
                  <a:alpha val="50000"/>
                </a:schemeClr>
              </a:gs>
              <a:gs pos="77000">
                <a:schemeClr val="tx2">
                  <a:lumMod val="60000"/>
                  <a:lumOff val="40000"/>
                  <a:alpha val="50000"/>
                </a:schemeClr>
              </a:gs>
              <a:gs pos="100000">
                <a:srgbClr val="648692">
                  <a:alpha val="49804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48FF6F5-18B0-5D40-9D06-8144B7F5F0F0}"/>
              </a:ext>
            </a:extLst>
          </p:cNvPr>
          <p:cNvPicPr>
            <a:picLocks noChangeAspect="1"/>
          </p:cNvPicPr>
          <p:nvPr userDrawn="1"/>
        </p:nvPicPr>
        <p:blipFill>
          <a:blip r:embed="rId24"/>
          <a:stretch>
            <a:fillRect/>
          </a:stretch>
        </p:blipFill>
        <p:spPr>
          <a:xfrm>
            <a:off x="10289238" y="6421226"/>
            <a:ext cx="1490469" cy="260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82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9" r:id="rId3"/>
    <p:sldLayoutId id="2147483650" r:id="rId4"/>
    <p:sldLayoutId id="2147483654" r:id="rId5"/>
    <p:sldLayoutId id="2147483660" r:id="rId6"/>
    <p:sldLayoutId id="2147483687" r:id="rId7"/>
    <p:sldLayoutId id="2147483662" r:id="rId8"/>
    <p:sldLayoutId id="2147483721" r:id="rId9"/>
    <p:sldLayoutId id="2147483664" r:id="rId10"/>
    <p:sldLayoutId id="2147483663" r:id="rId11"/>
    <p:sldLayoutId id="2147483688" r:id="rId12"/>
    <p:sldLayoutId id="2147483725" r:id="rId13"/>
    <p:sldLayoutId id="2147483666" r:id="rId14"/>
    <p:sldLayoutId id="2147483722" r:id="rId15"/>
    <p:sldLayoutId id="2147483653" r:id="rId16"/>
    <p:sldLayoutId id="2147483685" r:id="rId17"/>
    <p:sldLayoutId id="2147483686" r:id="rId18"/>
    <p:sldLayoutId id="2147483655" r:id="rId19"/>
    <p:sldLayoutId id="2147483661" r:id="rId20"/>
    <p:sldLayoutId id="2147483668" r:id="rId21"/>
    <p:sldLayoutId id="2147483730" r:id="rId22"/>
  </p:sldLayoutIdLst>
  <p:transition>
    <p:fade/>
  </p:transition>
  <p:txStyles>
    <p:titleStyle>
      <a:lvl1pPr algn="l" defTabSz="914400" rtl="0" eaLnBrk="1" latinLnBrk="0" hangingPunct="1">
        <a:lnSpc>
          <a:spcPct val="92000"/>
        </a:lnSpc>
        <a:spcBef>
          <a:spcPct val="0"/>
        </a:spcBef>
        <a:buNone/>
        <a:defRPr sz="3000" b="1" i="0" kern="1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61938" indent="-261938" algn="l" defTabSz="914400" rtl="0" eaLnBrk="1" latinLnBrk="0" hangingPunct="1">
        <a:lnSpc>
          <a:spcPct val="100000"/>
        </a:lnSpc>
        <a:spcBef>
          <a:spcPts val="1200"/>
        </a:spcBef>
        <a:buClr>
          <a:schemeClr val="bg1">
            <a:lumMod val="65000"/>
          </a:schemeClr>
        </a:buClr>
        <a:buFont typeface="Arial" pitchFamily="34" charset="0"/>
        <a:buChar char="•"/>
        <a:defRPr sz="2400" b="0" kern="10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608013" indent="-269875" algn="l" defTabSz="914400" rtl="0" eaLnBrk="1" latinLnBrk="0" hangingPunct="1">
        <a:lnSpc>
          <a:spcPct val="100000"/>
        </a:lnSpc>
        <a:spcBef>
          <a:spcPts val="800"/>
        </a:spcBef>
        <a:buClr>
          <a:schemeClr val="bg1">
            <a:lumMod val="65000"/>
          </a:schemeClr>
        </a:buClr>
        <a:buFont typeface="Arial" pitchFamily="34" charset="0"/>
        <a:buChar char="−"/>
        <a:defRPr sz="2200" b="0" kern="10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14400" indent="-223838" algn="l" defTabSz="914400" rtl="0" eaLnBrk="1" latinLnBrk="0" hangingPunct="1">
        <a:lnSpc>
          <a:spcPct val="100000"/>
        </a:lnSpc>
        <a:spcBef>
          <a:spcPts val="600"/>
        </a:spcBef>
        <a:buClr>
          <a:schemeClr val="bg1">
            <a:lumMod val="65000"/>
          </a:schemeClr>
        </a:buClr>
        <a:buFont typeface="Wingdings" pitchFamily="2" charset="2"/>
        <a:buChar char="§"/>
        <a:defRPr sz="1800" b="0" kern="1000" baseline="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257300" indent="-206375" algn="l" defTabSz="914400" rtl="0" eaLnBrk="1" latinLnBrk="0" hangingPunct="1">
        <a:lnSpc>
          <a:spcPct val="100000"/>
        </a:lnSpc>
        <a:spcBef>
          <a:spcPts val="400"/>
        </a:spcBef>
        <a:buClr>
          <a:schemeClr val="bg1">
            <a:lumMod val="65000"/>
          </a:schemeClr>
        </a:buClr>
        <a:buFont typeface="Arial" pitchFamily="34" charset="0"/>
        <a:buChar char="▫"/>
        <a:defRPr sz="1700" b="0" kern="1000">
          <a:solidFill>
            <a:schemeClr val="bg1">
              <a:lumMod val="65000"/>
            </a:schemeClr>
          </a:solidFill>
          <a:latin typeface="+mn-lt"/>
          <a:ea typeface="+mn-ea"/>
          <a:cs typeface="+mn-cs"/>
        </a:defRPr>
      </a:lvl4pPr>
      <a:lvl5pPr marL="1487488" indent="-225425" algn="l" defTabSz="914400" rtl="0" eaLnBrk="1" latinLnBrk="0" hangingPunct="1">
        <a:lnSpc>
          <a:spcPct val="100000"/>
        </a:lnSpc>
        <a:spcBef>
          <a:spcPts val="300"/>
        </a:spcBef>
        <a:buClr>
          <a:schemeClr val="bg1">
            <a:lumMod val="65000"/>
          </a:schemeClr>
        </a:buClr>
        <a:buFont typeface="Arial" panose="020B0604020202020204" pitchFamily="34" charset="0"/>
        <a:buChar char="»"/>
        <a:defRPr sz="1600" b="0" kern="1000">
          <a:solidFill>
            <a:schemeClr val="bg1">
              <a:lumMod val="6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6.jp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onsemi.com/support/evaluation-board/ncp1096gevb" TargetMode="External"/><Relationship Id="rId3" Type="http://schemas.openxmlformats.org/officeDocument/2006/relationships/hyperlink" Target="https://www.onsemi.com/support/evaluation-board/poe-gevb" TargetMode="External"/><Relationship Id="rId7" Type="http://schemas.openxmlformats.org/officeDocument/2006/relationships/hyperlink" Target="https://www.onsemi.com/support/evaluation-board/lighting-power-poe-gevb" TargetMode="External"/><Relationship Id="rId2" Type="http://schemas.openxmlformats.org/officeDocument/2006/relationships/hyperlink" Target="https://www.onsemi.com/support/evaluation-board/ncp1081spcgevb" TargetMode="External"/><Relationship Id="rId1" Type="http://schemas.openxmlformats.org/officeDocument/2006/relationships/slideLayout" Target="../slideLayouts/slideLayout22.xml"/><Relationship Id="rId6" Type="http://schemas.openxmlformats.org/officeDocument/2006/relationships/hyperlink" Target="https://www.onsemi.com/support/evaluation-board/ncp1095gevb" TargetMode="External"/><Relationship Id="rId5" Type="http://schemas.openxmlformats.org/officeDocument/2006/relationships/hyperlink" Target="https://www.onsemi.com/support/evaluation-board/ncp1094gevb" TargetMode="External"/><Relationship Id="rId10" Type="http://schemas.openxmlformats.org/officeDocument/2006/relationships/image" Target="../media/image6.jpg"/><Relationship Id="rId4" Type="http://schemas.openxmlformats.org/officeDocument/2006/relationships/hyperlink" Target="https://www.onsemi.com/support/evaluation-board/ncp1090gevb" TargetMode="External"/><Relationship Id="rId9" Type="http://schemas.openxmlformats.org/officeDocument/2006/relationships/hyperlink" Target="https://www.onsemi.com/design/tools-software/evaluation-board/ncl31010gevk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PoE Powered Devices Product Selector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May 2022</a:t>
            </a:r>
            <a:br>
              <a:rPr lang="en-US" dirty="0"/>
            </a:br>
            <a:r>
              <a:rPr lang="en-US" dirty="0"/>
              <a:t>Mike Sandyck</a:t>
            </a:r>
          </a:p>
        </p:txBody>
      </p:sp>
    </p:spTree>
    <p:extLst>
      <p:ext uri="{BB962C8B-B14F-4D97-AF65-F5344CB8AC3E}">
        <p14:creationId xmlns:p14="http://schemas.microsoft.com/office/powerpoint/2010/main" val="190953810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Practical </a:t>
            </a:r>
            <a:r>
              <a:rPr lang="en-US" dirty="0" err="1"/>
              <a:t>PoE</a:t>
            </a:r>
            <a:r>
              <a:rPr lang="en-US" dirty="0"/>
              <a:t> Power Considerations</a:t>
            </a:r>
            <a:endParaRPr lang="en-US" sz="2799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6117062"/>
              </p:ext>
            </p:extLst>
          </p:nvPr>
        </p:nvGraphicFramePr>
        <p:xfrm>
          <a:off x="1451682" y="1118717"/>
          <a:ext cx="8806715" cy="471818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3932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23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54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94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292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7351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7448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5906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67908">
                <a:tc gridSpan="5">
                  <a:txBody>
                    <a:bodyPr/>
                    <a:lstStyle/>
                    <a:p>
                      <a:pPr algn="l"/>
                      <a:r>
                        <a:rPr lang="nl-BE" sz="1400" dirty="0"/>
                        <a:t>Power Range</a:t>
                      </a:r>
                      <a:endParaRPr lang="en-US" sz="1400" dirty="0"/>
                    </a:p>
                  </a:txBody>
                  <a:tcPr marL="91416" marR="91416" marT="45708" marB="45708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/>
                      <a:r>
                        <a:rPr lang="nl-BE" sz="1400" dirty="0"/>
                        <a:t>Recommended parts</a:t>
                      </a:r>
                      <a:endParaRPr lang="en-US" sz="1400" dirty="0"/>
                    </a:p>
                  </a:txBody>
                  <a:tcPr marL="91416" marR="91416" marT="45708" marB="45708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1221409"/>
                  </a:ext>
                </a:extLst>
              </a:tr>
              <a:tr h="7313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IEEE Standard</a:t>
                      </a: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PD Class</a:t>
                      </a: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Theoretical Power</a:t>
                      </a: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Max</a:t>
                      </a:r>
                      <a:r>
                        <a:rPr lang="en-US" sz="1400" baseline="0" dirty="0"/>
                        <a:t> Power </a:t>
                      </a:r>
                      <a:br>
                        <a:rPr lang="en-US" sz="1400" baseline="0" dirty="0"/>
                      </a:br>
                      <a:r>
                        <a:rPr lang="en-US" sz="1400" baseline="0" dirty="0"/>
                        <a:t>@ PD</a:t>
                      </a:r>
                      <a:endParaRPr lang="en-US" sz="1400" dirty="0"/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Max Power </a:t>
                      </a:r>
                      <a:br>
                        <a:rPr lang="en-US" sz="1400" b="1" dirty="0"/>
                      </a:br>
                      <a:r>
                        <a:rPr lang="en-US" sz="1400" b="1" dirty="0"/>
                        <a:t>@ Application</a:t>
                      </a: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Integrated DCDC</a:t>
                      </a: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Vaux</a:t>
                      </a: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Integrated FET</a:t>
                      </a:r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9138">
                <a:tc rowSpan="4"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2C5985"/>
                          </a:solidFill>
                        </a:rPr>
                        <a:t>802.3af </a:t>
                      </a:r>
                      <a:br>
                        <a:rPr lang="en-US" sz="1400" b="0" dirty="0">
                          <a:solidFill>
                            <a:srgbClr val="2C5985"/>
                          </a:solidFill>
                        </a:rPr>
                      </a:br>
                      <a:r>
                        <a:rPr lang="en-US" sz="1200" b="0" dirty="0">
                          <a:solidFill>
                            <a:srgbClr val="2C5985"/>
                          </a:solidFill>
                        </a:rPr>
                        <a:t>(2pair </a:t>
                      </a:r>
                      <a:r>
                        <a:rPr lang="en-US" sz="1200" b="0" dirty="0" err="1">
                          <a:solidFill>
                            <a:srgbClr val="2C5985"/>
                          </a:solidFill>
                        </a:rPr>
                        <a:t>PoE</a:t>
                      </a:r>
                      <a:r>
                        <a:rPr lang="en-US" sz="1200" b="0" dirty="0">
                          <a:solidFill>
                            <a:srgbClr val="2C5985"/>
                          </a:solidFill>
                        </a:rPr>
                        <a:t>)</a:t>
                      </a:r>
                    </a:p>
                    <a:p>
                      <a:pPr algn="ctr"/>
                      <a:endParaRPr lang="en-US" sz="1400" b="0" dirty="0">
                        <a:solidFill>
                          <a:srgbClr val="2C5985"/>
                        </a:solidFill>
                      </a:endParaRPr>
                    </a:p>
                  </a:txBody>
                  <a:tcPr marL="91416" marR="91416" marT="45708" marB="45708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b="0" dirty="0">
                          <a:solidFill>
                            <a:srgbClr val="2C5985"/>
                          </a:solidFill>
                        </a:rPr>
                        <a:t>0</a:t>
                      </a:r>
                      <a:endParaRPr lang="en-US" sz="1400" b="0" dirty="0">
                        <a:solidFill>
                          <a:srgbClr val="2C5985"/>
                        </a:solidFill>
                      </a:endParaRPr>
                    </a:p>
                  </a:txBody>
                  <a:tcPr marL="91416" marR="91416" marT="45708" marB="45708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b="0" dirty="0">
                          <a:solidFill>
                            <a:srgbClr val="2C5985"/>
                          </a:solidFill>
                        </a:rPr>
                        <a:t>15W</a:t>
                      </a:r>
                      <a:endParaRPr lang="en-US" sz="1400" b="0" dirty="0">
                        <a:solidFill>
                          <a:srgbClr val="2C5985"/>
                        </a:solidFill>
                      </a:endParaRPr>
                    </a:p>
                  </a:txBody>
                  <a:tcPr marL="91416" marR="91416" marT="45708" marB="45708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b="0" dirty="0">
                          <a:solidFill>
                            <a:srgbClr val="2C5985"/>
                          </a:solidFill>
                        </a:rPr>
                        <a:t>13W</a:t>
                      </a:r>
                      <a:endParaRPr lang="en-US" sz="1400" b="0" dirty="0">
                        <a:solidFill>
                          <a:srgbClr val="2C5985"/>
                        </a:solidFill>
                      </a:endParaRPr>
                    </a:p>
                  </a:txBody>
                  <a:tcPr marL="91416" marR="91416" marT="45708" marB="45708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b="1" dirty="0">
                          <a:solidFill>
                            <a:srgbClr val="2C5985"/>
                          </a:solidFill>
                        </a:rPr>
                        <a:t>11,7W</a:t>
                      </a:r>
                      <a:endParaRPr lang="en-US" sz="1400" b="1" dirty="0">
                        <a:solidFill>
                          <a:srgbClr val="2C5985"/>
                        </a:solidFill>
                      </a:endParaRPr>
                    </a:p>
                  </a:txBody>
                  <a:tcPr marL="91416" marR="91416" marT="45708" marB="45708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nl-BE" sz="1200" b="0" dirty="0">
                          <a:solidFill>
                            <a:srgbClr val="2C5985"/>
                          </a:solidFill>
                        </a:rPr>
                        <a:t>NCP1081 NCP1083</a:t>
                      </a:r>
                      <a:endParaRPr lang="en-US" sz="1200" b="0" dirty="0">
                        <a:solidFill>
                          <a:srgbClr val="2C5985"/>
                        </a:solidFill>
                      </a:endParaRPr>
                    </a:p>
                  </a:txBody>
                  <a:tcPr marL="91416" marR="91416" marT="45708" marB="45708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nl-BE" sz="1200" b="0" dirty="0">
                          <a:solidFill>
                            <a:srgbClr val="2C5985"/>
                          </a:solidFill>
                        </a:rPr>
                        <a:t>NCP1083</a:t>
                      </a:r>
                    </a:p>
                    <a:p>
                      <a:pPr algn="ctr"/>
                      <a:r>
                        <a:rPr lang="nl-BE" sz="1200" b="0" dirty="0">
                          <a:solidFill>
                            <a:srgbClr val="2C5985"/>
                          </a:solidFill>
                        </a:rPr>
                        <a:t>NCP1092</a:t>
                      </a:r>
                    </a:p>
                  </a:txBody>
                  <a:tcPr marL="91416" marR="91416" marT="45708" marB="45708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nl-BE" sz="1200" b="0" dirty="0">
                          <a:solidFill>
                            <a:srgbClr val="2C5985"/>
                          </a:solidFill>
                        </a:rPr>
                        <a:t>NCP1090</a:t>
                      </a:r>
                    </a:p>
                    <a:p>
                      <a:pPr algn="ctr"/>
                      <a:r>
                        <a:rPr lang="nl-BE" sz="1200" b="0" dirty="0">
                          <a:solidFill>
                            <a:srgbClr val="2C5985"/>
                          </a:solidFill>
                        </a:rPr>
                        <a:t>NCP1091</a:t>
                      </a:r>
                    </a:p>
                    <a:p>
                      <a:pPr algn="ctr"/>
                      <a:r>
                        <a:rPr lang="nl-BE" sz="1200" b="0" dirty="0">
                          <a:solidFill>
                            <a:srgbClr val="2C5985"/>
                          </a:solidFill>
                        </a:rPr>
                        <a:t>NCP1092</a:t>
                      </a:r>
                      <a:endParaRPr lang="en-US" sz="1200" b="0" dirty="0">
                        <a:solidFill>
                          <a:srgbClr val="2C5985"/>
                        </a:solidFill>
                      </a:endParaRPr>
                    </a:p>
                  </a:txBody>
                  <a:tcPr marL="91416" marR="91416" marT="45708" marB="45708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9138">
                <a:tc vMerge="1"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2C5985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b="0" dirty="0">
                          <a:solidFill>
                            <a:srgbClr val="2C5985"/>
                          </a:solidFill>
                        </a:rPr>
                        <a:t>1</a:t>
                      </a:r>
                      <a:endParaRPr lang="en-US" sz="1400" b="0" dirty="0">
                        <a:solidFill>
                          <a:srgbClr val="2C5985"/>
                        </a:solidFill>
                      </a:endParaRPr>
                    </a:p>
                  </a:txBody>
                  <a:tcPr marL="91416" marR="91416" marT="45708" marB="45708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b="0" dirty="0">
                          <a:solidFill>
                            <a:srgbClr val="2C5985"/>
                          </a:solidFill>
                        </a:rPr>
                        <a:t>4W</a:t>
                      </a:r>
                      <a:endParaRPr lang="en-US" sz="1400" b="0" dirty="0">
                        <a:solidFill>
                          <a:srgbClr val="2C5985"/>
                        </a:solidFill>
                      </a:endParaRPr>
                    </a:p>
                  </a:txBody>
                  <a:tcPr marL="91416" marR="91416" marT="45708" marB="45708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b="0" dirty="0">
                          <a:solidFill>
                            <a:srgbClr val="2C5985"/>
                          </a:solidFill>
                        </a:rPr>
                        <a:t>3,84W</a:t>
                      </a:r>
                      <a:endParaRPr lang="en-US" sz="1400" b="0" dirty="0">
                        <a:solidFill>
                          <a:srgbClr val="2C5985"/>
                        </a:solidFill>
                      </a:endParaRPr>
                    </a:p>
                  </a:txBody>
                  <a:tcPr marL="91416" marR="91416" marT="45708" marB="45708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b="1" dirty="0">
                          <a:solidFill>
                            <a:srgbClr val="2C5985"/>
                          </a:solidFill>
                        </a:rPr>
                        <a:t>3,46W</a:t>
                      </a:r>
                      <a:endParaRPr lang="en-US" sz="1400" b="1" dirty="0">
                        <a:solidFill>
                          <a:srgbClr val="2C5985"/>
                        </a:solidFill>
                      </a:endParaRPr>
                    </a:p>
                  </a:txBody>
                  <a:tcPr marL="91416" marR="91416" marT="45708" marB="45708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rgbClr val="2C5985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rgbClr val="2C5985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rgbClr val="2C5985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9138">
                <a:tc vMerge="1"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2C5985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b="0" dirty="0">
                          <a:solidFill>
                            <a:srgbClr val="2C5985"/>
                          </a:solidFill>
                        </a:rPr>
                        <a:t>2</a:t>
                      </a:r>
                      <a:endParaRPr lang="en-US" sz="1400" b="0" dirty="0">
                        <a:solidFill>
                          <a:srgbClr val="2C5985"/>
                        </a:solidFill>
                      </a:endParaRPr>
                    </a:p>
                  </a:txBody>
                  <a:tcPr marL="91416" marR="91416" marT="45708" marB="45708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b="0" dirty="0">
                          <a:solidFill>
                            <a:srgbClr val="2C5985"/>
                          </a:solidFill>
                        </a:rPr>
                        <a:t>7W</a:t>
                      </a:r>
                      <a:endParaRPr lang="en-US" sz="1400" b="0" dirty="0">
                        <a:solidFill>
                          <a:srgbClr val="2C5985"/>
                        </a:solidFill>
                      </a:endParaRPr>
                    </a:p>
                  </a:txBody>
                  <a:tcPr marL="91416" marR="91416" marT="45708" marB="45708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b="0" dirty="0">
                          <a:solidFill>
                            <a:srgbClr val="2C5985"/>
                          </a:solidFill>
                        </a:rPr>
                        <a:t>6,49W</a:t>
                      </a:r>
                      <a:endParaRPr lang="en-US" sz="1400" b="0" dirty="0">
                        <a:solidFill>
                          <a:srgbClr val="2C5985"/>
                        </a:solidFill>
                      </a:endParaRPr>
                    </a:p>
                  </a:txBody>
                  <a:tcPr marL="91416" marR="91416" marT="45708" marB="45708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b="1" dirty="0">
                          <a:solidFill>
                            <a:srgbClr val="2C5985"/>
                          </a:solidFill>
                        </a:rPr>
                        <a:t>5,84W</a:t>
                      </a:r>
                      <a:endParaRPr lang="en-US" sz="1400" b="1" dirty="0">
                        <a:solidFill>
                          <a:srgbClr val="2C5985"/>
                        </a:solidFill>
                      </a:endParaRPr>
                    </a:p>
                  </a:txBody>
                  <a:tcPr marL="91416" marR="91416" marT="45708" marB="45708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rgbClr val="2C5985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rgbClr val="2C5985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rgbClr val="2C5985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9138">
                <a:tc vMerge="1"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2C5985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b="0" dirty="0">
                          <a:solidFill>
                            <a:srgbClr val="2C5985"/>
                          </a:solidFill>
                        </a:rPr>
                        <a:t>3</a:t>
                      </a:r>
                      <a:endParaRPr lang="en-US" sz="1400" b="0" dirty="0">
                        <a:solidFill>
                          <a:srgbClr val="2C5985"/>
                        </a:solidFill>
                      </a:endParaRPr>
                    </a:p>
                  </a:txBody>
                  <a:tcPr marL="91416" marR="91416" marT="45708" marB="45708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b="0" dirty="0">
                          <a:solidFill>
                            <a:srgbClr val="2C5985"/>
                          </a:solidFill>
                        </a:rPr>
                        <a:t>15W</a:t>
                      </a:r>
                      <a:endParaRPr lang="en-US" sz="1400" b="0" dirty="0">
                        <a:solidFill>
                          <a:srgbClr val="2C5985"/>
                        </a:solidFill>
                      </a:endParaRPr>
                    </a:p>
                  </a:txBody>
                  <a:tcPr marL="91416" marR="91416" marT="45708" marB="45708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b="0" dirty="0">
                          <a:solidFill>
                            <a:srgbClr val="2C5985"/>
                          </a:solidFill>
                        </a:rPr>
                        <a:t>13W</a:t>
                      </a:r>
                      <a:endParaRPr lang="en-US" sz="1400" b="0" dirty="0">
                        <a:solidFill>
                          <a:srgbClr val="2C5985"/>
                        </a:solidFill>
                      </a:endParaRPr>
                    </a:p>
                  </a:txBody>
                  <a:tcPr marL="91416" marR="91416" marT="45708" marB="45708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b="1" dirty="0">
                          <a:solidFill>
                            <a:srgbClr val="2C5985"/>
                          </a:solidFill>
                        </a:rPr>
                        <a:t>11,7W</a:t>
                      </a:r>
                      <a:endParaRPr lang="en-US" sz="1400" b="1" dirty="0">
                        <a:solidFill>
                          <a:srgbClr val="2C5985"/>
                        </a:solidFill>
                      </a:endParaRPr>
                    </a:p>
                  </a:txBody>
                  <a:tcPr marL="91416" marR="91416" marT="45708" marB="45708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rgbClr val="2C5985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rgbClr val="2C5985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rgbClr val="2C5985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2746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2C5985"/>
                          </a:solidFill>
                        </a:rPr>
                        <a:t>802.3at </a:t>
                      </a:r>
                      <a:br>
                        <a:rPr lang="en-US" sz="1400" b="0" dirty="0">
                          <a:solidFill>
                            <a:srgbClr val="2C5985"/>
                          </a:solidFill>
                        </a:rPr>
                      </a:br>
                      <a:r>
                        <a:rPr lang="en-US" sz="1200" b="0" dirty="0">
                          <a:solidFill>
                            <a:srgbClr val="2C5985"/>
                          </a:solidFill>
                        </a:rPr>
                        <a:t>(</a:t>
                      </a:r>
                      <a:r>
                        <a:rPr lang="en-US" sz="1200" b="0" dirty="0" err="1">
                          <a:solidFill>
                            <a:srgbClr val="2C5985"/>
                          </a:solidFill>
                        </a:rPr>
                        <a:t>PoE</a:t>
                      </a:r>
                      <a:r>
                        <a:rPr lang="en-US" sz="1200" b="0" dirty="0">
                          <a:solidFill>
                            <a:srgbClr val="2C5985"/>
                          </a:solidFill>
                        </a:rPr>
                        <a:t>+)</a:t>
                      </a:r>
                    </a:p>
                  </a:txBody>
                  <a:tcPr marL="91416" marR="91416" marT="45708" marB="45708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400" b="0" dirty="0">
                          <a:solidFill>
                            <a:srgbClr val="2C5985"/>
                          </a:solidFill>
                        </a:rPr>
                        <a:t>4</a:t>
                      </a:r>
                      <a:endParaRPr lang="en-US" sz="1400" b="0" dirty="0">
                        <a:solidFill>
                          <a:srgbClr val="2C5985"/>
                        </a:solidFill>
                      </a:endParaRPr>
                    </a:p>
                  </a:txBody>
                  <a:tcPr marL="91416" marR="91416" marT="45708" marB="45708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400" b="0" dirty="0">
                          <a:solidFill>
                            <a:srgbClr val="2C5985"/>
                          </a:solidFill>
                        </a:rPr>
                        <a:t>30W</a:t>
                      </a:r>
                      <a:endParaRPr lang="en-US" sz="1400" b="0" dirty="0">
                        <a:solidFill>
                          <a:srgbClr val="2C5985"/>
                        </a:solidFill>
                      </a:endParaRPr>
                    </a:p>
                  </a:txBody>
                  <a:tcPr marL="91416" marR="91416" marT="45708" marB="45708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400" b="0" dirty="0">
                          <a:solidFill>
                            <a:srgbClr val="2C5985"/>
                          </a:solidFill>
                        </a:rPr>
                        <a:t>25,5W</a:t>
                      </a:r>
                      <a:endParaRPr lang="en-US" sz="1400" b="0" dirty="0">
                        <a:solidFill>
                          <a:srgbClr val="2C5985"/>
                        </a:solidFill>
                      </a:endParaRPr>
                    </a:p>
                  </a:txBody>
                  <a:tcPr marL="91416" marR="91416" marT="45708" marB="45708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400" b="1" dirty="0">
                          <a:solidFill>
                            <a:srgbClr val="2C5985"/>
                          </a:solidFill>
                        </a:rPr>
                        <a:t>23W</a:t>
                      </a:r>
                      <a:endParaRPr lang="en-US" sz="1400" b="1" dirty="0">
                        <a:solidFill>
                          <a:srgbClr val="2C5985"/>
                        </a:solidFill>
                      </a:endParaRPr>
                    </a:p>
                  </a:txBody>
                  <a:tcPr marL="91416" marR="91416" marT="45708" marB="45708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b="0" dirty="0">
                          <a:solidFill>
                            <a:srgbClr val="2C5985"/>
                          </a:solidFill>
                        </a:rPr>
                        <a:t>NCP1081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b="0" dirty="0">
                          <a:solidFill>
                            <a:srgbClr val="2C5985"/>
                          </a:solidFill>
                        </a:rPr>
                        <a:t>NCP1083</a:t>
                      </a:r>
                      <a:endParaRPr lang="en-US" sz="1200" b="0" dirty="0">
                        <a:solidFill>
                          <a:srgbClr val="2C5985"/>
                        </a:solidFill>
                      </a:endParaRPr>
                    </a:p>
                  </a:txBody>
                  <a:tcPr marL="91416" marR="91416" marT="45708" marB="45708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b="0" dirty="0">
                          <a:solidFill>
                            <a:srgbClr val="2C5985"/>
                          </a:solidFill>
                        </a:rPr>
                        <a:t>NCP1083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b="0" dirty="0">
                          <a:solidFill>
                            <a:srgbClr val="2C5985"/>
                          </a:solidFill>
                        </a:rPr>
                        <a:t>NCP1094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>
                        <a:solidFill>
                          <a:srgbClr val="2C5985"/>
                        </a:solidFill>
                      </a:endParaRPr>
                    </a:p>
                  </a:txBody>
                  <a:tcPr marL="91416" marR="91416" marT="45708" marB="45708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b="0" dirty="0">
                          <a:solidFill>
                            <a:srgbClr val="2C5985"/>
                          </a:solidFill>
                        </a:rPr>
                        <a:t>NCP1081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b="0" dirty="0">
                          <a:solidFill>
                            <a:srgbClr val="2C5985"/>
                          </a:solidFill>
                        </a:rPr>
                        <a:t>NCP1083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b="0" dirty="0">
                          <a:solidFill>
                            <a:srgbClr val="2C5985"/>
                          </a:solidFill>
                        </a:rPr>
                        <a:t>NCP1093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b="0" dirty="0">
                          <a:solidFill>
                            <a:srgbClr val="2C5985"/>
                          </a:solidFill>
                        </a:rPr>
                        <a:t>NCP1094</a:t>
                      </a:r>
                      <a:endParaRPr lang="en-US" sz="1200" b="0" dirty="0">
                        <a:solidFill>
                          <a:srgbClr val="2C5985"/>
                        </a:solidFill>
                      </a:endParaRPr>
                    </a:p>
                  </a:txBody>
                  <a:tcPr marL="91416" marR="91416" marT="45708" marB="45708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9138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2C5985"/>
                          </a:solidFill>
                        </a:rPr>
                        <a:t>802.3bt </a:t>
                      </a:r>
                      <a:br>
                        <a:rPr lang="en-US" sz="1400" b="0" dirty="0">
                          <a:solidFill>
                            <a:srgbClr val="2C5985"/>
                          </a:solidFill>
                        </a:rPr>
                      </a:br>
                      <a:r>
                        <a:rPr lang="en-US" sz="1200" b="0" dirty="0">
                          <a:solidFill>
                            <a:srgbClr val="2C5985"/>
                          </a:solidFill>
                        </a:rPr>
                        <a:t>(4pair </a:t>
                      </a:r>
                      <a:r>
                        <a:rPr lang="en-US" sz="1200" b="0" dirty="0" err="1">
                          <a:solidFill>
                            <a:srgbClr val="2C5985"/>
                          </a:solidFill>
                        </a:rPr>
                        <a:t>PoE</a:t>
                      </a:r>
                      <a:r>
                        <a:rPr lang="en-US" sz="1200" b="0" dirty="0">
                          <a:solidFill>
                            <a:srgbClr val="2C5985"/>
                          </a:solidFill>
                        </a:rPr>
                        <a:t>, 4PPoE, </a:t>
                      </a:r>
                      <a:r>
                        <a:rPr lang="en-US" sz="1200" b="0" dirty="0" err="1">
                          <a:solidFill>
                            <a:srgbClr val="2C5985"/>
                          </a:solidFill>
                        </a:rPr>
                        <a:t>PoE</a:t>
                      </a:r>
                      <a:r>
                        <a:rPr lang="en-US" sz="1200" b="0" dirty="0">
                          <a:solidFill>
                            <a:srgbClr val="2C5985"/>
                          </a:solidFill>
                        </a:rPr>
                        <a:t>++)</a:t>
                      </a:r>
                    </a:p>
                  </a:txBody>
                  <a:tcPr marL="91416" marR="91416" marT="45708" marB="45708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400" b="0" dirty="0">
                          <a:solidFill>
                            <a:srgbClr val="2C5985"/>
                          </a:solidFill>
                        </a:rPr>
                        <a:t>5</a:t>
                      </a:r>
                      <a:endParaRPr lang="en-US" sz="1400" b="0" dirty="0">
                        <a:solidFill>
                          <a:srgbClr val="2C5985"/>
                        </a:solidFill>
                      </a:endParaRPr>
                    </a:p>
                  </a:txBody>
                  <a:tcPr marL="91416" marR="91416" marT="45708" marB="45708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400" b="0" dirty="0">
                          <a:solidFill>
                            <a:srgbClr val="2C5985"/>
                          </a:solidFill>
                        </a:rPr>
                        <a:t>45W</a:t>
                      </a:r>
                      <a:endParaRPr lang="en-US" sz="1400" b="0" dirty="0">
                        <a:solidFill>
                          <a:srgbClr val="2C5985"/>
                        </a:solidFill>
                      </a:endParaRPr>
                    </a:p>
                  </a:txBody>
                  <a:tcPr marL="91416" marR="91416" marT="45708" marB="45708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400" b="0" dirty="0">
                          <a:solidFill>
                            <a:srgbClr val="2C5985"/>
                          </a:solidFill>
                        </a:rPr>
                        <a:t>40W</a:t>
                      </a:r>
                      <a:endParaRPr lang="en-US" sz="1400" b="0" dirty="0">
                        <a:solidFill>
                          <a:srgbClr val="2C5985"/>
                        </a:solidFill>
                      </a:endParaRPr>
                    </a:p>
                  </a:txBody>
                  <a:tcPr marL="91416" marR="91416" marT="45708" marB="45708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400" b="1" dirty="0">
                          <a:solidFill>
                            <a:srgbClr val="2C5985"/>
                          </a:solidFill>
                        </a:rPr>
                        <a:t>36W</a:t>
                      </a:r>
                      <a:endParaRPr lang="en-US" sz="1400" b="1" dirty="0">
                        <a:solidFill>
                          <a:srgbClr val="2C5985"/>
                        </a:solidFill>
                      </a:endParaRPr>
                    </a:p>
                  </a:txBody>
                  <a:tcPr marL="91416" marR="91416" marT="45708" marB="45708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>
                        <a:solidFill>
                          <a:srgbClr val="2C5985"/>
                        </a:solidFill>
                      </a:endParaRPr>
                    </a:p>
                  </a:txBody>
                  <a:tcPr marL="91416" marR="91416" marT="45708" marB="45708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b="0" dirty="0">
                          <a:solidFill>
                            <a:srgbClr val="2C5985"/>
                          </a:solidFill>
                        </a:rPr>
                        <a:t>NCP1095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b="0" dirty="0">
                          <a:solidFill>
                            <a:srgbClr val="2C5985"/>
                          </a:solidFill>
                        </a:rPr>
                        <a:t>NCP1096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>
                        <a:solidFill>
                          <a:srgbClr val="2C5985"/>
                        </a:solidFill>
                      </a:endParaRPr>
                    </a:p>
                  </a:txBody>
                  <a:tcPr marL="91416" marR="91416" marT="45708" marB="45708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b="0" dirty="0">
                          <a:solidFill>
                            <a:srgbClr val="2C5985"/>
                          </a:solidFill>
                        </a:rPr>
                        <a:t>NCP1096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>
                        <a:solidFill>
                          <a:srgbClr val="2C5985"/>
                        </a:solidFill>
                      </a:endParaRPr>
                    </a:p>
                  </a:txBody>
                  <a:tcPr marL="91416" marR="91416" marT="45708" marB="45708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9138">
                <a:tc vMerge="1"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2C5985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b="0" dirty="0">
                          <a:solidFill>
                            <a:srgbClr val="2C5985"/>
                          </a:solidFill>
                        </a:rPr>
                        <a:t>6</a:t>
                      </a:r>
                      <a:endParaRPr lang="en-US" sz="1400" b="0" dirty="0">
                        <a:solidFill>
                          <a:srgbClr val="2C5985"/>
                        </a:solidFill>
                      </a:endParaRPr>
                    </a:p>
                  </a:txBody>
                  <a:tcPr marL="91416" marR="91416" marT="45708" marB="45708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b="0" dirty="0">
                          <a:solidFill>
                            <a:srgbClr val="2C5985"/>
                          </a:solidFill>
                        </a:rPr>
                        <a:t>60W</a:t>
                      </a:r>
                      <a:endParaRPr lang="en-US" sz="1400" b="0" dirty="0">
                        <a:solidFill>
                          <a:srgbClr val="2C5985"/>
                        </a:solidFill>
                      </a:endParaRPr>
                    </a:p>
                  </a:txBody>
                  <a:tcPr marL="91416" marR="91416" marT="45708" marB="45708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b="0" dirty="0">
                          <a:solidFill>
                            <a:srgbClr val="2C5985"/>
                          </a:solidFill>
                        </a:rPr>
                        <a:t>51W</a:t>
                      </a:r>
                      <a:endParaRPr lang="en-US" sz="1400" b="0" dirty="0">
                        <a:solidFill>
                          <a:srgbClr val="2C5985"/>
                        </a:solidFill>
                      </a:endParaRPr>
                    </a:p>
                  </a:txBody>
                  <a:tcPr marL="91416" marR="91416" marT="45708" marB="45708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b="1" dirty="0">
                          <a:solidFill>
                            <a:srgbClr val="2C5985"/>
                          </a:solidFill>
                        </a:rPr>
                        <a:t>45,9W</a:t>
                      </a:r>
                      <a:endParaRPr lang="en-US" sz="1400" b="1" dirty="0">
                        <a:solidFill>
                          <a:srgbClr val="2C5985"/>
                        </a:solidFill>
                      </a:endParaRPr>
                    </a:p>
                  </a:txBody>
                  <a:tcPr marL="91416" marR="91416" marT="45708" marB="45708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rgbClr val="2C5985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rgbClr val="2C5985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rgbClr val="2C5985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9138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/>
                          </a:solidFill>
                        </a:rPr>
                        <a:t>802.3bt </a:t>
                      </a:r>
                      <a:br>
                        <a:rPr lang="en-US" sz="1600" b="0" dirty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200" b="0" dirty="0">
                          <a:solidFill>
                            <a:schemeClr val="bg1"/>
                          </a:solidFill>
                        </a:rPr>
                        <a:t>(higher power </a:t>
                      </a:r>
                      <a:r>
                        <a:rPr lang="en-US" sz="1200" b="0" dirty="0" err="1">
                          <a:solidFill>
                            <a:schemeClr val="bg1"/>
                          </a:solidFill>
                        </a:rPr>
                        <a:t>PoE</a:t>
                      </a:r>
                      <a:r>
                        <a:rPr lang="en-US" sz="1200" b="0" dirty="0">
                          <a:solidFill>
                            <a:schemeClr val="bg1"/>
                          </a:solidFill>
                        </a:rPr>
                        <a:t>)</a:t>
                      </a:r>
                    </a:p>
                  </a:txBody>
                  <a:tcPr marL="91416" marR="91416" marT="45708" marB="45708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400" b="0" dirty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en-US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91416" marR="91416" marT="45708" marB="45708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400" b="0" dirty="0">
                          <a:solidFill>
                            <a:schemeClr val="bg1"/>
                          </a:solidFill>
                        </a:rPr>
                        <a:t>75W</a:t>
                      </a:r>
                      <a:endParaRPr lang="en-US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91416" marR="91416" marT="45708" marB="45708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400" b="0" dirty="0">
                          <a:solidFill>
                            <a:schemeClr val="bg1"/>
                          </a:solidFill>
                        </a:rPr>
                        <a:t>62W</a:t>
                      </a:r>
                      <a:endParaRPr lang="en-US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91416" marR="91416" marT="45708" marB="45708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400" b="1" dirty="0">
                          <a:solidFill>
                            <a:schemeClr val="bg1"/>
                          </a:solidFill>
                        </a:rPr>
                        <a:t>55,8W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16" marR="91416" marT="45708" marB="45708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>
                        <a:solidFill>
                          <a:schemeClr val="bg1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>
                        <a:solidFill>
                          <a:schemeClr val="bg1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bg1"/>
                          </a:solidFill>
                        </a:rPr>
                        <a:t>NCL31010*</a:t>
                      </a:r>
                    </a:p>
                  </a:txBody>
                  <a:tcPr marL="91416" marR="91416" marT="45708" marB="45708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b="0" dirty="0">
                          <a:solidFill>
                            <a:schemeClr val="bg1"/>
                          </a:solidFill>
                        </a:rPr>
                        <a:t>NCP1095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b="0" dirty="0">
                          <a:solidFill>
                            <a:schemeClr val="bg1"/>
                          </a:solidFill>
                        </a:rPr>
                        <a:t>NCP1096</a:t>
                      </a:r>
                      <a:endParaRPr lang="en-US" sz="1200" b="0" dirty="0">
                        <a:solidFill>
                          <a:schemeClr val="bg1"/>
                        </a:solidFill>
                      </a:endParaRPr>
                    </a:p>
                  </a:txBody>
                  <a:tcPr marL="91416" marR="91416" marT="45708" marB="45708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b="0" dirty="0">
                          <a:solidFill>
                            <a:schemeClr val="bg1"/>
                          </a:solidFill>
                        </a:rPr>
                        <a:t>NCP1096</a:t>
                      </a:r>
                      <a:endParaRPr lang="en-US" sz="1200" b="0" dirty="0">
                        <a:solidFill>
                          <a:schemeClr val="bg1"/>
                        </a:solidFill>
                      </a:endParaRPr>
                    </a:p>
                  </a:txBody>
                  <a:tcPr marL="91416" marR="91416" marT="45708" marB="45708"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1719">
                <a:tc vMerge="1"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2C5985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400" b="0" dirty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en-US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91416" marR="91416" marT="45708" marB="45708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400" b="0" dirty="0">
                          <a:solidFill>
                            <a:schemeClr val="bg1"/>
                          </a:solidFill>
                        </a:rPr>
                        <a:t>90W</a:t>
                      </a:r>
                      <a:endParaRPr lang="en-US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91416" marR="91416" marT="45708" marB="45708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400" b="0" dirty="0">
                          <a:solidFill>
                            <a:schemeClr val="bg1"/>
                          </a:solidFill>
                        </a:rPr>
                        <a:t>71,3W</a:t>
                      </a:r>
                      <a:endParaRPr lang="en-US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91416" marR="91416" marT="45708" marB="45708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400" b="1" dirty="0">
                          <a:solidFill>
                            <a:schemeClr val="bg1"/>
                          </a:solidFill>
                        </a:rPr>
                        <a:t>64,2W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16" marR="91416" marT="45708" marB="45708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40562" y="569317"/>
            <a:ext cx="11451568" cy="457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altLang="zh-TW" sz="1999" b="1" dirty="0">
                <a:solidFill>
                  <a:schemeClr val="accent2"/>
                </a:solidFill>
              </a:rPr>
              <a:t>For Powered Devices up to Class 8 (&gt;100W)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789800" y="5893525"/>
            <a:ext cx="1543610" cy="2461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nl-BE" sz="1000" dirty="0">
                <a:solidFill>
                  <a:schemeClr val="bg2">
                    <a:lumMod val="10000"/>
                  </a:schemeClr>
                </a:solidFill>
              </a:rPr>
              <a:t>@90% DCDC efficiency</a:t>
            </a:r>
            <a:endParaRPr lang="en-US" sz="10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29852" y="6106785"/>
            <a:ext cx="1846499" cy="2461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nl-BE" sz="1000" dirty="0">
                <a:solidFill>
                  <a:schemeClr val="bg2">
                    <a:lumMod val="10000"/>
                  </a:schemeClr>
                </a:solidFill>
              </a:rPr>
              <a:t>After connection + line losses</a:t>
            </a:r>
            <a:endParaRPr lang="en-US" sz="1000" dirty="0">
              <a:solidFill>
                <a:schemeClr val="bg2">
                  <a:lumMod val="10000"/>
                </a:schemeClr>
              </a:solidFill>
            </a:endParaRPr>
          </a:p>
        </p:txBody>
      </p:sp>
      <p:cxnSp>
        <p:nvCxnSpPr>
          <p:cNvPr id="5" name="Elbow Connector 4"/>
          <p:cNvCxnSpPr/>
          <p:nvPr/>
        </p:nvCxnSpPr>
        <p:spPr>
          <a:xfrm>
            <a:off x="6399133" y="5891485"/>
            <a:ext cx="445361" cy="122981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lbow Connector 10"/>
          <p:cNvCxnSpPr/>
          <p:nvPr/>
        </p:nvCxnSpPr>
        <p:spPr>
          <a:xfrm>
            <a:off x="5206589" y="5891485"/>
            <a:ext cx="759757" cy="338379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B9EC5EDF-8C27-4B5E-8D92-2B56CE0697DC}"/>
              </a:ext>
            </a:extLst>
          </p:cNvPr>
          <p:cNvSpPr txBox="1"/>
          <p:nvPr/>
        </p:nvSpPr>
        <p:spPr>
          <a:xfrm>
            <a:off x="10374061" y="5245154"/>
            <a:ext cx="14155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u="sng" dirty="0">
                <a:solidFill>
                  <a:schemeClr val="accent5"/>
                </a:solidFill>
              </a:rPr>
              <a:t>NCL31010:</a:t>
            </a:r>
            <a:r>
              <a:rPr lang="en-US" sz="1200" dirty="0">
                <a:solidFill>
                  <a:schemeClr val="accent5"/>
                </a:solidFill>
              </a:rPr>
              <a:t> </a:t>
            </a:r>
            <a:br>
              <a:rPr lang="en-US" sz="1200" dirty="0">
                <a:solidFill>
                  <a:schemeClr val="accent5"/>
                </a:solidFill>
              </a:rPr>
            </a:br>
            <a:r>
              <a:rPr lang="en-US" sz="1200" dirty="0">
                <a:solidFill>
                  <a:schemeClr val="accent5"/>
                </a:solidFill>
              </a:rPr>
              <a:t>PoE I/f LED driver</a:t>
            </a:r>
            <a:endParaRPr lang="en-US" dirty="0"/>
          </a:p>
          <a:p>
            <a:endParaRPr lang="en-US" sz="12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50970B8-AF5C-43F8-A656-6C70559C80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5566" y="53340"/>
            <a:ext cx="1953259" cy="1075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1217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ON Semi PoE Product Portfolio</a:t>
            </a:r>
            <a:endParaRPr lang="en-US" sz="2799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3817023"/>
              </p:ext>
            </p:extLst>
          </p:nvPr>
        </p:nvGraphicFramePr>
        <p:xfrm>
          <a:off x="1037533" y="1578192"/>
          <a:ext cx="9633410" cy="4227763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0484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3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21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71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861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164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6606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9499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69580">
                  <a:extLst>
                    <a:ext uri="{9D8B030D-6E8A-4147-A177-3AD203B41FA5}">
                      <a16:colId xmlns:a16="http://schemas.microsoft.com/office/drawing/2014/main" val="1946812750"/>
                    </a:ext>
                  </a:extLst>
                </a:gridCol>
                <a:gridCol w="963342">
                  <a:extLst>
                    <a:ext uri="{9D8B030D-6E8A-4147-A177-3AD203B41FA5}">
                      <a16:colId xmlns:a16="http://schemas.microsoft.com/office/drawing/2014/main" val="2398993411"/>
                    </a:ext>
                  </a:extLst>
                </a:gridCol>
              </a:tblGrid>
              <a:tr h="736383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Part Number</a:t>
                      </a: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Integrated</a:t>
                      </a:r>
                      <a:r>
                        <a:rPr lang="en-US" sz="1200" baseline="0" dirty="0"/>
                        <a:t> DC-DC</a:t>
                      </a:r>
                      <a:endParaRPr lang="en-US" sz="1200" dirty="0"/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Rear</a:t>
                      </a:r>
                      <a:r>
                        <a:rPr lang="en-US" sz="1200" baseline="0" dirty="0"/>
                        <a:t> Aux Priority pin</a:t>
                      </a:r>
                      <a:endParaRPr lang="en-US" sz="1200" dirty="0"/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Front/Rear</a:t>
                      </a:r>
                      <a:r>
                        <a:rPr lang="en-US" sz="1200" baseline="0" dirty="0"/>
                        <a:t> Low </a:t>
                      </a:r>
                      <a:r>
                        <a:rPr lang="en-US" sz="1200" baseline="0" dirty="0" err="1"/>
                        <a:t>VAux</a:t>
                      </a:r>
                      <a:r>
                        <a:rPr lang="en-US" sz="1200" baseline="0" dirty="0"/>
                        <a:t> pin</a:t>
                      </a:r>
                      <a:endParaRPr lang="en-US" sz="1200" dirty="0"/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Adjustable UVLO</a:t>
                      </a: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Integrated FET</a:t>
                      </a: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Short MPS Indicator</a:t>
                      </a: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/>
                        <a:t>Autoclass</a:t>
                      </a:r>
                      <a:endParaRPr lang="en-US" sz="1200" dirty="0"/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200" dirty="0"/>
                        <a:t>Power Range</a:t>
                      </a:r>
                      <a:endParaRPr lang="en-US" sz="1200" dirty="0"/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dirty="0"/>
                        <a:t>Power </a:t>
                      </a:r>
                      <a:r>
                        <a:rPr lang="en-US" sz="1200" dirty="0"/>
                        <a:t>Capability</a:t>
                      </a:r>
                    </a:p>
                    <a:p>
                      <a:pPr algn="ctr"/>
                      <a:endParaRPr lang="en-US" sz="1200" dirty="0"/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9138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2C5985"/>
                          </a:solidFill>
                        </a:rPr>
                        <a:t>NCP1090</a:t>
                      </a:r>
                    </a:p>
                  </a:txBody>
                  <a:tcPr marL="91416" marR="91416" marT="45708" marB="45708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2C5985"/>
                        </a:solidFill>
                      </a:endParaRPr>
                    </a:p>
                  </a:txBody>
                  <a:tcPr marL="91416" marR="91416" marT="45708" marB="45708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2C5985"/>
                        </a:solidFill>
                      </a:endParaRPr>
                    </a:p>
                  </a:txBody>
                  <a:tcPr marL="91416" marR="91416" marT="45708" marB="45708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2C5985"/>
                        </a:solidFill>
                      </a:endParaRPr>
                    </a:p>
                  </a:txBody>
                  <a:tcPr marL="91416" marR="91416" marT="45708" marB="45708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2C5985"/>
                        </a:solidFill>
                      </a:endParaRPr>
                    </a:p>
                  </a:txBody>
                  <a:tcPr marL="91416" marR="91416" marT="45708" marB="45708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b="0" dirty="0">
                          <a:solidFill>
                            <a:srgbClr val="2C5985"/>
                          </a:solidFill>
                          <a:latin typeface="Wingdings" panose="05000000000000000000" pitchFamily="2" charset="2"/>
                        </a:rPr>
                        <a:t>ü</a:t>
                      </a:r>
                      <a:endParaRPr lang="en-US" sz="1400" b="0" dirty="0">
                        <a:solidFill>
                          <a:srgbClr val="2C5985"/>
                        </a:solidFill>
                      </a:endParaRPr>
                    </a:p>
                  </a:txBody>
                  <a:tcPr marL="91416" marR="91416" marT="45708" marB="45708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2C5985"/>
                        </a:solidFill>
                      </a:endParaRPr>
                    </a:p>
                  </a:txBody>
                  <a:tcPr marL="91416" marR="91416" marT="45708" marB="45708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2C5985"/>
                        </a:solidFill>
                      </a:endParaRPr>
                    </a:p>
                  </a:txBody>
                  <a:tcPr marL="91416" marR="91416" marT="45708" marB="45708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400" b="0" dirty="0">
                          <a:solidFill>
                            <a:srgbClr val="2C5985"/>
                          </a:solidFill>
                        </a:rPr>
                        <a:t>15W</a:t>
                      </a:r>
                      <a:endParaRPr lang="en-US" sz="1400" b="0" dirty="0">
                        <a:solidFill>
                          <a:srgbClr val="2C5985"/>
                        </a:solidFill>
                      </a:endParaRPr>
                    </a:p>
                  </a:txBody>
                  <a:tcPr marL="91416" marR="91416" marT="45708" marB="45708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rgbClr val="2C5985"/>
                          </a:solidFill>
                        </a:rPr>
                        <a:t>25W</a:t>
                      </a:r>
                    </a:p>
                  </a:txBody>
                  <a:tcPr marL="91416" marR="91416" marT="45708" marB="45708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9138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2C5985"/>
                          </a:solidFill>
                        </a:rPr>
                        <a:t>NCP1091</a:t>
                      </a:r>
                    </a:p>
                  </a:txBody>
                  <a:tcPr marL="91416" marR="91416" marT="45708" marB="45708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2C5985"/>
                        </a:solidFill>
                      </a:endParaRPr>
                    </a:p>
                  </a:txBody>
                  <a:tcPr marL="91416" marR="91416" marT="45708" marB="45708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2C5985"/>
                        </a:solidFill>
                      </a:endParaRPr>
                    </a:p>
                  </a:txBody>
                  <a:tcPr marL="91416" marR="91416" marT="45708" marB="45708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2C5985"/>
                        </a:solidFill>
                      </a:endParaRPr>
                    </a:p>
                  </a:txBody>
                  <a:tcPr marL="91416" marR="91416" marT="45708" marB="45708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b="0" dirty="0">
                          <a:solidFill>
                            <a:srgbClr val="2C5985"/>
                          </a:solidFill>
                          <a:latin typeface="Wingdings" panose="05000000000000000000" pitchFamily="2" charset="2"/>
                        </a:rPr>
                        <a:t>ü</a:t>
                      </a:r>
                      <a:endParaRPr lang="en-US" sz="1400" b="0" dirty="0">
                        <a:solidFill>
                          <a:srgbClr val="2C5985"/>
                        </a:solidFill>
                      </a:endParaRPr>
                    </a:p>
                  </a:txBody>
                  <a:tcPr marL="91416" marR="91416" marT="45708" marB="45708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b="0" dirty="0">
                          <a:solidFill>
                            <a:srgbClr val="2C5985"/>
                          </a:solidFill>
                          <a:latin typeface="Wingdings" panose="05000000000000000000" pitchFamily="2" charset="2"/>
                        </a:rPr>
                        <a:t>ü</a:t>
                      </a:r>
                      <a:endParaRPr lang="en-US" sz="1400" b="0" dirty="0">
                        <a:solidFill>
                          <a:srgbClr val="2C5985"/>
                        </a:solidFill>
                      </a:endParaRPr>
                    </a:p>
                  </a:txBody>
                  <a:tcPr marL="91416" marR="91416" marT="45708" marB="45708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2C5985"/>
                        </a:solidFill>
                      </a:endParaRPr>
                    </a:p>
                  </a:txBody>
                  <a:tcPr marL="91416" marR="91416" marT="45708" marB="45708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2C5985"/>
                        </a:solidFill>
                      </a:endParaRPr>
                    </a:p>
                  </a:txBody>
                  <a:tcPr marL="91416" marR="91416" marT="45708" marB="45708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400" b="0" dirty="0">
                          <a:solidFill>
                            <a:srgbClr val="2C5985"/>
                          </a:solidFill>
                        </a:rPr>
                        <a:t>15W</a:t>
                      </a:r>
                      <a:endParaRPr lang="en-US" sz="1400" b="0" dirty="0">
                        <a:solidFill>
                          <a:srgbClr val="2C5985"/>
                        </a:solidFill>
                      </a:endParaRPr>
                    </a:p>
                  </a:txBody>
                  <a:tcPr marL="91416" marR="91416" marT="45708" marB="45708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rgbClr val="2C5985"/>
                          </a:solidFill>
                        </a:rPr>
                        <a:t>25W</a:t>
                      </a:r>
                    </a:p>
                  </a:txBody>
                  <a:tcPr marL="91416" marR="91416" marT="45708" marB="45708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9138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2C5985"/>
                          </a:solidFill>
                        </a:rPr>
                        <a:t>NCP1092</a:t>
                      </a:r>
                    </a:p>
                  </a:txBody>
                  <a:tcPr marL="91416" marR="91416" marT="45708" marB="45708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2C5985"/>
                        </a:solidFill>
                      </a:endParaRPr>
                    </a:p>
                  </a:txBody>
                  <a:tcPr marL="91416" marR="91416" marT="45708" marB="45708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400" b="0" dirty="0">
                          <a:solidFill>
                            <a:srgbClr val="2C5985"/>
                          </a:solidFill>
                          <a:latin typeface="Wingdings" panose="05000000000000000000" pitchFamily="2" charset="2"/>
                        </a:rPr>
                        <a:t>ü</a:t>
                      </a:r>
                      <a:endParaRPr lang="en-US" sz="900" b="0" dirty="0">
                        <a:solidFill>
                          <a:srgbClr val="2C5985"/>
                        </a:solidFill>
                        <a:latin typeface="MS Shell Dlg 2" panose="020B0604030504040204" pitchFamily="34" charset="0"/>
                      </a:endParaRPr>
                    </a:p>
                  </a:txBody>
                  <a:tcPr marL="91416" marR="91416" marT="45708" marB="45708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2C5985"/>
                        </a:solidFill>
                      </a:endParaRPr>
                    </a:p>
                  </a:txBody>
                  <a:tcPr marL="91416" marR="91416" marT="45708" marB="45708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2C5985"/>
                        </a:solidFill>
                      </a:endParaRPr>
                    </a:p>
                  </a:txBody>
                  <a:tcPr marL="91416" marR="91416" marT="45708" marB="45708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b="0" dirty="0">
                          <a:solidFill>
                            <a:srgbClr val="2C5985"/>
                          </a:solidFill>
                          <a:latin typeface="Wingdings" panose="05000000000000000000" pitchFamily="2" charset="2"/>
                        </a:rPr>
                        <a:t>ü</a:t>
                      </a:r>
                      <a:endParaRPr lang="en-US" sz="1400" b="0" dirty="0">
                        <a:solidFill>
                          <a:srgbClr val="2C5985"/>
                        </a:solidFill>
                      </a:endParaRPr>
                    </a:p>
                  </a:txBody>
                  <a:tcPr marL="91416" marR="91416" marT="45708" marB="45708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2C5985"/>
                        </a:solidFill>
                      </a:endParaRPr>
                    </a:p>
                  </a:txBody>
                  <a:tcPr marL="91416" marR="91416" marT="45708" marB="45708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2C5985"/>
                        </a:solidFill>
                      </a:endParaRPr>
                    </a:p>
                  </a:txBody>
                  <a:tcPr marL="91416" marR="91416" marT="45708" marB="45708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b="0" dirty="0">
                          <a:solidFill>
                            <a:srgbClr val="2C5985"/>
                          </a:solidFill>
                        </a:rPr>
                        <a:t>15W</a:t>
                      </a:r>
                      <a:endParaRPr lang="en-US" sz="1400" b="0" dirty="0">
                        <a:solidFill>
                          <a:srgbClr val="2C5985"/>
                        </a:solidFill>
                      </a:endParaRPr>
                    </a:p>
                  </a:txBody>
                  <a:tcPr marL="91416" marR="91416" marT="45708" marB="45708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2C5985"/>
                          </a:solidFill>
                        </a:rPr>
                        <a:t>25W</a:t>
                      </a:r>
                    </a:p>
                  </a:txBody>
                  <a:tcPr marL="91416" marR="91416" marT="45708" marB="45708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9138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2C5985"/>
                          </a:solidFill>
                        </a:rPr>
                        <a:t>NCP1093</a:t>
                      </a:r>
                    </a:p>
                  </a:txBody>
                  <a:tcPr marL="91416" marR="91416" marT="45708" marB="45708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2C5985"/>
                        </a:solidFill>
                      </a:endParaRPr>
                    </a:p>
                  </a:txBody>
                  <a:tcPr marL="91416" marR="91416" marT="45708" marB="45708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2C5985"/>
                        </a:solidFill>
                      </a:endParaRPr>
                    </a:p>
                  </a:txBody>
                  <a:tcPr marL="91416" marR="91416" marT="45708" marB="45708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rgbClr val="2C5985"/>
                        </a:solidFill>
                      </a:endParaRPr>
                    </a:p>
                  </a:txBody>
                  <a:tcPr marL="91416" marR="91416" marT="45708" marB="45708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b="0" dirty="0">
                          <a:solidFill>
                            <a:srgbClr val="2C5985"/>
                          </a:solidFill>
                          <a:latin typeface="Wingdings" panose="05000000000000000000" pitchFamily="2" charset="2"/>
                        </a:rPr>
                        <a:t>ü</a:t>
                      </a:r>
                      <a:endParaRPr lang="en-US" sz="1400" b="0" dirty="0">
                        <a:solidFill>
                          <a:srgbClr val="2C5985"/>
                        </a:solidFill>
                      </a:endParaRPr>
                    </a:p>
                  </a:txBody>
                  <a:tcPr marL="91416" marR="91416" marT="45708" marB="45708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b="0" dirty="0">
                          <a:solidFill>
                            <a:srgbClr val="2C5985"/>
                          </a:solidFill>
                          <a:latin typeface="Wingdings" panose="05000000000000000000" pitchFamily="2" charset="2"/>
                        </a:rPr>
                        <a:t>ü</a:t>
                      </a:r>
                      <a:endParaRPr lang="en-US" sz="1400" b="0" dirty="0">
                        <a:solidFill>
                          <a:srgbClr val="2C5985"/>
                        </a:solidFill>
                      </a:endParaRPr>
                    </a:p>
                  </a:txBody>
                  <a:tcPr marL="91416" marR="91416" marT="45708" marB="45708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2C5985"/>
                        </a:solidFill>
                      </a:endParaRPr>
                    </a:p>
                  </a:txBody>
                  <a:tcPr marL="91416" marR="91416" marT="45708" marB="45708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2C5985"/>
                        </a:solidFill>
                      </a:endParaRPr>
                    </a:p>
                  </a:txBody>
                  <a:tcPr marL="91416" marR="91416" marT="45708" marB="45708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400" b="0" dirty="0">
                          <a:solidFill>
                            <a:srgbClr val="2C5985"/>
                          </a:solidFill>
                        </a:rPr>
                        <a:t>30W</a:t>
                      </a:r>
                      <a:endParaRPr lang="en-US" sz="1400" b="0" dirty="0">
                        <a:solidFill>
                          <a:srgbClr val="2C5985"/>
                        </a:solidFill>
                      </a:endParaRPr>
                    </a:p>
                  </a:txBody>
                  <a:tcPr marL="91416" marR="91416" marT="45708" marB="45708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rgbClr val="2C5985"/>
                          </a:solidFill>
                        </a:rPr>
                        <a:t>40W</a:t>
                      </a:r>
                    </a:p>
                  </a:txBody>
                  <a:tcPr marL="91416" marR="91416" marT="45708" marB="45708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9138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2C5985"/>
                          </a:solidFill>
                        </a:rPr>
                        <a:t>NCP1094</a:t>
                      </a:r>
                    </a:p>
                  </a:txBody>
                  <a:tcPr marL="91416" marR="91416" marT="45708" marB="45708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rgbClr val="2C5985"/>
                        </a:solidFill>
                      </a:endParaRPr>
                    </a:p>
                  </a:txBody>
                  <a:tcPr marL="91416" marR="91416" marT="45708" marB="45708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400" b="0" dirty="0">
                          <a:solidFill>
                            <a:srgbClr val="2C5985"/>
                          </a:solidFill>
                          <a:latin typeface="Wingdings" panose="05000000000000000000" pitchFamily="2" charset="2"/>
                        </a:rPr>
                        <a:t>ü</a:t>
                      </a:r>
                      <a:endParaRPr lang="en-US" sz="900" b="0" dirty="0">
                        <a:solidFill>
                          <a:srgbClr val="2C5985"/>
                        </a:solidFill>
                        <a:latin typeface="MS Shell Dlg 2" panose="020B0604030504040204" pitchFamily="34" charset="0"/>
                      </a:endParaRPr>
                    </a:p>
                  </a:txBody>
                  <a:tcPr marL="91416" marR="91416" marT="45708" marB="45708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2C5985"/>
                        </a:solidFill>
                      </a:endParaRPr>
                    </a:p>
                  </a:txBody>
                  <a:tcPr marL="91416" marR="91416" marT="45708" marB="45708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rgbClr val="2C5985"/>
                        </a:solidFill>
                      </a:endParaRPr>
                    </a:p>
                  </a:txBody>
                  <a:tcPr marL="91416" marR="91416" marT="45708" marB="45708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b="0" dirty="0">
                          <a:solidFill>
                            <a:srgbClr val="2C5985"/>
                          </a:solidFill>
                          <a:latin typeface="Wingdings" panose="05000000000000000000" pitchFamily="2" charset="2"/>
                        </a:rPr>
                        <a:t>ü</a:t>
                      </a:r>
                      <a:endParaRPr lang="en-US" sz="1400" b="0" dirty="0">
                        <a:solidFill>
                          <a:srgbClr val="2C5985"/>
                        </a:solidFill>
                      </a:endParaRPr>
                    </a:p>
                  </a:txBody>
                  <a:tcPr marL="91416" marR="91416" marT="45708" marB="45708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2C5985"/>
                        </a:solidFill>
                      </a:endParaRPr>
                    </a:p>
                  </a:txBody>
                  <a:tcPr marL="91416" marR="91416" marT="45708" marB="45708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2C5985"/>
                        </a:solidFill>
                      </a:endParaRPr>
                    </a:p>
                  </a:txBody>
                  <a:tcPr marL="91416" marR="91416" marT="45708" marB="45708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400" b="0" dirty="0">
                          <a:solidFill>
                            <a:srgbClr val="2C5985"/>
                          </a:solidFill>
                        </a:rPr>
                        <a:t>30W</a:t>
                      </a:r>
                      <a:endParaRPr lang="en-US" sz="1400" b="0" dirty="0">
                        <a:solidFill>
                          <a:srgbClr val="2C5985"/>
                        </a:solidFill>
                      </a:endParaRPr>
                    </a:p>
                  </a:txBody>
                  <a:tcPr marL="91416" marR="91416" marT="45708" marB="45708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rgbClr val="2C5985"/>
                          </a:solidFill>
                        </a:rPr>
                        <a:t>40W</a:t>
                      </a:r>
                    </a:p>
                  </a:txBody>
                  <a:tcPr marL="91416" marR="91416" marT="45708" marB="45708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9138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2C5985"/>
                          </a:solidFill>
                        </a:rPr>
                        <a:t>NCP1081</a:t>
                      </a:r>
                    </a:p>
                  </a:txBody>
                  <a:tcPr marL="91416" marR="91416" marT="45708" marB="45708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b="1" dirty="0">
                          <a:solidFill>
                            <a:srgbClr val="2C5985"/>
                          </a:solidFill>
                          <a:latin typeface="Wingdings" panose="05000000000000000000" pitchFamily="2" charset="2"/>
                        </a:rPr>
                        <a:t>ü</a:t>
                      </a:r>
                      <a:endParaRPr lang="en-US" sz="900" b="1" dirty="0">
                        <a:solidFill>
                          <a:srgbClr val="2C5985"/>
                        </a:solidFill>
                        <a:latin typeface="MS Shell Dlg 2" panose="020B0604030504040204" pitchFamily="34" charset="0"/>
                      </a:endParaRPr>
                    </a:p>
                  </a:txBody>
                  <a:tcPr marL="91416" marR="91416" marT="45708" marB="45708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2C5985"/>
                        </a:solidFill>
                      </a:endParaRPr>
                    </a:p>
                  </a:txBody>
                  <a:tcPr marL="91416" marR="91416" marT="45708" marB="45708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2C5985"/>
                        </a:solidFill>
                      </a:endParaRPr>
                    </a:p>
                  </a:txBody>
                  <a:tcPr marL="91416" marR="91416" marT="45708" marB="45708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b="0" dirty="0">
                          <a:solidFill>
                            <a:srgbClr val="2C5985"/>
                          </a:solidFill>
                          <a:latin typeface="Wingdings" panose="05000000000000000000" pitchFamily="2" charset="2"/>
                        </a:rPr>
                        <a:t>ü</a:t>
                      </a:r>
                      <a:endParaRPr lang="en-US" sz="1400" b="0" dirty="0">
                        <a:solidFill>
                          <a:srgbClr val="2C5985"/>
                        </a:solidFill>
                      </a:endParaRPr>
                    </a:p>
                  </a:txBody>
                  <a:tcPr marL="91416" marR="91416" marT="45708" marB="45708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b="0" dirty="0">
                          <a:solidFill>
                            <a:srgbClr val="2C5985"/>
                          </a:solidFill>
                          <a:latin typeface="Wingdings" panose="05000000000000000000" pitchFamily="2" charset="2"/>
                        </a:rPr>
                        <a:t>ü</a:t>
                      </a:r>
                      <a:endParaRPr lang="en-US" sz="1400" b="0" dirty="0">
                        <a:solidFill>
                          <a:srgbClr val="2C5985"/>
                        </a:solidFill>
                      </a:endParaRPr>
                    </a:p>
                  </a:txBody>
                  <a:tcPr marL="91416" marR="91416" marT="45708" marB="45708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2C5985"/>
                        </a:solidFill>
                      </a:endParaRPr>
                    </a:p>
                  </a:txBody>
                  <a:tcPr marL="91416" marR="91416" marT="45708" marB="45708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2C5985"/>
                        </a:solidFill>
                      </a:endParaRPr>
                    </a:p>
                  </a:txBody>
                  <a:tcPr marL="91416" marR="91416" marT="45708" marB="45708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b="0" dirty="0">
                          <a:solidFill>
                            <a:srgbClr val="2C5985"/>
                          </a:solidFill>
                        </a:rPr>
                        <a:t>30W</a:t>
                      </a:r>
                      <a:endParaRPr lang="en-US" sz="1400" b="0" dirty="0">
                        <a:solidFill>
                          <a:srgbClr val="2C5985"/>
                        </a:solidFill>
                      </a:endParaRPr>
                    </a:p>
                  </a:txBody>
                  <a:tcPr marL="91416" marR="91416" marT="45708" marB="45708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2C5985"/>
                          </a:solidFill>
                        </a:rPr>
                        <a:t>40W</a:t>
                      </a:r>
                    </a:p>
                  </a:txBody>
                  <a:tcPr marL="91416" marR="91416" marT="45708" marB="45708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1598694"/>
                  </a:ext>
                </a:extLst>
              </a:tr>
              <a:tr h="349138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2C5985"/>
                          </a:solidFill>
                        </a:rPr>
                        <a:t>NCP1083</a:t>
                      </a:r>
                    </a:p>
                  </a:txBody>
                  <a:tcPr marL="91416" marR="91416" marT="45708" marB="45708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400" b="1" dirty="0">
                          <a:solidFill>
                            <a:srgbClr val="2C5985"/>
                          </a:solidFill>
                          <a:latin typeface="Wingdings" panose="05000000000000000000" pitchFamily="2" charset="2"/>
                        </a:rPr>
                        <a:t>ü</a:t>
                      </a:r>
                      <a:endParaRPr lang="en-US" sz="900" b="1" dirty="0">
                        <a:solidFill>
                          <a:srgbClr val="2C5985"/>
                        </a:solidFill>
                        <a:latin typeface="MS Shell Dlg 2" panose="020B0604030504040204" pitchFamily="34" charset="0"/>
                      </a:endParaRPr>
                    </a:p>
                  </a:txBody>
                  <a:tcPr marL="91416" marR="91416" marT="45708" marB="45708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2C5985"/>
                        </a:solidFill>
                      </a:endParaRPr>
                    </a:p>
                  </a:txBody>
                  <a:tcPr marL="91416" marR="91416" marT="45708" marB="45708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b="0" dirty="0">
                          <a:solidFill>
                            <a:srgbClr val="2C5985"/>
                          </a:solidFill>
                          <a:latin typeface="Wingdings" panose="05000000000000000000" pitchFamily="2" charset="2"/>
                        </a:rPr>
                        <a:t>ü</a:t>
                      </a:r>
                      <a:endParaRPr lang="en-US" sz="1400" b="0" dirty="0">
                        <a:solidFill>
                          <a:srgbClr val="2C5985"/>
                        </a:solidFill>
                      </a:endParaRPr>
                    </a:p>
                  </a:txBody>
                  <a:tcPr marL="91416" marR="91416" marT="45708" marB="45708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b="0" dirty="0">
                          <a:solidFill>
                            <a:srgbClr val="2C5985"/>
                          </a:solidFill>
                          <a:latin typeface="Wingdings" panose="05000000000000000000" pitchFamily="2" charset="2"/>
                        </a:rPr>
                        <a:t>ü</a:t>
                      </a:r>
                      <a:endParaRPr lang="en-US" sz="1400" b="0" dirty="0">
                        <a:solidFill>
                          <a:srgbClr val="2C5985"/>
                        </a:solidFill>
                      </a:endParaRPr>
                    </a:p>
                  </a:txBody>
                  <a:tcPr marL="91416" marR="91416" marT="45708" marB="45708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b="0" dirty="0">
                          <a:solidFill>
                            <a:srgbClr val="2C5985"/>
                          </a:solidFill>
                          <a:latin typeface="Wingdings" panose="05000000000000000000" pitchFamily="2" charset="2"/>
                        </a:rPr>
                        <a:t>ü</a:t>
                      </a:r>
                      <a:endParaRPr lang="en-US" sz="1400" b="0" dirty="0">
                        <a:solidFill>
                          <a:srgbClr val="2C5985"/>
                        </a:solidFill>
                      </a:endParaRPr>
                    </a:p>
                  </a:txBody>
                  <a:tcPr marL="91416" marR="91416" marT="45708" marB="45708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2C5985"/>
                        </a:solidFill>
                      </a:endParaRPr>
                    </a:p>
                  </a:txBody>
                  <a:tcPr marL="91416" marR="91416" marT="45708" marB="45708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2C5985"/>
                        </a:solidFill>
                      </a:endParaRPr>
                    </a:p>
                  </a:txBody>
                  <a:tcPr marL="91416" marR="91416" marT="45708" marB="45708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b="0" dirty="0">
                          <a:solidFill>
                            <a:srgbClr val="2C5985"/>
                          </a:solidFill>
                        </a:rPr>
                        <a:t>30W</a:t>
                      </a:r>
                      <a:endParaRPr lang="en-US" sz="1400" b="0" dirty="0">
                        <a:solidFill>
                          <a:srgbClr val="2C5985"/>
                        </a:solidFill>
                      </a:endParaRPr>
                    </a:p>
                  </a:txBody>
                  <a:tcPr marL="91416" marR="91416" marT="45708" marB="45708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2C5985"/>
                          </a:solidFill>
                        </a:rPr>
                        <a:t>40W</a:t>
                      </a:r>
                    </a:p>
                  </a:txBody>
                  <a:tcPr marL="91416" marR="91416" marT="45708" marB="45708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9933850"/>
                  </a:ext>
                </a:extLst>
              </a:tr>
              <a:tr h="349138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NCP1095</a:t>
                      </a:r>
                    </a:p>
                  </a:txBody>
                  <a:tcPr marL="91416" marR="91416" marT="45708" marB="45708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</a:endParaRPr>
                    </a:p>
                  </a:txBody>
                  <a:tcPr marL="91416" marR="91416" marT="45708" marB="45708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400" b="0" dirty="0">
                          <a:solidFill>
                            <a:schemeClr val="tx1"/>
                          </a:solidFill>
                          <a:latin typeface="Wingdings" panose="05000000000000000000" pitchFamily="2" charset="2"/>
                        </a:rPr>
                        <a:t>ü</a:t>
                      </a:r>
                      <a:endParaRPr lang="en-US" sz="900" b="0" dirty="0">
                        <a:solidFill>
                          <a:schemeClr val="tx1"/>
                        </a:solidFill>
                        <a:latin typeface="MS Shell Dlg 2" panose="020B0604030504040204" pitchFamily="34" charset="0"/>
                      </a:endParaRPr>
                    </a:p>
                  </a:txBody>
                  <a:tcPr marL="91416" marR="91416" marT="45708" marB="45708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</a:endParaRPr>
                    </a:p>
                  </a:txBody>
                  <a:tcPr marL="91416" marR="91416" marT="45708" marB="45708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91416" marR="91416" marT="45708" marB="45708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</a:endParaRPr>
                    </a:p>
                  </a:txBody>
                  <a:tcPr marL="91416" marR="91416" marT="45708" marB="45708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b="0" dirty="0">
                          <a:solidFill>
                            <a:schemeClr val="tx1"/>
                          </a:solidFill>
                          <a:latin typeface="Wingdings" panose="05000000000000000000" pitchFamily="2" charset="2"/>
                        </a:rPr>
                        <a:t>ü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91416" marR="91416" marT="45708" marB="45708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b="0" dirty="0">
                          <a:solidFill>
                            <a:schemeClr val="tx1"/>
                          </a:solidFill>
                          <a:latin typeface="Wingdings" panose="05000000000000000000" pitchFamily="2" charset="2"/>
                        </a:rPr>
                        <a:t>ü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91416" marR="91416" marT="45708" marB="45708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b="0" dirty="0">
                          <a:solidFill>
                            <a:schemeClr val="tx1"/>
                          </a:solidFill>
                        </a:rPr>
                        <a:t>90W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91416" marR="91416" marT="45708" marB="45708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100W</a:t>
                      </a:r>
                    </a:p>
                  </a:txBody>
                  <a:tcPr marL="91416" marR="91416" marT="45708" marB="45708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9138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NCP1096</a:t>
                      </a:r>
                    </a:p>
                  </a:txBody>
                  <a:tcPr marL="91416" marR="91416" marT="45708" marB="45708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91416" marR="91416" marT="45708" marB="45708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400" b="0" dirty="0">
                          <a:solidFill>
                            <a:schemeClr val="tx1"/>
                          </a:solidFill>
                          <a:latin typeface="Wingdings" panose="05000000000000000000" pitchFamily="2" charset="2"/>
                        </a:rPr>
                        <a:t>ü</a:t>
                      </a:r>
                      <a:endParaRPr lang="en-US" sz="900" b="0" dirty="0">
                        <a:solidFill>
                          <a:schemeClr val="tx1"/>
                        </a:solidFill>
                        <a:latin typeface="MS Shell Dlg 2" panose="020B0604030504040204" pitchFamily="34" charset="0"/>
                      </a:endParaRPr>
                    </a:p>
                  </a:txBody>
                  <a:tcPr marL="91416" marR="91416" marT="45708" marB="45708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91416" marR="91416" marT="45708" marB="45708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chemeClr val="tx1"/>
                        </a:solidFill>
                      </a:endParaRPr>
                    </a:p>
                  </a:txBody>
                  <a:tcPr marL="91416" marR="91416" marT="45708" marB="45708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b="0" dirty="0">
                          <a:solidFill>
                            <a:schemeClr val="tx1"/>
                          </a:solidFill>
                          <a:latin typeface="Wingdings" panose="05000000000000000000" pitchFamily="2" charset="2"/>
                        </a:rPr>
                        <a:t>ü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91416" marR="91416" marT="45708" marB="45708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b="0" dirty="0">
                          <a:solidFill>
                            <a:schemeClr val="tx1"/>
                          </a:solidFill>
                          <a:latin typeface="Wingdings" panose="05000000000000000000" pitchFamily="2" charset="2"/>
                        </a:rPr>
                        <a:t>ü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91416" marR="91416" marT="45708" marB="45708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b="0" dirty="0">
                          <a:solidFill>
                            <a:schemeClr val="tx1"/>
                          </a:solidFill>
                          <a:latin typeface="Wingdings" panose="05000000000000000000" pitchFamily="2" charset="2"/>
                        </a:rPr>
                        <a:t>ü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91416" marR="91416" marT="45708" marB="45708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b="0" dirty="0">
                          <a:solidFill>
                            <a:schemeClr val="tx1"/>
                          </a:solidFill>
                        </a:rPr>
                        <a:t>90W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91416" marR="91416" marT="45708" marB="45708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100W</a:t>
                      </a:r>
                    </a:p>
                  </a:txBody>
                  <a:tcPr marL="91416" marR="91416" marT="45708" marB="45708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49138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NCL31010</a:t>
                      </a:r>
                    </a:p>
                  </a:txBody>
                  <a:tcPr marL="91416" marR="91416" marT="45708" marB="45708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400" b="0" dirty="0">
                          <a:solidFill>
                            <a:srgbClr val="2C5985"/>
                          </a:solidFill>
                          <a:latin typeface="+mn-lt"/>
                        </a:rPr>
                        <a:t>2</a:t>
                      </a:r>
                      <a:endParaRPr lang="en-US" sz="900" b="0" dirty="0">
                        <a:solidFill>
                          <a:srgbClr val="2C5985"/>
                        </a:solidFill>
                        <a:latin typeface="+mn-lt"/>
                      </a:endParaRPr>
                    </a:p>
                  </a:txBody>
                  <a:tcPr marL="91416" marR="91416" marT="45708" marB="45708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dirty="0">
                        <a:solidFill>
                          <a:schemeClr val="tx1"/>
                        </a:solidFill>
                        <a:latin typeface="MS Shell Dlg 2" panose="020B0604030504040204" pitchFamily="34" charset="0"/>
                      </a:endParaRPr>
                    </a:p>
                  </a:txBody>
                  <a:tcPr marL="91416" marR="91416" marT="45708" marB="45708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91416" marR="91416" marT="45708" marB="45708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400" b="0" dirty="0">
                          <a:solidFill>
                            <a:srgbClr val="2C5985"/>
                          </a:solidFill>
                          <a:latin typeface="Wingdings" panose="05000000000000000000" pitchFamily="2" charset="2"/>
                        </a:rPr>
                        <a:t>ü</a:t>
                      </a:r>
                      <a:endParaRPr lang="en-US" sz="1400" b="0" dirty="0">
                        <a:solidFill>
                          <a:srgbClr val="2C5985"/>
                        </a:solidFill>
                      </a:endParaRPr>
                    </a:p>
                  </a:txBody>
                  <a:tcPr marL="91416" marR="91416" marT="45708" marB="45708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91416" marR="91416" marT="45708" marB="45708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400" b="0" dirty="0">
                          <a:solidFill>
                            <a:schemeClr val="tx1"/>
                          </a:solidFill>
                          <a:latin typeface="Wingdings" panose="05000000000000000000" pitchFamily="2" charset="2"/>
                        </a:rPr>
                        <a:t>ü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91416" marR="91416" marT="45708" marB="45708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400" b="0" dirty="0">
                          <a:solidFill>
                            <a:schemeClr val="tx1"/>
                          </a:solidFill>
                          <a:latin typeface="Wingdings" panose="05000000000000000000" pitchFamily="2" charset="2"/>
                        </a:rPr>
                        <a:t>ü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91416" marR="91416" marT="45708" marB="45708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90W</a:t>
                      </a:r>
                    </a:p>
                  </a:txBody>
                  <a:tcPr marL="91416" marR="91416" marT="45708" marB="45708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115W</a:t>
                      </a:r>
                    </a:p>
                  </a:txBody>
                  <a:tcPr marL="91416" marR="91416" marT="45708" marB="45708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7610731"/>
                  </a:ext>
                </a:extLst>
              </a:tr>
            </a:tbl>
          </a:graphicData>
        </a:graphic>
      </p:graphicFrame>
      <p:sp>
        <p:nvSpPr>
          <p:cNvPr id="47" name="Explosion 1 46"/>
          <p:cNvSpPr/>
          <p:nvPr/>
        </p:nvSpPr>
        <p:spPr>
          <a:xfrm>
            <a:off x="117163" y="4863958"/>
            <a:ext cx="877644" cy="813078"/>
          </a:xfrm>
          <a:prstGeom prst="irregularSeal1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New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40562" y="699196"/>
            <a:ext cx="11451568" cy="457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altLang="zh-TW" sz="1999" b="1" dirty="0">
                <a:solidFill>
                  <a:schemeClr val="accent2"/>
                </a:solidFill>
              </a:rPr>
              <a:t>For Powered Devices up to 100W</a:t>
            </a:r>
          </a:p>
        </p:txBody>
      </p:sp>
      <p:sp>
        <p:nvSpPr>
          <p:cNvPr id="9" name="Content Placeholder 9"/>
          <p:cNvSpPr txBox="1">
            <a:spLocks/>
          </p:cNvSpPr>
          <p:nvPr/>
        </p:nvSpPr>
        <p:spPr>
          <a:xfrm>
            <a:off x="7465230" y="5863529"/>
            <a:ext cx="3327168" cy="317500"/>
          </a:xfrm>
          <a:prstGeom prst="rect">
            <a:avLst/>
          </a:prstGeom>
        </p:spPr>
        <p:txBody>
          <a:bodyPr vert="horz" lIns="91416" tIns="45708" rIns="91416" bIns="45708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/>
            <a:r>
              <a:rPr lang="en-US" sz="1000" u="sng" dirty="0">
                <a:solidFill>
                  <a:schemeClr val="accent5"/>
                </a:solidFill>
              </a:rPr>
              <a:t>Note:</a:t>
            </a:r>
            <a:r>
              <a:rPr lang="en-US" sz="1000" dirty="0">
                <a:solidFill>
                  <a:schemeClr val="accent5"/>
                </a:solidFill>
              </a:rPr>
              <a:t> All devices are backward compatible</a:t>
            </a:r>
            <a:endParaRPr lang="en-US" sz="12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9567" y="2226640"/>
            <a:ext cx="1385174" cy="10382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2398" y="3160721"/>
            <a:ext cx="1352342" cy="101366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5231" y="3928651"/>
            <a:ext cx="1352342" cy="101366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2642" y="4746735"/>
            <a:ext cx="1397520" cy="1047524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1060892" y="4601267"/>
            <a:ext cx="1010852" cy="2553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rgbClr val="C00000"/>
                </a:solidFill>
              </a:rPr>
              <a:t>In Certification</a:t>
            </a:r>
          </a:p>
        </p:txBody>
      </p:sp>
      <p:sp>
        <p:nvSpPr>
          <p:cNvPr id="2" name="Right Brace 1"/>
          <p:cNvSpPr/>
          <p:nvPr/>
        </p:nvSpPr>
        <p:spPr>
          <a:xfrm>
            <a:off x="10759566" y="2339923"/>
            <a:ext cx="146999" cy="101677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  <p:sp>
        <p:nvSpPr>
          <p:cNvPr id="3" name="Right Brace 2"/>
          <p:cNvSpPr/>
          <p:nvPr/>
        </p:nvSpPr>
        <p:spPr>
          <a:xfrm>
            <a:off x="10759567" y="3412663"/>
            <a:ext cx="137671" cy="66230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  <p:sp>
        <p:nvSpPr>
          <p:cNvPr id="17" name="Right Brace 16"/>
          <p:cNvSpPr/>
          <p:nvPr/>
        </p:nvSpPr>
        <p:spPr>
          <a:xfrm>
            <a:off x="10756395" y="4087329"/>
            <a:ext cx="137671" cy="66230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  <p:sp>
        <p:nvSpPr>
          <p:cNvPr id="18" name="Right Brace 17"/>
          <p:cNvSpPr/>
          <p:nvPr/>
        </p:nvSpPr>
        <p:spPr>
          <a:xfrm>
            <a:off x="10756396" y="4756332"/>
            <a:ext cx="140842" cy="101535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A7B25C3-D44E-4114-804E-EDA9E1743B7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5566" y="53340"/>
            <a:ext cx="1953259" cy="1075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502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Boards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1CE5979-8D65-4FA2-93B9-AF5A8C62E5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6688707"/>
              </p:ext>
            </p:extLst>
          </p:nvPr>
        </p:nvGraphicFramePr>
        <p:xfrm>
          <a:off x="328612" y="1272195"/>
          <a:ext cx="11531600" cy="4313610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661988">
                  <a:extLst>
                    <a:ext uri="{9D8B030D-6E8A-4147-A177-3AD203B41FA5}">
                      <a16:colId xmlns:a16="http://schemas.microsoft.com/office/drawing/2014/main" val="1315964035"/>
                    </a:ext>
                  </a:extLst>
                </a:gridCol>
                <a:gridCol w="733425">
                  <a:extLst>
                    <a:ext uri="{9D8B030D-6E8A-4147-A177-3AD203B41FA5}">
                      <a16:colId xmlns:a16="http://schemas.microsoft.com/office/drawing/2014/main" val="785122219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95725041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3201459068"/>
                    </a:ext>
                  </a:extLst>
                </a:gridCol>
                <a:gridCol w="2609850">
                  <a:extLst>
                    <a:ext uri="{9D8B030D-6E8A-4147-A177-3AD203B41FA5}">
                      <a16:colId xmlns:a16="http://schemas.microsoft.com/office/drawing/2014/main" val="980267161"/>
                    </a:ext>
                  </a:extLst>
                </a:gridCol>
                <a:gridCol w="2085975">
                  <a:extLst>
                    <a:ext uri="{9D8B030D-6E8A-4147-A177-3AD203B41FA5}">
                      <a16:colId xmlns:a16="http://schemas.microsoft.com/office/drawing/2014/main" val="2866971732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1621575660"/>
                    </a:ext>
                  </a:extLst>
                </a:gridCol>
                <a:gridCol w="3573462">
                  <a:extLst>
                    <a:ext uri="{9D8B030D-6E8A-4147-A177-3AD203B41FA5}">
                      <a16:colId xmlns:a16="http://schemas.microsoft.com/office/drawing/2014/main" val="2572904724"/>
                    </a:ext>
                  </a:extLst>
                </a:gridCol>
              </a:tblGrid>
              <a:tr h="259132">
                <a:tc>
                  <a:txBody>
                    <a:bodyPr/>
                    <a:lstStyle/>
                    <a:p>
                      <a:pPr algn="l" fontAlgn="b"/>
                      <a:r>
                        <a:rPr lang="nl-BE" sz="1000" u="none" strike="noStrike">
                          <a:effectLst/>
                        </a:rPr>
                        <a:t>Part</a:t>
                      </a:r>
                      <a:endParaRPr lang="nl-B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77" marR="6577" marT="65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000" u="none" strike="noStrike">
                          <a:effectLst/>
                        </a:rPr>
                        <a:t>Board part</a:t>
                      </a:r>
                      <a:endParaRPr lang="nl-B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77" marR="6577" marT="65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000" u="none" strike="noStrike">
                          <a:effectLst/>
                        </a:rPr>
                        <a:t>Category</a:t>
                      </a:r>
                      <a:endParaRPr lang="nl-B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77" marR="6577" marT="65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000" u="none" strike="noStrike">
                          <a:effectLst/>
                        </a:rPr>
                        <a:t>Certification</a:t>
                      </a:r>
                      <a:endParaRPr lang="nl-B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77" marR="6577" marT="65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000" u="none" strike="noStrike" dirty="0">
                          <a:effectLst/>
                        </a:rPr>
                        <a:t>Description</a:t>
                      </a:r>
                      <a:endParaRPr lang="nl-BE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77" marR="6577" marT="65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000" u="none" strike="noStrike">
                          <a:effectLst/>
                        </a:rPr>
                        <a:t>OPN</a:t>
                      </a:r>
                      <a:endParaRPr lang="nl-B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77" marR="6577" marT="65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000" u="none" strike="noStrike">
                          <a:effectLst/>
                        </a:rPr>
                        <a:t>Status</a:t>
                      </a:r>
                      <a:endParaRPr lang="nl-B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77" marR="6577" marT="65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000" u="none" strike="noStrike">
                          <a:effectLst/>
                        </a:rPr>
                        <a:t>Link</a:t>
                      </a:r>
                      <a:endParaRPr lang="nl-B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77" marR="6577" marT="6577" marB="0" anchor="b"/>
                </a:tc>
                <a:extLst>
                  <a:ext uri="{0D108BD9-81ED-4DB2-BD59-A6C34878D82A}">
                    <a16:rowId xmlns:a16="http://schemas.microsoft.com/office/drawing/2014/main" val="2230275850"/>
                  </a:ext>
                </a:extLst>
              </a:tr>
              <a:tr h="131539">
                <a:tc>
                  <a:txBody>
                    <a:bodyPr/>
                    <a:lstStyle/>
                    <a:p>
                      <a:pPr algn="l" fontAlgn="b"/>
                      <a:r>
                        <a:rPr lang="nl-BE" sz="1000" u="none" strike="noStrike">
                          <a:effectLst/>
                        </a:rPr>
                        <a:t>NCP1081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77" marR="6577" marT="65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000" u="none" strike="noStrike">
                          <a:effectLst/>
                        </a:rPr>
                        <a:t>NCP1081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77" marR="6577" marT="65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000" u="none" strike="noStrike">
                          <a:effectLst/>
                        </a:rPr>
                        <a:t>EVB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77" marR="6577" marT="657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77" marR="6577" marT="65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High Power PoE-PD Splitter Evaluation Board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77" marR="6577" marT="65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000" u="none" strike="noStrike">
                          <a:effectLst/>
                        </a:rPr>
                        <a:t>NCP1081SPCGEVB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77" marR="6577" marT="65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000" u="none" strike="noStrike">
                          <a:effectLst/>
                        </a:rPr>
                        <a:t>Active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77" marR="6577" marT="65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000" u="sng" strike="noStrike">
                          <a:effectLst/>
                          <a:hlinkClick r:id="rId2"/>
                        </a:rPr>
                        <a:t>https://www.onsemi.com/support/evaluation-board/ncp1081spcgevb</a:t>
                      </a:r>
                      <a:endParaRPr lang="nl-BE" sz="10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77" marR="6577" marT="6577" marB="0" anchor="b"/>
                </a:tc>
                <a:extLst>
                  <a:ext uri="{0D108BD9-81ED-4DB2-BD59-A6C34878D82A}">
                    <a16:rowId xmlns:a16="http://schemas.microsoft.com/office/drawing/2014/main" val="1793559073"/>
                  </a:ext>
                </a:extLst>
              </a:tr>
              <a:tr h="131539">
                <a:tc>
                  <a:txBody>
                    <a:bodyPr/>
                    <a:lstStyle/>
                    <a:p>
                      <a:pPr algn="l" fontAlgn="b"/>
                      <a:r>
                        <a:rPr lang="nl-BE" sz="1000" u="none" strike="noStrike">
                          <a:effectLst/>
                        </a:rPr>
                        <a:t>NCP1083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77" marR="6577" marT="65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000" u="none" strike="noStrike">
                          <a:effectLst/>
                        </a:rPr>
                        <a:t>NCP1083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77" marR="6577" marT="65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000" u="none" strike="noStrike">
                          <a:effectLst/>
                        </a:rPr>
                        <a:t>ASEVB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77" marR="6577" marT="657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77" marR="6577" marT="65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Power over Ethernet (PoE) Shield Evaluation Board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77" marR="6577" marT="65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000" u="none" strike="noStrike">
                          <a:effectLst/>
                        </a:rPr>
                        <a:t>POE-GEVB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77" marR="6577" marT="65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000" u="none" strike="noStrike">
                          <a:effectLst/>
                        </a:rPr>
                        <a:t>Active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77" marR="6577" marT="65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000" u="sng" strike="noStrike">
                          <a:effectLst/>
                          <a:hlinkClick r:id="rId3"/>
                        </a:rPr>
                        <a:t>https://www.onsemi.com/support/evaluation-board/poe-gevb</a:t>
                      </a:r>
                      <a:endParaRPr lang="nl-BE" sz="10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77" marR="6577" marT="6577" marB="0" anchor="b"/>
                </a:tc>
                <a:extLst>
                  <a:ext uri="{0D108BD9-81ED-4DB2-BD59-A6C34878D82A}">
                    <a16:rowId xmlns:a16="http://schemas.microsoft.com/office/drawing/2014/main" val="1637216659"/>
                  </a:ext>
                </a:extLst>
              </a:tr>
              <a:tr h="131539">
                <a:tc>
                  <a:txBody>
                    <a:bodyPr/>
                    <a:lstStyle/>
                    <a:p>
                      <a:pPr algn="l" fontAlgn="b"/>
                      <a:r>
                        <a:rPr lang="nl-BE" sz="1000" u="none" strike="noStrike">
                          <a:effectLst/>
                        </a:rPr>
                        <a:t>NCP1083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77" marR="6577" marT="65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000" u="none" strike="noStrike">
                          <a:effectLst/>
                        </a:rPr>
                        <a:t>NCP1083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77" marR="6577" marT="657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77" marR="6577" marT="657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77" marR="6577" marT="65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000" u="none" strike="noStrike">
                          <a:effectLst/>
                        </a:rPr>
                        <a:t>Redesign for EA certification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77" marR="6577" marT="657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77" marR="6577" marT="65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000" u="none" strike="noStrike">
                          <a:effectLst/>
                        </a:rPr>
                        <a:t>Design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77" marR="6577" marT="657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BE" sz="10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77" marR="6577" marT="6577" marB="0" anchor="b"/>
                </a:tc>
                <a:extLst>
                  <a:ext uri="{0D108BD9-81ED-4DB2-BD59-A6C34878D82A}">
                    <a16:rowId xmlns:a16="http://schemas.microsoft.com/office/drawing/2014/main" val="3819996880"/>
                  </a:ext>
                </a:extLst>
              </a:tr>
              <a:tr h="131539">
                <a:tc>
                  <a:txBody>
                    <a:bodyPr/>
                    <a:lstStyle/>
                    <a:p>
                      <a:pPr algn="l" fontAlgn="b"/>
                      <a:r>
                        <a:rPr lang="nl-BE" sz="1000" u="none" strike="noStrike">
                          <a:effectLst/>
                        </a:rPr>
                        <a:t>NCP1090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77" marR="6577" marT="65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000" u="none" strike="noStrike">
                          <a:effectLst/>
                        </a:rPr>
                        <a:t>NCP1090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77" marR="6577" marT="65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000" u="none" strike="noStrike">
                          <a:effectLst/>
                        </a:rPr>
                        <a:t>EVB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77" marR="6577" marT="65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000" u="none" strike="noStrike">
                          <a:effectLst/>
                        </a:rPr>
                        <a:t>Class 3 PD</a:t>
                      </a:r>
                      <a:endParaRPr lang="nl-BE" sz="1000" b="0" i="0" u="none" strike="noStrike">
                        <a:solidFill>
                          <a:srgbClr val="0061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77" marR="6577" marT="65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PoE-PD Interface Controller Evaluation Board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77" marR="6577" marT="65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000" u="none" strike="noStrike">
                          <a:effectLst/>
                        </a:rPr>
                        <a:t>NCP1090GEVB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77" marR="6577" marT="65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000" u="none" strike="noStrike">
                          <a:effectLst/>
                        </a:rPr>
                        <a:t>Active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77" marR="6577" marT="65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000" u="sng" strike="noStrike">
                          <a:effectLst/>
                          <a:hlinkClick r:id="rId4"/>
                        </a:rPr>
                        <a:t>https://www.onsemi.com/support/evaluation-board/ncp1090gevb</a:t>
                      </a:r>
                      <a:endParaRPr lang="nl-BE" sz="10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77" marR="6577" marT="6577" marB="0" anchor="b"/>
                </a:tc>
                <a:extLst>
                  <a:ext uri="{0D108BD9-81ED-4DB2-BD59-A6C34878D82A}">
                    <a16:rowId xmlns:a16="http://schemas.microsoft.com/office/drawing/2014/main" val="1758022350"/>
                  </a:ext>
                </a:extLst>
              </a:tr>
              <a:tr h="131539">
                <a:tc>
                  <a:txBody>
                    <a:bodyPr/>
                    <a:lstStyle/>
                    <a:p>
                      <a:pPr algn="l" fontAlgn="b"/>
                      <a:r>
                        <a:rPr lang="nl-BE" sz="1000" u="none" strike="noStrike">
                          <a:effectLst/>
                        </a:rPr>
                        <a:t>NCP1091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77" marR="6577" marT="657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77" marR="6577" marT="657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77" marR="6577" marT="657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77" marR="6577" marT="65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000" u="none" strike="noStrike">
                          <a:effectLst/>
                        </a:rPr>
                        <a:t>Use NCP1090GEVB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77" marR="6577" marT="657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77" marR="6577" marT="65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000" u="none" strike="noStrike">
                          <a:effectLst/>
                        </a:rPr>
                        <a:t>Active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77" marR="6577" marT="6577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NCP1090GEVB can be used as well to evaluate NCP1091, only the adjustable UVLO cannot be tested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77" marR="6577" marT="6577" marB="0" anchor="ctr"/>
                </a:tc>
                <a:extLst>
                  <a:ext uri="{0D108BD9-81ED-4DB2-BD59-A6C34878D82A}">
                    <a16:rowId xmlns:a16="http://schemas.microsoft.com/office/drawing/2014/main" val="2763940548"/>
                  </a:ext>
                </a:extLst>
              </a:tr>
              <a:tr h="131539">
                <a:tc>
                  <a:txBody>
                    <a:bodyPr/>
                    <a:lstStyle/>
                    <a:p>
                      <a:pPr algn="l" fontAlgn="b"/>
                      <a:r>
                        <a:rPr lang="nl-BE" sz="1000" u="none" strike="noStrike">
                          <a:effectLst/>
                        </a:rPr>
                        <a:t>NCP1092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77" marR="6577" marT="657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77" marR="6577" marT="657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77" marR="6577" marT="657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77" marR="6577" marT="65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000" u="none" strike="noStrike">
                          <a:effectLst/>
                        </a:rPr>
                        <a:t>Use NCP1090GEVB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77" marR="6577" marT="657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77" marR="6577" marT="65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000" u="none" strike="noStrike">
                          <a:effectLst/>
                        </a:rPr>
                        <a:t>Active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77" marR="6577" marT="65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NCP1090GEVB can be used as well to evaluate NCP1092, only the AUX cannot be tested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77" marR="6577" marT="6577" marB="0" anchor="b"/>
                </a:tc>
                <a:extLst>
                  <a:ext uri="{0D108BD9-81ED-4DB2-BD59-A6C34878D82A}">
                    <a16:rowId xmlns:a16="http://schemas.microsoft.com/office/drawing/2014/main" val="165222253"/>
                  </a:ext>
                </a:extLst>
              </a:tr>
              <a:tr h="131539">
                <a:tc>
                  <a:txBody>
                    <a:bodyPr/>
                    <a:lstStyle/>
                    <a:p>
                      <a:pPr algn="l" fontAlgn="b"/>
                      <a:r>
                        <a:rPr lang="nl-BE" sz="1000" u="none" strike="noStrike">
                          <a:effectLst/>
                        </a:rPr>
                        <a:t>NCP1093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77" marR="6577" marT="657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77" marR="6577" marT="657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77" marR="6577" marT="657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77" marR="6577" marT="65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000" u="none" strike="noStrike">
                          <a:effectLst/>
                        </a:rPr>
                        <a:t>Use NCP1094GEVB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77" marR="6577" marT="657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77" marR="6577" marT="65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000" u="none" strike="noStrike">
                          <a:effectLst/>
                        </a:rPr>
                        <a:t>Active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77" marR="6577" marT="65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NCP1094GEVB can be used as well to evaluate NCP1093, only the adjustable UVLO cannot be tested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77" marR="6577" marT="6577" marB="0" anchor="b"/>
                </a:tc>
                <a:extLst>
                  <a:ext uri="{0D108BD9-81ED-4DB2-BD59-A6C34878D82A}">
                    <a16:rowId xmlns:a16="http://schemas.microsoft.com/office/drawing/2014/main" val="1268435323"/>
                  </a:ext>
                </a:extLst>
              </a:tr>
              <a:tr h="131539">
                <a:tc>
                  <a:txBody>
                    <a:bodyPr/>
                    <a:lstStyle/>
                    <a:p>
                      <a:pPr algn="l" fontAlgn="b"/>
                      <a:r>
                        <a:rPr lang="nl-BE" sz="1000" u="none" strike="noStrike">
                          <a:effectLst/>
                        </a:rPr>
                        <a:t>NCP1094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77" marR="6577" marT="65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000" u="none" strike="noStrike">
                          <a:effectLst/>
                        </a:rPr>
                        <a:t>NCP1094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77" marR="6577" marT="65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000" u="none" strike="noStrike">
                          <a:effectLst/>
                        </a:rPr>
                        <a:t>EVB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77" marR="6577" marT="65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000" u="none" strike="noStrike">
                          <a:effectLst/>
                        </a:rPr>
                        <a:t>Class 4 PD</a:t>
                      </a:r>
                      <a:endParaRPr lang="nl-BE" sz="1000" b="0" i="0" u="none" strike="noStrike">
                        <a:solidFill>
                          <a:srgbClr val="0061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77" marR="6577" marT="65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PoE-PD Interface Controller Evaluation Board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77" marR="6577" marT="65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000" u="none" strike="noStrike">
                          <a:effectLst/>
                        </a:rPr>
                        <a:t>NCP1094GEVB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77" marR="6577" marT="65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000" u="none" strike="noStrike">
                          <a:effectLst/>
                        </a:rPr>
                        <a:t>Active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77" marR="6577" marT="65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000" u="sng" strike="noStrike">
                          <a:effectLst/>
                          <a:hlinkClick r:id="rId5"/>
                        </a:rPr>
                        <a:t>https://www.onsemi.com/support/evaluation-board/ncp1094gevb</a:t>
                      </a:r>
                      <a:endParaRPr lang="nl-BE" sz="10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77" marR="6577" marT="6577" marB="0" anchor="b"/>
                </a:tc>
                <a:extLst>
                  <a:ext uri="{0D108BD9-81ED-4DB2-BD59-A6C34878D82A}">
                    <a16:rowId xmlns:a16="http://schemas.microsoft.com/office/drawing/2014/main" val="441448722"/>
                  </a:ext>
                </a:extLst>
              </a:tr>
              <a:tr h="131539">
                <a:tc>
                  <a:txBody>
                    <a:bodyPr/>
                    <a:lstStyle/>
                    <a:p>
                      <a:pPr algn="l" fontAlgn="b"/>
                      <a:r>
                        <a:rPr lang="nl-BE" sz="1000" u="none" strike="noStrike">
                          <a:effectLst/>
                        </a:rPr>
                        <a:t>NCP1095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77" marR="6577" marT="65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000" u="none" strike="noStrike">
                          <a:effectLst/>
                        </a:rPr>
                        <a:t>NCP1095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77" marR="6577" marT="65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000" u="none" strike="noStrike">
                          <a:effectLst/>
                        </a:rPr>
                        <a:t>EVB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77" marR="6577" marT="65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000" u="none" strike="noStrike">
                          <a:effectLst/>
                        </a:rPr>
                        <a:t>Class 8 PD</a:t>
                      </a:r>
                      <a:endParaRPr lang="nl-BE" sz="1000" b="0" i="0" u="none" strike="noStrike">
                        <a:solidFill>
                          <a:srgbClr val="0061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77" marR="6577" marT="65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PoE-PD Interface Controller Evaluation Board, IEEE 802.3bt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77" marR="6577" marT="65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000" u="none" strike="noStrike">
                          <a:effectLst/>
                        </a:rPr>
                        <a:t>NCP1095GEVB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77" marR="6577" marT="65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000" u="none" strike="noStrike">
                          <a:effectLst/>
                        </a:rPr>
                        <a:t>Active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77" marR="6577" marT="65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000" u="sng" strike="noStrike">
                          <a:effectLst/>
                          <a:hlinkClick r:id="rId6"/>
                        </a:rPr>
                        <a:t>https://www.onsemi.com/support/evaluation-board/ncp1095gevb</a:t>
                      </a:r>
                      <a:endParaRPr lang="nl-BE" sz="10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77" marR="6577" marT="6577" marB="0" anchor="b"/>
                </a:tc>
                <a:extLst>
                  <a:ext uri="{0D108BD9-81ED-4DB2-BD59-A6C34878D82A}">
                    <a16:rowId xmlns:a16="http://schemas.microsoft.com/office/drawing/2014/main" val="3223466203"/>
                  </a:ext>
                </a:extLst>
              </a:tr>
              <a:tr h="131539">
                <a:tc>
                  <a:txBody>
                    <a:bodyPr/>
                    <a:lstStyle/>
                    <a:p>
                      <a:pPr algn="l" fontAlgn="b"/>
                      <a:r>
                        <a:rPr lang="nl-BE" sz="1000" u="none" strike="noStrike">
                          <a:effectLst/>
                        </a:rPr>
                        <a:t>NCP1096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77" marR="6577" marT="65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000" u="none" strike="noStrike">
                          <a:effectLst/>
                        </a:rPr>
                        <a:t>NCP1096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77" marR="6577" marT="65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000" u="none" strike="noStrike">
                          <a:effectLst/>
                        </a:rPr>
                        <a:t>Demo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77" marR="6577" marT="657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77" marR="6577" marT="65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Power Over Ethernet (PoE) Power Module (90 Watts)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77" marR="6577" marT="65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000" u="none" strike="noStrike">
                          <a:effectLst/>
                        </a:rPr>
                        <a:t>LIGHTING-POWER-POE-GEVB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77" marR="6577" marT="65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000" u="none" strike="noStrike">
                          <a:effectLst/>
                        </a:rPr>
                        <a:t>Active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77" marR="6577" marT="65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000" u="sng" strike="noStrike">
                          <a:effectLst/>
                          <a:hlinkClick r:id="rId7"/>
                        </a:rPr>
                        <a:t>https://www.onsemi.com/support/evaluation-board/lighting-power-poe-gevb</a:t>
                      </a:r>
                      <a:endParaRPr lang="nl-BE" sz="10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77" marR="6577" marT="6577" marB="0" anchor="b"/>
                </a:tc>
                <a:extLst>
                  <a:ext uri="{0D108BD9-81ED-4DB2-BD59-A6C34878D82A}">
                    <a16:rowId xmlns:a16="http://schemas.microsoft.com/office/drawing/2014/main" val="3110689878"/>
                  </a:ext>
                </a:extLst>
              </a:tr>
              <a:tr h="131539">
                <a:tc>
                  <a:txBody>
                    <a:bodyPr/>
                    <a:lstStyle/>
                    <a:p>
                      <a:pPr algn="l" fontAlgn="b"/>
                      <a:r>
                        <a:rPr lang="nl-BE" sz="1000" u="none" strike="noStrike">
                          <a:effectLst/>
                        </a:rPr>
                        <a:t>NCP1096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77" marR="6577" marT="65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000" u="none" strike="noStrike">
                          <a:effectLst/>
                        </a:rPr>
                        <a:t>NCP1096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77" marR="6577" marT="65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000" u="none" strike="noStrike">
                          <a:effectLst/>
                        </a:rPr>
                        <a:t>EVB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77" marR="6577" marT="65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000" u="none" strike="noStrike">
                          <a:effectLst/>
                        </a:rPr>
                        <a:t>Class 8 PD</a:t>
                      </a:r>
                      <a:endParaRPr lang="nl-BE" sz="1000" b="0" i="0" u="none" strike="noStrike">
                        <a:solidFill>
                          <a:srgbClr val="0061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77" marR="6577" marT="65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PoE-PD Interface Controller Evaluation Board, IEEE 802.3bt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77" marR="6577" marT="65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000" u="none" strike="noStrike">
                          <a:effectLst/>
                        </a:rPr>
                        <a:t>NCP1096GEVB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77" marR="6577" marT="65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000" u="none" strike="noStrike">
                          <a:effectLst/>
                        </a:rPr>
                        <a:t>Active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77" marR="6577" marT="65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000" u="sng" strike="noStrike">
                          <a:effectLst/>
                          <a:hlinkClick r:id="rId8"/>
                        </a:rPr>
                        <a:t>https://www.onsemi.com/support/evaluation-board/ncp1096gevb</a:t>
                      </a:r>
                      <a:endParaRPr lang="nl-BE" sz="10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77" marR="6577" marT="6577" marB="0" anchor="b"/>
                </a:tc>
                <a:extLst>
                  <a:ext uri="{0D108BD9-81ED-4DB2-BD59-A6C34878D82A}">
                    <a16:rowId xmlns:a16="http://schemas.microsoft.com/office/drawing/2014/main" val="1455495106"/>
                  </a:ext>
                </a:extLst>
              </a:tr>
              <a:tr h="131539">
                <a:tc>
                  <a:txBody>
                    <a:bodyPr/>
                    <a:lstStyle/>
                    <a:p>
                      <a:pPr algn="l" fontAlgn="b"/>
                      <a:r>
                        <a:rPr lang="nl-BE" sz="1000" u="none" strike="noStrike">
                          <a:effectLst/>
                        </a:rPr>
                        <a:t>NCL31010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77" marR="6577" marT="65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000" u="none" strike="noStrike">
                          <a:effectLst/>
                        </a:rPr>
                        <a:t>NCL31010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77" marR="6577" marT="65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000" u="none" strike="noStrike">
                          <a:effectLst/>
                        </a:rPr>
                        <a:t>EVB-1"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77" marR="6577" marT="65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000" u="none" strike="noStrike">
                          <a:effectLst/>
                        </a:rPr>
                        <a:t>Class 8 PD</a:t>
                      </a:r>
                      <a:endParaRPr lang="nl-BE" sz="1000" b="0" i="0" u="none" strike="noStrike">
                        <a:solidFill>
                          <a:srgbClr val="0061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77" marR="6577" marT="65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000" u="none" strike="noStrike">
                          <a:effectLst/>
                        </a:rPr>
                        <a:t>PoE I/f Intelligent LED Driver Evaluation Kit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77" marR="6577" marT="65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000" u="none" strike="noStrike">
                          <a:effectLst/>
                        </a:rPr>
                        <a:t>NCL31010GEVK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77" marR="6577" marT="65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000" u="none" strike="noStrike">
                          <a:effectLst/>
                        </a:rPr>
                        <a:t>Active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77" marR="6577" marT="65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000" u="sng" strike="noStrike">
                          <a:effectLst/>
                          <a:hlinkClick r:id="rId9"/>
                        </a:rPr>
                        <a:t>https://www.onsemi.com/design/tools-software/evaluation-board/ncl31010gevk</a:t>
                      </a:r>
                      <a:endParaRPr lang="nl-BE" sz="10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77" marR="6577" marT="6577" marB="0" anchor="b"/>
                </a:tc>
                <a:extLst>
                  <a:ext uri="{0D108BD9-81ED-4DB2-BD59-A6C34878D82A}">
                    <a16:rowId xmlns:a16="http://schemas.microsoft.com/office/drawing/2014/main" val="2093014582"/>
                  </a:ext>
                </a:extLst>
              </a:tr>
              <a:tr h="131539">
                <a:tc>
                  <a:txBody>
                    <a:bodyPr/>
                    <a:lstStyle/>
                    <a:p>
                      <a:pPr algn="l" fontAlgn="b"/>
                      <a:r>
                        <a:rPr lang="nl-BE" sz="1000" u="none" strike="noStrike">
                          <a:effectLst/>
                        </a:rPr>
                        <a:t>NCL31010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77" marR="6577" marT="65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000" u="none" strike="noStrike">
                          <a:effectLst/>
                        </a:rPr>
                        <a:t>NCL31010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77" marR="6577" marT="65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000" u="none" strike="noStrike">
                          <a:effectLst/>
                        </a:rPr>
                        <a:t>EVB-1"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77" marR="6577" marT="65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000" u="none" strike="noStrike">
                          <a:effectLst/>
                        </a:rPr>
                        <a:t>Class 8 PD</a:t>
                      </a:r>
                      <a:endParaRPr lang="nl-BE" sz="1000" b="0" i="0" u="none" strike="noStrike">
                        <a:solidFill>
                          <a:srgbClr val="0061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77" marR="6577" marT="65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>
                          <a:effectLst/>
                        </a:rPr>
                        <a:t>PoE I/f Intelligent LED Driver Reference Design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77" marR="6577" marT="65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000" u="none" strike="noStrike">
                          <a:effectLst/>
                        </a:rPr>
                        <a:t>NCL31010REFGEVB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77" marR="6577" marT="65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000" u="none" strike="noStrike">
                          <a:effectLst/>
                        </a:rPr>
                        <a:t>Active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77" marR="6577" marT="65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Part of the EVK, not for sale separately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77" marR="6577" marT="6577" marB="0" anchor="b"/>
                </a:tc>
                <a:extLst>
                  <a:ext uri="{0D108BD9-81ED-4DB2-BD59-A6C34878D82A}">
                    <a16:rowId xmlns:a16="http://schemas.microsoft.com/office/drawing/2014/main" val="785385238"/>
                  </a:ext>
                </a:extLst>
              </a:tr>
              <a:tr h="131539">
                <a:tc>
                  <a:txBody>
                    <a:bodyPr/>
                    <a:lstStyle/>
                    <a:p>
                      <a:pPr algn="l" fontAlgn="b"/>
                      <a:r>
                        <a:rPr lang="nl-BE" sz="1000" u="none" strike="noStrike">
                          <a:effectLst/>
                        </a:rPr>
                        <a:t>NCL31010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77" marR="6577" marT="657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77" marR="6577" marT="657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77" marR="6577" marT="657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77" marR="6577" marT="65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000" u="none" strike="noStrike">
                          <a:effectLst/>
                        </a:rPr>
                        <a:t>PoE LED Driver Arduino Adapter Shield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77" marR="6577" marT="65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000" u="none" strike="noStrike">
                          <a:effectLst/>
                        </a:rPr>
                        <a:t>NCL31010AASGEVB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77" marR="6577" marT="65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1000" u="none" strike="noStrike">
                          <a:effectLst/>
                        </a:rPr>
                        <a:t>Active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77" marR="6577" marT="65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Part of the EVK, not for sale separately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77" marR="6577" marT="6577" marB="0" anchor="b"/>
                </a:tc>
                <a:extLst>
                  <a:ext uri="{0D108BD9-81ED-4DB2-BD59-A6C34878D82A}">
                    <a16:rowId xmlns:a16="http://schemas.microsoft.com/office/drawing/2014/main" val="179673809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A6FE6CA6-4DDF-4C62-82D5-553BC08A5C0E}"/>
              </a:ext>
            </a:extLst>
          </p:cNvPr>
          <p:cNvSpPr txBox="1"/>
          <p:nvPr/>
        </p:nvSpPr>
        <p:spPr>
          <a:xfrm>
            <a:off x="328612" y="5756700"/>
            <a:ext cx="33990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u="sng" dirty="0">
                <a:solidFill>
                  <a:schemeClr val="accent5"/>
                </a:solidFill>
              </a:rPr>
              <a:t>Note:</a:t>
            </a:r>
            <a:r>
              <a:rPr lang="en-US" sz="1200" b="1" dirty="0">
                <a:solidFill>
                  <a:schemeClr val="accent5"/>
                </a:solidFill>
              </a:rPr>
              <a:t> </a:t>
            </a:r>
            <a:br>
              <a:rPr lang="en-US" sz="1200" dirty="0">
                <a:solidFill>
                  <a:schemeClr val="accent5"/>
                </a:solidFill>
              </a:rPr>
            </a:br>
            <a:r>
              <a:rPr lang="en-US" sz="1200" dirty="0">
                <a:solidFill>
                  <a:schemeClr val="accent5"/>
                </a:solidFill>
              </a:rPr>
              <a:t>All EVB’s and ref designs are optimized for power efficiency, conducted and radiated EMI</a:t>
            </a:r>
            <a:endParaRPr lang="en-US" dirty="0"/>
          </a:p>
          <a:p>
            <a:endParaRPr lang="en-US" sz="12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00A9F54-BC50-41E3-B2B4-710ABEC6D22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5566" y="53340"/>
            <a:ext cx="1953259" cy="1075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3490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nsemi White Public Information">
  <a:themeElements>
    <a:clrScheme name="Custom 35">
      <a:dk1>
        <a:srgbClr val="000000"/>
      </a:dk1>
      <a:lt1>
        <a:srgbClr val="FFFFFF"/>
      </a:lt1>
      <a:dk2>
        <a:srgbClr val="465E66"/>
      </a:dk2>
      <a:lt2>
        <a:srgbClr val="DBAC17"/>
      </a:lt2>
      <a:accent1>
        <a:srgbClr val="E97D2E"/>
      </a:accent1>
      <a:accent2>
        <a:srgbClr val="A64626"/>
      </a:accent2>
      <a:accent3>
        <a:srgbClr val="3880F6"/>
      </a:accent3>
      <a:accent4>
        <a:srgbClr val="276990"/>
      </a:accent4>
      <a:accent5>
        <a:srgbClr val="009691"/>
      </a:accent5>
      <a:accent6>
        <a:srgbClr val="34A6CA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82A9054086F0942B3853AFC0E787513" ma:contentTypeVersion="3" ma:contentTypeDescription="Create a new document." ma:contentTypeScope="" ma:versionID="4c7a760a323f5a68a6512d89a72e4fe4">
  <xsd:schema xmlns:xsd="http://www.w3.org/2001/XMLSchema" xmlns:xs="http://www.w3.org/2001/XMLSchema" xmlns:p="http://schemas.microsoft.com/office/2006/metadata/properties" xmlns:ns2="e4678c56-0b70-41a7-9cf0-17b28b6c32bd" targetNamespace="http://schemas.microsoft.com/office/2006/metadata/properties" ma:root="true" ma:fieldsID="08cc4399a8feb847a802c6ab2e823d6b" ns2:_="">
    <xsd:import namespace="e4678c56-0b70-41a7-9cf0-17b28b6c32b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678c56-0b70-41a7-9cf0-17b28b6c32b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e4678c56-0b70-41a7-9cf0-17b28b6c32bd">F4YVM2C5QEYC-631468080-79</_dlc_DocId>
    <_dlc_DocIdUrl xmlns="e4678c56-0b70-41a7-9cf0-17b28b6c32bd">
      <Url>http://theconnection.onsemi.com/sm/mc/_layouts/15/DocIdRedir.aspx?ID=F4YVM2C5QEYC-631468080-79</Url>
      <Description>F4YVM2C5QEYC-631468080-79</Description>
    </_dlc_DocIdUr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3955844F-A8ED-4935-A7DC-55D05321369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4678c56-0b70-41a7-9cf0-17b28b6c32b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E98FD2B-2769-4BB7-9155-7ABB2DA487FA}">
  <ds:schemaRefs>
    <ds:schemaRef ds:uri="http://schemas.microsoft.com/office/2006/metadata/properties"/>
    <ds:schemaRef ds:uri="http://schemas.microsoft.com/office/infopath/2007/PartnerControls"/>
    <ds:schemaRef ds:uri="e4678c56-0b70-41a7-9cf0-17b28b6c32bd"/>
  </ds:schemaRefs>
</ds:datastoreItem>
</file>

<file path=customXml/itemProps3.xml><?xml version="1.0" encoding="utf-8"?>
<ds:datastoreItem xmlns:ds="http://schemas.openxmlformats.org/officeDocument/2006/customXml" ds:itemID="{6F975875-7DA8-4C29-81CA-BF3EF5A76E14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F2471123-3323-476D-9D9D-F856C14D2A2D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7213</TotalTime>
  <Words>632</Words>
  <Application>Microsoft Office PowerPoint</Application>
  <PresentationFormat>Custom</PresentationFormat>
  <Paragraphs>258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MS Shell Dlg 2</vt:lpstr>
      <vt:lpstr>Wingdings</vt:lpstr>
      <vt:lpstr>onsemi White Public Information</vt:lpstr>
      <vt:lpstr>PoE Powered Devices Product Selector</vt:lpstr>
      <vt:lpstr>Practical PoE Power Considerations</vt:lpstr>
      <vt:lpstr>ON Semi PoE Product Portfolio</vt:lpstr>
      <vt:lpstr>Evaluation Boards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Melinda New</dc:creator>
  <cp:lastModifiedBy>Mike Sandyck</cp:lastModifiedBy>
  <cp:revision>816</cp:revision>
  <dcterms:created xsi:type="dcterms:W3CDTF">2021-08-17T16:10:16Z</dcterms:created>
  <dcterms:modified xsi:type="dcterms:W3CDTF">2022-05-25T07:49:29Z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0x010100E82A9054086F0942B3853AFC0E787513</vt:lpwstr>
  </property>
  <property fmtid="{D5CDD505-2E9C-101B-9397-08002B2CF9AE}" pid="3" name="_dlc_DocIdItemGuid">
    <vt:lpwstr>7e294d13-f396-4b71-aec6-447430aa7941</vt:lpwstr>
  </property>
</Properties>
</file>