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48" r:id="rId5"/>
    <p:sldMasterId id="2147483658" r:id="rId6"/>
    <p:sldMasterId id="2147483664" r:id="rId7"/>
  </p:sldMasterIdLst>
  <p:notesMasterIdLst>
    <p:notesMasterId r:id="rId13"/>
  </p:notesMasterIdLst>
  <p:sldIdLst>
    <p:sldId id="295" r:id="rId8"/>
    <p:sldId id="296" r:id="rId9"/>
    <p:sldId id="297" r:id="rId10"/>
    <p:sldId id="298" r:id="rId11"/>
    <p:sldId id="299"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4B948"/>
    <a:srgbClr val="000000"/>
    <a:srgbClr val="2C5985"/>
    <a:srgbClr val="848484"/>
    <a:srgbClr val="5B8FCB"/>
    <a:srgbClr val="E6E7E8"/>
    <a:srgbClr val="DCDDDE"/>
    <a:srgbClr val="EEEFE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89576" autoAdjust="0"/>
  </p:normalViewPr>
  <p:slideViewPr>
    <p:cSldViewPr snapToGrid="0">
      <p:cViewPr varScale="1">
        <p:scale>
          <a:sx n="115" d="100"/>
          <a:sy n="115" d="100"/>
        </p:scale>
        <p:origin x="432" y="108"/>
      </p:cViewPr>
      <p:guideLst/>
    </p:cSldViewPr>
  </p:slid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notesMaster" Target="notesMasters/notesMaster1.xml"/><Relationship Id="rId3" Type="http://schemas.openxmlformats.org/officeDocument/2006/relationships/customXml" Target="../customXml/item3.xml"/><Relationship Id="rId7" Type="http://schemas.openxmlformats.org/officeDocument/2006/relationships/slideMaster" Target="slideMasters/slideMaster3.xml"/><Relationship Id="rId12" Type="http://schemas.openxmlformats.org/officeDocument/2006/relationships/slide" Target="slides/slide5.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Master" Target="slideMasters/slideMaster2.xml"/><Relationship Id="rId11" Type="http://schemas.openxmlformats.org/officeDocument/2006/relationships/slide" Target="slides/slide4.xml"/><Relationship Id="rId5" Type="http://schemas.openxmlformats.org/officeDocument/2006/relationships/slideMaster" Target="slideMasters/slideMaster1.xml"/><Relationship Id="rId15" Type="http://schemas.openxmlformats.org/officeDocument/2006/relationships/viewProps" Target="viewProps.xml"/><Relationship Id="rId10" Type="http://schemas.openxmlformats.org/officeDocument/2006/relationships/slide" Target="slides/slide3.xml"/><Relationship Id="rId4" Type="http://schemas.openxmlformats.org/officeDocument/2006/relationships/customXml" Target="../customXml/item4.xml"/><Relationship Id="rId9" Type="http://schemas.openxmlformats.org/officeDocument/2006/relationships/slide" Target="slides/slide2.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F131584-8488-4756-85ED-D5E6F8A8E559}" type="datetimeFigureOut">
              <a:rPr lang="en-US" smtClean="0"/>
              <a:t>2/24/2021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694F50B-1AF7-455B-9344-7FFBF72D630E}" type="slidenum">
              <a:rPr lang="en-US" smtClean="0"/>
              <a:t>‹#›</a:t>
            </a:fld>
            <a:endParaRPr lang="en-US"/>
          </a:p>
        </p:txBody>
      </p:sp>
    </p:spTree>
    <p:extLst>
      <p:ext uri="{BB962C8B-B14F-4D97-AF65-F5344CB8AC3E}">
        <p14:creationId xmlns:p14="http://schemas.microsoft.com/office/powerpoint/2010/main" val="19006955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*Mandatory </a:t>
            </a:r>
            <a:r>
              <a:rPr lang="en-US" baseline="0" dirty="0" smtClean="0"/>
              <a:t>Slide*</a:t>
            </a:r>
            <a:endParaRPr lang="en-US" dirty="0" smtClean="0"/>
          </a:p>
          <a:p>
            <a:endParaRPr lang="en-US" dirty="0" smtClean="0"/>
          </a:p>
          <a:p>
            <a:r>
              <a:rPr lang="en-US" dirty="0" smtClean="0"/>
              <a:t>Above information</a:t>
            </a:r>
            <a:r>
              <a:rPr lang="en-US" baseline="0" dirty="0" smtClean="0"/>
              <a:t> can be pulled from onsemi.com if needed.</a:t>
            </a:r>
            <a:endParaRPr lang="en-US" dirty="0"/>
          </a:p>
        </p:txBody>
      </p:sp>
      <p:sp>
        <p:nvSpPr>
          <p:cNvPr id="4" name="Slide Number Placeholder 3"/>
          <p:cNvSpPr>
            <a:spLocks noGrp="1"/>
          </p:cNvSpPr>
          <p:nvPr>
            <p:ph type="sldNum" sz="quarter" idx="10"/>
          </p:nvPr>
        </p:nvSpPr>
        <p:spPr/>
        <p:txBody>
          <a:bodyPr/>
          <a:lstStyle/>
          <a:p>
            <a:fld id="{C694F50B-1AF7-455B-9344-7FFBF72D630E}" type="slidenum">
              <a:rPr lang="en-US" smtClean="0"/>
              <a:t>1</a:t>
            </a:fld>
            <a:endParaRPr lang="en-US"/>
          </a:p>
        </p:txBody>
      </p:sp>
    </p:spTree>
    <p:extLst>
      <p:ext uri="{BB962C8B-B14F-4D97-AF65-F5344CB8AC3E}">
        <p14:creationId xmlns:p14="http://schemas.microsoft.com/office/powerpoint/2010/main" val="357461500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5.png"/><Relationship Id="rId1" Type="http://schemas.openxmlformats.org/officeDocument/2006/relationships/slideMaster" Target="../slideMasters/slideMaster2.xml"/><Relationship Id="rId4" Type="http://schemas.openxmlformats.org/officeDocument/2006/relationships/image" Target="../media/image9.pn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5.png"/><Relationship Id="rId1" Type="http://schemas.openxmlformats.org/officeDocument/2006/relationships/slideMaster" Target="../slideMasters/slideMaster2.xml"/><Relationship Id="rId4" Type="http://schemas.openxmlformats.org/officeDocument/2006/relationships/image" Target="../media/image9.png"/></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3.jpg"/><Relationship Id="rId1" Type="http://schemas.openxmlformats.org/officeDocument/2006/relationships/slideMaster" Target="../slideMasters/slideMaster3.xml"/><Relationship Id="rId5" Type="http://schemas.openxmlformats.org/officeDocument/2006/relationships/image" Target="../media/image4.png"/><Relationship Id="rId4" Type="http://schemas.openxmlformats.org/officeDocument/2006/relationships/image" Target="../media/image11.png"/></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5.png"/><Relationship Id="rId1" Type="http://schemas.openxmlformats.org/officeDocument/2006/relationships/slideMaster" Target="../slideMasters/slideMaster3.xml"/><Relationship Id="rId4" Type="http://schemas.openxmlformats.org/officeDocument/2006/relationships/image" Target="../media/image12.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5.png"/><Relationship Id="rId1" Type="http://schemas.openxmlformats.org/officeDocument/2006/relationships/slideMaster" Target="../slideMasters/slideMaster3.xml"/><Relationship Id="rId4" Type="http://schemas.openxmlformats.org/officeDocument/2006/relationships/image" Target="../media/image12.png"/></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jpg"/><Relationship Id="rId1" Type="http://schemas.openxmlformats.org/officeDocument/2006/relationships/slideMaster" Target="../slideMasters/slideMaster2.xml"/><Relationship Id="rId5" Type="http://schemas.openxmlformats.org/officeDocument/2006/relationships/image" Target="../media/image4.png"/><Relationship Id="rId4" Type="http://schemas.openxmlformats.org/officeDocument/2006/relationships/image" Target="../media/image8.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BD7374ED-1776-F346-8ACE-10FE827A2F2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13" y="10829"/>
            <a:ext cx="12166612" cy="6850856"/>
          </a:xfrm>
          <a:prstGeom prst="rect">
            <a:avLst/>
          </a:prstGeom>
        </p:spPr>
      </p:pic>
      <p:sp>
        <p:nvSpPr>
          <p:cNvPr id="2" name="Title 1"/>
          <p:cNvSpPr>
            <a:spLocks noGrp="1"/>
          </p:cNvSpPr>
          <p:nvPr>
            <p:ph type="title"/>
          </p:nvPr>
        </p:nvSpPr>
        <p:spPr>
          <a:xfrm>
            <a:off x="3242848" y="2335491"/>
            <a:ext cx="8553450" cy="685800"/>
          </a:xfrm>
          <a:prstGeom prst="rect">
            <a:avLst/>
          </a:prstGeom>
        </p:spPr>
        <p:txBody>
          <a:bodyPr anchor="ctr"/>
          <a:lstStyle>
            <a:lvl1pPr algn="ctr">
              <a:defRPr>
                <a:solidFill>
                  <a:srgbClr val="000000"/>
                </a:solidFill>
              </a:defRPr>
            </a:lvl1pPr>
          </a:lstStyle>
          <a:p>
            <a:r>
              <a:rPr lang="en-US" dirty="0"/>
              <a:t>Click to edit Master title style</a:t>
            </a:r>
          </a:p>
        </p:txBody>
      </p:sp>
      <p:sp>
        <p:nvSpPr>
          <p:cNvPr id="4" name="Text Placeholder 3"/>
          <p:cNvSpPr>
            <a:spLocks noGrp="1"/>
          </p:cNvSpPr>
          <p:nvPr>
            <p:ph type="body" sz="quarter" idx="10" hasCustomPrompt="1"/>
          </p:nvPr>
        </p:nvSpPr>
        <p:spPr>
          <a:xfrm>
            <a:off x="3242848" y="3514468"/>
            <a:ext cx="8553450" cy="557212"/>
          </a:xfrm>
        </p:spPr>
        <p:txBody>
          <a:bodyPr anchor="ctr"/>
          <a:lstStyle>
            <a:lvl1pPr marL="0" indent="0" algn="ctr">
              <a:buNone/>
              <a:defRPr>
                <a:solidFill>
                  <a:schemeClr val="accent5"/>
                </a:solidFill>
              </a:defRPr>
            </a:lvl1pPr>
            <a:lvl2pPr marL="457200" indent="0" algn="ctr">
              <a:buNone/>
              <a:defRPr/>
            </a:lvl2pPr>
            <a:lvl3pPr marL="914400" indent="0" algn="ctr">
              <a:buNone/>
              <a:defRPr/>
            </a:lvl3pPr>
            <a:lvl4pPr marL="1371600" indent="0" algn="ctr">
              <a:buNone/>
              <a:defRPr/>
            </a:lvl4pPr>
            <a:lvl5pPr marL="1828800" indent="0" algn="ctr">
              <a:buNone/>
              <a:defRPr/>
            </a:lvl5pPr>
          </a:lstStyle>
          <a:p>
            <a:pPr lvl="0"/>
            <a:r>
              <a:rPr lang="en-US" dirty="0"/>
              <a:t>Click to add subtitle</a:t>
            </a:r>
          </a:p>
        </p:txBody>
      </p:sp>
      <p:pic>
        <p:nvPicPr>
          <p:cNvPr id="7" name="Picture 6">
            <a:extLst>
              <a:ext uri="{FF2B5EF4-FFF2-40B4-BE49-F238E27FC236}">
                <a16:creationId xmlns:a16="http://schemas.microsoft.com/office/drawing/2014/main" id="{F5538B23-B352-C942-96D1-353172A8964B}"/>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160673" y="6264058"/>
            <a:ext cx="1358900" cy="203200"/>
          </a:xfrm>
          <a:prstGeom prst="rect">
            <a:avLst/>
          </a:prstGeom>
        </p:spPr>
      </p:pic>
      <p:pic>
        <p:nvPicPr>
          <p:cNvPr id="9" name="Picture 8">
            <a:extLst>
              <a:ext uri="{FF2B5EF4-FFF2-40B4-BE49-F238E27FC236}">
                <a16:creationId xmlns:a16="http://schemas.microsoft.com/office/drawing/2014/main" id="{DEB1C269-2E32-9140-99C1-4484ED6E828C}"/>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0998616" y="5854314"/>
            <a:ext cx="723484" cy="723484"/>
          </a:xfrm>
          <a:prstGeom prst="rect">
            <a:avLst/>
          </a:prstGeom>
        </p:spPr>
      </p:pic>
    </p:spTree>
    <p:extLst>
      <p:ext uri="{BB962C8B-B14F-4D97-AF65-F5344CB8AC3E}">
        <p14:creationId xmlns:p14="http://schemas.microsoft.com/office/powerpoint/2010/main" val="6166927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Section Title">
    <p:spTree>
      <p:nvGrpSpPr>
        <p:cNvPr id="1" name=""/>
        <p:cNvGrpSpPr/>
        <p:nvPr/>
      </p:nvGrpSpPr>
      <p:grpSpPr>
        <a:xfrm>
          <a:off x="0" y="0"/>
          <a:ext cx="0" cy="0"/>
          <a:chOff x="0" y="0"/>
          <a:chExt cx="0" cy="0"/>
        </a:xfrm>
      </p:grpSpPr>
      <p:cxnSp>
        <p:nvCxnSpPr>
          <p:cNvPr id="9" name="Straight Connector 8">
            <a:extLst>
              <a:ext uri="{FF2B5EF4-FFF2-40B4-BE49-F238E27FC236}">
                <a16:creationId xmlns:a16="http://schemas.microsoft.com/office/drawing/2014/main" id="{3B7B93C5-8C75-6D42-A0DE-42211907B16A}"/>
              </a:ext>
            </a:extLst>
          </p:cNvPr>
          <p:cNvCxnSpPr/>
          <p:nvPr userDrawn="1"/>
        </p:nvCxnSpPr>
        <p:spPr>
          <a:xfrm>
            <a:off x="1421606" y="3372031"/>
            <a:ext cx="9348787" cy="0"/>
          </a:xfrm>
          <a:prstGeom prst="line">
            <a:avLst/>
          </a:prstGeom>
          <a:ln w="19050">
            <a:solidFill>
              <a:srgbClr val="54B948"/>
            </a:solidFill>
          </a:ln>
        </p:spPr>
        <p:style>
          <a:lnRef idx="1">
            <a:schemeClr val="accent1"/>
          </a:lnRef>
          <a:fillRef idx="0">
            <a:schemeClr val="accent1"/>
          </a:fillRef>
          <a:effectRef idx="0">
            <a:schemeClr val="accent1"/>
          </a:effectRef>
          <a:fontRef idx="minor">
            <a:schemeClr val="tx1"/>
          </a:fontRef>
        </p:style>
      </p:cxnSp>
      <p:sp>
        <p:nvSpPr>
          <p:cNvPr id="10" name="Title 5">
            <a:extLst>
              <a:ext uri="{FF2B5EF4-FFF2-40B4-BE49-F238E27FC236}">
                <a16:creationId xmlns:a16="http://schemas.microsoft.com/office/drawing/2014/main" id="{36B26692-82B1-A14C-927D-F0C1DAC39C71}"/>
              </a:ext>
            </a:extLst>
          </p:cNvPr>
          <p:cNvSpPr>
            <a:spLocks noGrp="1"/>
          </p:cNvSpPr>
          <p:nvPr>
            <p:ph type="title"/>
          </p:nvPr>
        </p:nvSpPr>
        <p:spPr>
          <a:xfrm>
            <a:off x="480060" y="2416570"/>
            <a:ext cx="11231880" cy="685800"/>
          </a:xfrm>
          <a:prstGeom prst="rect">
            <a:avLst/>
          </a:prstGeom>
        </p:spPr>
        <p:txBody>
          <a:bodyPr anchor="ctr"/>
          <a:lstStyle>
            <a:lvl1pPr algn="ctr">
              <a:defRPr>
                <a:solidFill>
                  <a:srgbClr val="000000"/>
                </a:solidFill>
              </a:defRPr>
            </a:lvl1pPr>
          </a:lstStyle>
          <a:p>
            <a:r>
              <a:rPr lang="en-US" dirty="0"/>
              <a:t>Click to edit Master title style</a:t>
            </a:r>
          </a:p>
        </p:txBody>
      </p:sp>
      <p:sp>
        <p:nvSpPr>
          <p:cNvPr id="11" name="Text Placeholder 3">
            <a:extLst>
              <a:ext uri="{FF2B5EF4-FFF2-40B4-BE49-F238E27FC236}">
                <a16:creationId xmlns:a16="http://schemas.microsoft.com/office/drawing/2014/main" id="{E1CC9691-86A3-E049-965A-70AE79FB8144}"/>
              </a:ext>
            </a:extLst>
          </p:cNvPr>
          <p:cNvSpPr>
            <a:spLocks noGrp="1"/>
          </p:cNvSpPr>
          <p:nvPr>
            <p:ph type="body" sz="quarter" idx="13" hasCustomPrompt="1"/>
          </p:nvPr>
        </p:nvSpPr>
        <p:spPr>
          <a:xfrm>
            <a:off x="1819274" y="3699801"/>
            <a:ext cx="8553450" cy="557212"/>
          </a:xfrm>
        </p:spPr>
        <p:txBody>
          <a:bodyPr anchor="ctr"/>
          <a:lstStyle>
            <a:lvl1pPr marL="0" indent="0" algn="ctr">
              <a:buNone/>
              <a:defRPr>
                <a:solidFill>
                  <a:schemeClr val="accent5"/>
                </a:solidFill>
              </a:defRPr>
            </a:lvl1pPr>
            <a:lvl2pPr marL="457200" indent="0" algn="ctr">
              <a:buNone/>
              <a:defRPr/>
            </a:lvl2pPr>
            <a:lvl3pPr marL="914400" indent="0" algn="ctr">
              <a:buNone/>
              <a:defRPr/>
            </a:lvl3pPr>
            <a:lvl4pPr marL="1371600" indent="0" algn="ctr">
              <a:buNone/>
              <a:defRPr/>
            </a:lvl4pPr>
            <a:lvl5pPr marL="1828800" indent="0" algn="ctr">
              <a:buNone/>
              <a:defRPr/>
            </a:lvl5pPr>
          </a:lstStyle>
          <a:p>
            <a:pPr lvl="0"/>
            <a:r>
              <a:rPr lang="en-US" dirty="0"/>
              <a:t>Click to add subtitle</a:t>
            </a:r>
          </a:p>
        </p:txBody>
      </p:sp>
      <p:sp>
        <p:nvSpPr>
          <p:cNvPr id="7" name="Date Placeholder 22">
            <a:extLst>
              <a:ext uri="{FF2B5EF4-FFF2-40B4-BE49-F238E27FC236}">
                <a16:creationId xmlns:a16="http://schemas.microsoft.com/office/drawing/2014/main" id="{C969B259-947D-8F42-B7A9-5982C6C15FD7}"/>
              </a:ext>
            </a:extLst>
          </p:cNvPr>
          <p:cNvSpPr>
            <a:spLocks noGrp="1"/>
          </p:cNvSpPr>
          <p:nvPr>
            <p:ph type="dt" sz="half" idx="2"/>
          </p:nvPr>
        </p:nvSpPr>
        <p:spPr>
          <a:xfrm>
            <a:off x="1420207" y="6356350"/>
            <a:ext cx="2743200" cy="365125"/>
          </a:xfrm>
          <a:prstGeom prst="rect">
            <a:avLst/>
          </a:prstGeom>
        </p:spPr>
        <p:txBody>
          <a:bodyPr vert="horz" lIns="91440" tIns="45720" rIns="91440" bIns="45720" rtlCol="0" anchor="ctr"/>
          <a:lstStyle>
            <a:lvl1pPr algn="l">
              <a:defRPr sz="1050">
                <a:solidFill>
                  <a:schemeClr val="bg2">
                    <a:lumMod val="10000"/>
                  </a:schemeClr>
                </a:solidFill>
              </a:defRPr>
            </a:lvl1pPr>
          </a:lstStyle>
          <a:p>
            <a:fld id="{C4EFF299-3299-4C76-A192-870CB9A9951A}" type="datetime1">
              <a:rPr lang="en-US" smtClean="0"/>
              <a:t>2/24/2021</a:t>
            </a:fld>
            <a:endParaRPr lang="en-US" dirty="0"/>
          </a:p>
        </p:txBody>
      </p:sp>
      <p:sp>
        <p:nvSpPr>
          <p:cNvPr id="8" name="Slide Number Placeholder 9">
            <a:extLst>
              <a:ext uri="{FF2B5EF4-FFF2-40B4-BE49-F238E27FC236}">
                <a16:creationId xmlns:a16="http://schemas.microsoft.com/office/drawing/2014/main" id="{A3DFB213-B34C-B04F-B00D-3EC1BF947510}"/>
              </a:ext>
            </a:extLst>
          </p:cNvPr>
          <p:cNvSpPr>
            <a:spLocks noGrp="1"/>
          </p:cNvSpPr>
          <p:nvPr>
            <p:ph type="sldNum" sz="quarter" idx="4"/>
          </p:nvPr>
        </p:nvSpPr>
        <p:spPr>
          <a:xfrm>
            <a:off x="378178" y="6356350"/>
            <a:ext cx="663222" cy="365125"/>
          </a:xfrm>
          <a:prstGeom prst="rect">
            <a:avLst/>
          </a:prstGeom>
        </p:spPr>
        <p:txBody>
          <a:bodyPr anchor="ctr"/>
          <a:lstStyle>
            <a:lvl1pPr algn="r">
              <a:defRPr sz="1050">
                <a:solidFill>
                  <a:schemeClr val="bg2">
                    <a:lumMod val="10000"/>
                  </a:schemeClr>
                </a:solidFill>
              </a:defRPr>
            </a:lvl1pPr>
          </a:lstStyle>
          <a:p>
            <a:fld id="{5853B473-0271-47CF-900A-D77E281FB591}" type="slidenum">
              <a:rPr lang="en-US" smtClean="0"/>
              <a:pPr/>
              <a:t>‹#›</a:t>
            </a:fld>
            <a:endParaRPr lang="en-US" dirty="0"/>
          </a:p>
        </p:txBody>
      </p:sp>
    </p:spTree>
    <p:extLst>
      <p:ext uri="{BB962C8B-B14F-4D97-AF65-F5344CB8AC3E}">
        <p14:creationId xmlns:p14="http://schemas.microsoft.com/office/powerpoint/2010/main" val="15030390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2_Section Title">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82E239BD-BF0F-D74F-BCAE-956EF85708F2}"/>
              </a:ext>
            </a:extLst>
          </p:cNvPr>
          <p:cNvSpPr/>
          <p:nvPr userDrawn="1"/>
        </p:nvSpPr>
        <p:spPr>
          <a:xfrm>
            <a:off x="-1" y="0"/>
            <a:ext cx="12192000" cy="6858000"/>
          </a:xfrm>
          <a:prstGeom prst="rect">
            <a:avLst/>
          </a:prstGeom>
          <a:solidFill>
            <a:srgbClr val="54B94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A307DAD2-4690-0340-A9A1-8A909366E390}"/>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98750" y="6168195"/>
            <a:ext cx="593035" cy="593035"/>
          </a:xfrm>
          <a:prstGeom prst="rect">
            <a:avLst/>
          </a:prstGeom>
        </p:spPr>
      </p:pic>
      <p:sp>
        <p:nvSpPr>
          <p:cNvPr id="6" name="Title 5"/>
          <p:cNvSpPr>
            <a:spLocks noGrp="1"/>
          </p:cNvSpPr>
          <p:nvPr>
            <p:ph type="title"/>
          </p:nvPr>
        </p:nvSpPr>
        <p:spPr>
          <a:xfrm>
            <a:off x="480060" y="2416570"/>
            <a:ext cx="11231880" cy="685800"/>
          </a:xfrm>
          <a:prstGeom prst="rect">
            <a:avLst/>
          </a:prstGeom>
        </p:spPr>
        <p:txBody>
          <a:bodyPr anchor="ctr"/>
          <a:lstStyle>
            <a:lvl1pPr algn="ctr">
              <a:defRPr>
                <a:solidFill>
                  <a:schemeClr val="bg1"/>
                </a:solidFill>
              </a:defRPr>
            </a:lvl1pPr>
          </a:lstStyle>
          <a:p>
            <a:r>
              <a:rPr lang="en-US" dirty="0"/>
              <a:t>Click to edit Master title style</a:t>
            </a:r>
          </a:p>
        </p:txBody>
      </p:sp>
      <p:sp>
        <p:nvSpPr>
          <p:cNvPr id="11" name="Text Placeholder 3"/>
          <p:cNvSpPr>
            <a:spLocks noGrp="1"/>
          </p:cNvSpPr>
          <p:nvPr>
            <p:ph type="body" sz="quarter" idx="13" hasCustomPrompt="1"/>
          </p:nvPr>
        </p:nvSpPr>
        <p:spPr>
          <a:xfrm>
            <a:off x="1819274" y="3699801"/>
            <a:ext cx="8553450" cy="557212"/>
          </a:xfrm>
        </p:spPr>
        <p:txBody>
          <a:bodyPr anchor="ctr"/>
          <a:lstStyle>
            <a:lvl1pPr marL="0" indent="0" algn="ctr">
              <a:buNone/>
              <a:defRPr>
                <a:solidFill>
                  <a:schemeClr val="bg1"/>
                </a:solidFill>
              </a:defRPr>
            </a:lvl1pPr>
            <a:lvl2pPr marL="457200" indent="0" algn="ctr">
              <a:buNone/>
              <a:defRPr/>
            </a:lvl2pPr>
            <a:lvl3pPr marL="914400" indent="0" algn="ctr">
              <a:buNone/>
              <a:defRPr/>
            </a:lvl3pPr>
            <a:lvl4pPr marL="1371600" indent="0" algn="ctr">
              <a:buNone/>
              <a:defRPr/>
            </a:lvl4pPr>
            <a:lvl5pPr marL="1828800" indent="0" algn="ctr">
              <a:buNone/>
              <a:defRPr/>
            </a:lvl5pPr>
          </a:lstStyle>
          <a:p>
            <a:pPr lvl="0"/>
            <a:r>
              <a:rPr lang="en-US" dirty="0"/>
              <a:t>Click to add subtitle</a:t>
            </a:r>
          </a:p>
        </p:txBody>
      </p:sp>
      <p:grpSp>
        <p:nvGrpSpPr>
          <p:cNvPr id="17" name="Group 16">
            <a:extLst>
              <a:ext uri="{FF2B5EF4-FFF2-40B4-BE49-F238E27FC236}">
                <a16:creationId xmlns:a16="http://schemas.microsoft.com/office/drawing/2014/main" id="{101E52AD-E35A-7843-9663-C49A3B7A6943}"/>
              </a:ext>
            </a:extLst>
          </p:cNvPr>
          <p:cNvGrpSpPr/>
          <p:nvPr userDrawn="1"/>
        </p:nvGrpSpPr>
        <p:grpSpPr>
          <a:xfrm>
            <a:off x="5268112" y="6404360"/>
            <a:ext cx="1655776" cy="267000"/>
            <a:chOff x="5399773" y="6404360"/>
            <a:chExt cx="1655776" cy="267000"/>
          </a:xfrm>
        </p:grpSpPr>
        <p:pic>
          <p:nvPicPr>
            <p:cNvPr id="18" name="Picture 17">
              <a:extLst>
                <a:ext uri="{FF2B5EF4-FFF2-40B4-BE49-F238E27FC236}">
                  <a16:creationId xmlns:a16="http://schemas.microsoft.com/office/drawing/2014/main" id="{3668D138-B0BB-9141-A8D4-173C1B732F24}"/>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399773" y="6404360"/>
              <a:ext cx="234212" cy="267000"/>
            </a:xfrm>
            <a:prstGeom prst="rect">
              <a:avLst/>
            </a:prstGeom>
          </p:spPr>
        </p:pic>
        <p:pic>
          <p:nvPicPr>
            <p:cNvPr id="19" name="Picture 18">
              <a:extLst>
                <a:ext uri="{FF2B5EF4-FFF2-40B4-BE49-F238E27FC236}">
                  <a16:creationId xmlns:a16="http://schemas.microsoft.com/office/drawing/2014/main" id="{A585AAFB-418C-B84B-8A1E-348B627C04E4}"/>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5785549" y="6437312"/>
              <a:ext cx="1270000" cy="203200"/>
            </a:xfrm>
            <a:prstGeom prst="rect">
              <a:avLst/>
            </a:prstGeom>
          </p:spPr>
        </p:pic>
      </p:grpSp>
      <p:sp>
        <p:nvSpPr>
          <p:cNvPr id="13" name="Date Placeholder 1">
            <a:extLst>
              <a:ext uri="{FF2B5EF4-FFF2-40B4-BE49-F238E27FC236}">
                <a16:creationId xmlns:a16="http://schemas.microsoft.com/office/drawing/2014/main" id="{DDB1D2D2-9DF8-6D4B-8ED1-FF6623273297}"/>
              </a:ext>
            </a:extLst>
          </p:cNvPr>
          <p:cNvSpPr>
            <a:spLocks noGrp="1"/>
          </p:cNvSpPr>
          <p:nvPr>
            <p:ph type="dt" sz="half" idx="14"/>
          </p:nvPr>
        </p:nvSpPr>
        <p:spPr>
          <a:xfrm>
            <a:off x="1420207" y="6356350"/>
            <a:ext cx="2743200" cy="365125"/>
          </a:xfrm>
        </p:spPr>
        <p:txBody>
          <a:bodyPr/>
          <a:lstStyle>
            <a:lvl1pPr>
              <a:defRPr>
                <a:solidFill>
                  <a:schemeClr val="bg1"/>
                </a:solidFill>
              </a:defRPr>
            </a:lvl1pPr>
          </a:lstStyle>
          <a:p>
            <a:fld id="{DEC810AF-606C-4DBD-823A-E1343C22F567}" type="datetime1">
              <a:rPr lang="en-US" smtClean="0"/>
              <a:t>2/24/2021</a:t>
            </a:fld>
            <a:endParaRPr lang="en-US" dirty="0"/>
          </a:p>
        </p:txBody>
      </p:sp>
      <p:sp>
        <p:nvSpPr>
          <p:cNvPr id="14" name="Slide Number Placeholder 7">
            <a:extLst>
              <a:ext uri="{FF2B5EF4-FFF2-40B4-BE49-F238E27FC236}">
                <a16:creationId xmlns:a16="http://schemas.microsoft.com/office/drawing/2014/main" id="{80ED1723-DEE4-3A44-9189-C971FDC453F0}"/>
              </a:ext>
            </a:extLst>
          </p:cNvPr>
          <p:cNvSpPr>
            <a:spLocks noGrp="1"/>
          </p:cNvSpPr>
          <p:nvPr>
            <p:ph type="sldNum" sz="quarter" idx="15"/>
          </p:nvPr>
        </p:nvSpPr>
        <p:spPr>
          <a:xfrm>
            <a:off x="378178" y="6356350"/>
            <a:ext cx="663222" cy="365125"/>
          </a:xfrm>
        </p:spPr>
        <p:txBody>
          <a:bodyPr/>
          <a:lstStyle>
            <a:lvl1pPr>
              <a:defRPr>
                <a:solidFill>
                  <a:schemeClr val="bg1"/>
                </a:solidFill>
              </a:defRPr>
            </a:lvl1pPr>
          </a:lstStyle>
          <a:p>
            <a:fld id="{5853B473-0271-47CF-900A-D77E281FB591}" type="slidenum">
              <a:rPr lang="en-US" smtClean="0"/>
              <a:pPr/>
              <a:t>‹#›</a:t>
            </a:fld>
            <a:endParaRPr lang="en-US" dirty="0"/>
          </a:p>
        </p:txBody>
      </p:sp>
    </p:spTree>
    <p:extLst>
      <p:ext uri="{BB962C8B-B14F-4D97-AF65-F5344CB8AC3E}">
        <p14:creationId xmlns:p14="http://schemas.microsoft.com/office/powerpoint/2010/main" val="148169491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lvl1pPr>
              <a:defRPr>
                <a:solidFill>
                  <a:srgbClr val="000000"/>
                </a:solidFill>
              </a:defRPr>
            </a:lvl1pPr>
            <a:lvl2pPr>
              <a:defRPr>
                <a:solidFill>
                  <a:srgbClr val="000000"/>
                </a:solidFill>
              </a:defRPr>
            </a:lvl2pPr>
            <a:lvl3pPr>
              <a:defRPr>
                <a:solidFill>
                  <a:srgbClr val="000000"/>
                </a:solidFill>
              </a:defRPr>
            </a:lvl3pPr>
            <a:lvl4pPr>
              <a:defRPr>
                <a:solidFill>
                  <a:srgbClr val="000000"/>
                </a:solidFill>
              </a:defRPr>
            </a:lvl4pPr>
            <a:lvl5pPr>
              <a:defRPr>
                <a:solidFill>
                  <a:srgbClr val="000000"/>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Date Placeholder 22">
            <a:extLst>
              <a:ext uri="{FF2B5EF4-FFF2-40B4-BE49-F238E27FC236}">
                <a16:creationId xmlns:a16="http://schemas.microsoft.com/office/drawing/2014/main" id="{B93CBED3-4DB6-8249-87BD-1D3F21E4A1F2}"/>
              </a:ext>
            </a:extLst>
          </p:cNvPr>
          <p:cNvSpPr>
            <a:spLocks noGrp="1"/>
          </p:cNvSpPr>
          <p:nvPr>
            <p:ph type="dt" sz="half" idx="2"/>
          </p:nvPr>
        </p:nvSpPr>
        <p:spPr>
          <a:xfrm>
            <a:off x="1420207" y="6356350"/>
            <a:ext cx="2743200" cy="365125"/>
          </a:xfrm>
          <a:prstGeom prst="rect">
            <a:avLst/>
          </a:prstGeom>
        </p:spPr>
        <p:txBody>
          <a:bodyPr vert="horz" lIns="91440" tIns="45720" rIns="91440" bIns="45720" rtlCol="0" anchor="ctr"/>
          <a:lstStyle>
            <a:lvl1pPr algn="l">
              <a:defRPr sz="1050">
                <a:solidFill>
                  <a:schemeClr val="bg2">
                    <a:lumMod val="10000"/>
                  </a:schemeClr>
                </a:solidFill>
              </a:defRPr>
            </a:lvl1pPr>
          </a:lstStyle>
          <a:p>
            <a:fld id="{DDBD851E-4909-47A6-BF77-47870CC23B87}" type="datetime1">
              <a:rPr lang="en-US" smtClean="0"/>
              <a:t>2/24/2021</a:t>
            </a:fld>
            <a:endParaRPr lang="en-US" dirty="0"/>
          </a:p>
        </p:txBody>
      </p:sp>
      <p:sp>
        <p:nvSpPr>
          <p:cNvPr id="9" name="Slide Number Placeholder 9">
            <a:extLst>
              <a:ext uri="{FF2B5EF4-FFF2-40B4-BE49-F238E27FC236}">
                <a16:creationId xmlns:a16="http://schemas.microsoft.com/office/drawing/2014/main" id="{EA579025-9CF0-7342-BC2A-5D3493597BC5}"/>
              </a:ext>
            </a:extLst>
          </p:cNvPr>
          <p:cNvSpPr>
            <a:spLocks noGrp="1"/>
          </p:cNvSpPr>
          <p:nvPr>
            <p:ph type="sldNum" sz="quarter" idx="4"/>
          </p:nvPr>
        </p:nvSpPr>
        <p:spPr>
          <a:xfrm>
            <a:off x="378178" y="6356350"/>
            <a:ext cx="663222" cy="365125"/>
          </a:xfrm>
          <a:prstGeom prst="rect">
            <a:avLst/>
          </a:prstGeom>
        </p:spPr>
        <p:txBody>
          <a:bodyPr anchor="ctr"/>
          <a:lstStyle>
            <a:lvl1pPr algn="r">
              <a:defRPr sz="1050">
                <a:solidFill>
                  <a:schemeClr val="bg2">
                    <a:lumMod val="10000"/>
                  </a:schemeClr>
                </a:solidFill>
              </a:defRPr>
            </a:lvl1pPr>
          </a:lstStyle>
          <a:p>
            <a:fld id="{5853B473-0271-47CF-900A-D77E281FB591}" type="slidenum">
              <a:rPr lang="en-US" smtClean="0"/>
              <a:pPr/>
              <a:t>‹#›</a:t>
            </a:fld>
            <a:endParaRPr lang="en-US" dirty="0"/>
          </a:p>
        </p:txBody>
      </p:sp>
    </p:spTree>
    <p:extLst>
      <p:ext uri="{BB962C8B-B14F-4D97-AF65-F5344CB8AC3E}">
        <p14:creationId xmlns:p14="http://schemas.microsoft.com/office/powerpoint/2010/main" val="404886915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520148" y="1351748"/>
            <a:ext cx="5181600"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5854148" y="1351748"/>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Date Placeholder 22">
            <a:extLst>
              <a:ext uri="{FF2B5EF4-FFF2-40B4-BE49-F238E27FC236}">
                <a16:creationId xmlns:a16="http://schemas.microsoft.com/office/drawing/2014/main" id="{F4B15407-EEC8-0D46-A3AF-DB7E6DFBA0A9}"/>
              </a:ext>
            </a:extLst>
          </p:cNvPr>
          <p:cNvSpPr>
            <a:spLocks noGrp="1"/>
          </p:cNvSpPr>
          <p:nvPr>
            <p:ph type="dt" sz="half" idx="10"/>
          </p:nvPr>
        </p:nvSpPr>
        <p:spPr>
          <a:xfrm>
            <a:off x="1420207" y="6356350"/>
            <a:ext cx="2743200" cy="365125"/>
          </a:xfrm>
          <a:prstGeom prst="rect">
            <a:avLst/>
          </a:prstGeom>
        </p:spPr>
        <p:txBody>
          <a:bodyPr vert="horz" lIns="91440" tIns="45720" rIns="91440" bIns="45720" rtlCol="0" anchor="ctr"/>
          <a:lstStyle>
            <a:lvl1pPr algn="l">
              <a:defRPr sz="1050">
                <a:solidFill>
                  <a:schemeClr val="bg2">
                    <a:lumMod val="10000"/>
                  </a:schemeClr>
                </a:solidFill>
              </a:defRPr>
            </a:lvl1pPr>
          </a:lstStyle>
          <a:p>
            <a:fld id="{4610B74B-E1B6-4221-A5DF-614C0DE57993}" type="datetime1">
              <a:rPr lang="en-US" smtClean="0"/>
              <a:t>2/24/2021</a:t>
            </a:fld>
            <a:endParaRPr lang="en-US" dirty="0"/>
          </a:p>
        </p:txBody>
      </p:sp>
      <p:sp>
        <p:nvSpPr>
          <p:cNvPr id="10" name="Slide Number Placeholder 9">
            <a:extLst>
              <a:ext uri="{FF2B5EF4-FFF2-40B4-BE49-F238E27FC236}">
                <a16:creationId xmlns:a16="http://schemas.microsoft.com/office/drawing/2014/main" id="{A64D6AC1-7AF3-E240-9BC6-A8830BB95D77}"/>
              </a:ext>
            </a:extLst>
          </p:cNvPr>
          <p:cNvSpPr>
            <a:spLocks noGrp="1"/>
          </p:cNvSpPr>
          <p:nvPr>
            <p:ph type="sldNum" sz="quarter" idx="4"/>
          </p:nvPr>
        </p:nvSpPr>
        <p:spPr>
          <a:xfrm>
            <a:off x="378178" y="6356350"/>
            <a:ext cx="663222" cy="365125"/>
          </a:xfrm>
          <a:prstGeom prst="rect">
            <a:avLst/>
          </a:prstGeom>
        </p:spPr>
        <p:txBody>
          <a:bodyPr anchor="ctr"/>
          <a:lstStyle>
            <a:lvl1pPr algn="r">
              <a:defRPr sz="1050">
                <a:solidFill>
                  <a:schemeClr val="bg2">
                    <a:lumMod val="10000"/>
                  </a:schemeClr>
                </a:solidFill>
              </a:defRPr>
            </a:lvl1pPr>
          </a:lstStyle>
          <a:p>
            <a:fld id="{5853B473-0271-47CF-900A-D77E281FB591}" type="slidenum">
              <a:rPr lang="en-US" smtClean="0"/>
              <a:pPr/>
              <a:t>‹#›</a:t>
            </a:fld>
            <a:endParaRPr lang="en-US" dirty="0"/>
          </a:p>
        </p:txBody>
      </p:sp>
    </p:spTree>
    <p:extLst>
      <p:ext uri="{BB962C8B-B14F-4D97-AF65-F5344CB8AC3E}">
        <p14:creationId xmlns:p14="http://schemas.microsoft.com/office/powerpoint/2010/main" val="412542990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op Picture, Bottom Text">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58C76FCA-EAD6-384E-B7D1-AC2A535D1112}"/>
              </a:ext>
            </a:extLst>
          </p:cNvPr>
          <p:cNvSpPr/>
          <p:nvPr userDrawn="1"/>
        </p:nvSpPr>
        <p:spPr>
          <a:xfrm>
            <a:off x="0" y="0"/>
            <a:ext cx="12192000" cy="6858000"/>
          </a:xfrm>
          <a:prstGeom prst="rect">
            <a:avLst/>
          </a:prstGeom>
          <a:solidFill>
            <a:srgbClr val="54B94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33E1AC32-D98E-7E40-9B5E-5DAFE207959F}"/>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98750" y="6168195"/>
            <a:ext cx="593035" cy="593035"/>
          </a:xfrm>
          <a:prstGeom prst="rect">
            <a:avLst/>
          </a:prstGeom>
        </p:spPr>
      </p:pic>
      <p:sp>
        <p:nvSpPr>
          <p:cNvPr id="13" name="Picture Placeholder 12">
            <a:extLst>
              <a:ext uri="{FF2B5EF4-FFF2-40B4-BE49-F238E27FC236}">
                <a16:creationId xmlns:a16="http://schemas.microsoft.com/office/drawing/2014/main" id="{3ABE1F87-4F7C-584B-99BD-0A29050F0289}"/>
              </a:ext>
            </a:extLst>
          </p:cNvPr>
          <p:cNvSpPr>
            <a:spLocks noGrp="1"/>
          </p:cNvSpPr>
          <p:nvPr>
            <p:ph type="pic" sz="quarter" idx="12"/>
          </p:nvPr>
        </p:nvSpPr>
        <p:spPr>
          <a:xfrm>
            <a:off x="0" y="0"/>
            <a:ext cx="12192000" cy="4381500"/>
          </a:xfrm>
          <a:solidFill>
            <a:schemeClr val="bg1">
              <a:lumMod val="85000"/>
            </a:schemeClr>
          </a:solidFill>
        </p:spPr>
        <p:txBody>
          <a:bodyPr anchor="ctr"/>
          <a:lstStyle>
            <a:lvl1pPr algn="ctr">
              <a:defRPr/>
            </a:lvl1pPr>
          </a:lstStyle>
          <a:p>
            <a:endParaRPr lang="en-US"/>
          </a:p>
        </p:txBody>
      </p:sp>
      <p:sp>
        <p:nvSpPr>
          <p:cNvPr id="7" name="Text Placeholder 6">
            <a:extLst>
              <a:ext uri="{FF2B5EF4-FFF2-40B4-BE49-F238E27FC236}">
                <a16:creationId xmlns:a16="http://schemas.microsoft.com/office/drawing/2014/main" id="{5673BC88-C17B-6044-A93F-BFB13EA10AAC}"/>
              </a:ext>
            </a:extLst>
          </p:cNvPr>
          <p:cNvSpPr>
            <a:spLocks noGrp="1"/>
          </p:cNvSpPr>
          <p:nvPr>
            <p:ph type="body" sz="quarter" idx="13"/>
          </p:nvPr>
        </p:nvSpPr>
        <p:spPr>
          <a:xfrm>
            <a:off x="838200" y="4727575"/>
            <a:ext cx="10698163" cy="1060450"/>
          </a:xfrm>
        </p:spPr>
        <p:txBody>
          <a:bodyPr/>
          <a:lstStyle>
            <a:lvl1pPr>
              <a:defRPr>
                <a:solidFill>
                  <a:schemeClr val="bg1"/>
                </a:solidFill>
              </a:defRPr>
            </a:lvl1pPr>
          </a:lstStyle>
          <a:p>
            <a:pPr lvl="0"/>
            <a:r>
              <a:rPr lang="en-US" dirty="0"/>
              <a:t>Edit Master text styles</a:t>
            </a:r>
          </a:p>
        </p:txBody>
      </p:sp>
      <p:grpSp>
        <p:nvGrpSpPr>
          <p:cNvPr id="11" name="Group 10">
            <a:extLst>
              <a:ext uri="{FF2B5EF4-FFF2-40B4-BE49-F238E27FC236}">
                <a16:creationId xmlns:a16="http://schemas.microsoft.com/office/drawing/2014/main" id="{90303E6C-A312-AE43-BABE-2765F373676E}"/>
              </a:ext>
            </a:extLst>
          </p:cNvPr>
          <p:cNvGrpSpPr/>
          <p:nvPr userDrawn="1"/>
        </p:nvGrpSpPr>
        <p:grpSpPr>
          <a:xfrm>
            <a:off x="5268112" y="6404360"/>
            <a:ext cx="1655776" cy="267000"/>
            <a:chOff x="5399773" y="6404360"/>
            <a:chExt cx="1655776" cy="267000"/>
          </a:xfrm>
        </p:grpSpPr>
        <p:pic>
          <p:nvPicPr>
            <p:cNvPr id="12" name="Picture 11">
              <a:extLst>
                <a:ext uri="{FF2B5EF4-FFF2-40B4-BE49-F238E27FC236}">
                  <a16:creationId xmlns:a16="http://schemas.microsoft.com/office/drawing/2014/main" id="{F4D6E59F-0B03-604A-B294-A5E510F189EF}"/>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399773" y="6404360"/>
              <a:ext cx="234212" cy="267000"/>
            </a:xfrm>
            <a:prstGeom prst="rect">
              <a:avLst/>
            </a:prstGeom>
          </p:spPr>
        </p:pic>
        <p:pic>
          <p:nvPicPr>
            <p:cNvPr id="14" name="Picture 13">
              <a:extLst>
                <a:ext uri="{FF2B5EF4-FFF2-40B4-BE49-F238E27FC236}">
                  <a16:creationId xmlns:a16="http://schemas.microsoft.com/office/drawing/2014/main" id="{34DE18A2-CB28-D94C-A3DD-61BC127E6FD0}"/>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5785549" y="6437312"/>
              <a:ext cx="1270000" cy="203200"/>
            </a:xfrm>
            <a:prstGeom prst="rect">
              <a:avLst/>
            </a:prstGeom>
          </p:spPr>
        </p:pic>
      </p:grpSp>
      <p:sp>
        <p:nvSpPr>
          <p:cNvPr id="15" name="Date Placeholder 1">
            <a:extLst>
              <a:ext uri="{FF2B5EF4-FFF2-40B4-BE49-F238E27FC236}">
                <a16:creationId xmlns:a16="http://schemas.microsoft.com/office/drawing/2014/main" id="{938C749F-5B03-C846-B8B6-0080D3B4A1E2}"/>
              </a:ext>
            </a:extLst>
          </p:cNvPr>
          <p:cNvSpPr>
            <a:spLocks noGrp="1"/>
          </p:cNvSpPr>
          <p:nvPr>
            <p:ph type="dt" sz="half" idx="14"/>
          </p:nvPr>
        </p:nvSpPr>
        <p:spPr>
          <a:xfrm>
            <a:off x="1420207" y="6356350"/>
            <a:ext cx="2743200" cy="365125"/>
          </a:xfrm>
        </p:spPr>
        <p:txBody>
          <a:bodyPr/>
          <a:lstStyle>
            <a:lvl1pPr>
              <a:defRPr>
                <a:solidFill>
                  <a:schemeClr val="bg1"/>
                </a:solidFill>
              </a:defRPr>
            </a:lvl1pPr>
          </a:lstStyle>
          <a:p>
            <a:fld id="{1224C727-1721-4A1A-B11F-54D5880CFDF8}" type="datetime1">
              <a:rPr lang="en-US" smtClean="0"/>
              <a:t>2/24/2021</a:t>
            </a:fld>
            <a:endParaRPr lang="en-US" dirty="0"/>
          </a:p>
        </p:txBody>
      </p:sp>
      <p:sp>
        <p:nvSpPr>
          <p:cNvPr id="16" name="Slide Number Placeholder 7">
            <a:extLst>
              <a:ext uri="{FF2B5EF4-FFF2-40B4-BE49-F238E27FC236}">
                <a16:creationId xmlns:a16="http://schemas.microsoft.com/office/drawing/2014/main" id="{2B5ADED5-98EC-CA4E-AED7-08A04AA765A2}"/>
              </a:ext>
            </a:extLst>
          </p:cNvPr>
          <p:cNvSpPr>
            <a:spLocks noGrp="1"/>
          </p:cNvSpPr>
          <p:nvPr>
            <p:ph type="sldNum" sz="quarter" idx="15"/>
          </p:nvPr>
        </p:nvSpPr>
        <p:spPr>
          <a:xfrm>
            <a:off x="378178" y="6356350"/>
            <a:ext cx="663222" cy="365125"/>
          </a:xfrm>
        </p:spPr>
        <p:txBody>
          <a:bodyPr/>
          <a:lstStyle>
            <a:lvl1pPr>
              <a:defRPr>
                <a:solidFill>
                  <a:schemeClr val="bg1"/>
                </a:solidFill>
              </a:defRPr>
            </a:lvl1pPr>
          </a:lstStyle>
          <a:p>
            <a:fld id="{5853B473-0271-47CF-900A-D77E281FB591}" type="slidenum">
              <a:rPr lang="en-US" smtClean="0"/>
              <a:pPr/>
              <a:t>‹#›</a:t>
            </a:fld>
            <a:endParaRPr lang="en-US" dirty="0"/>
          </a:p>
        </p:txBody>
      </p:sp>
    </p:spTree>
    <p:extLst>
      <p:ext uri="{BB962C8B-B14F-4D97-AF65-F5344CB8AC3E}">
        <p14:creationId xmlns:p14="http://schemas.microsoft.com/office/powerpoint/2010/main" val="40849455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Left Text, Right Picture">
    <p:spTree>
      <p:nvGrpSpPr>
        <p:cNvPr id="1" name=""/>
        <p:cNvGrpSpPr/>
        <p:nvPr/>
      </p:nvGrpSpPr>
      <p:grpSpPr>
        <a:xfrm>
          <a:off x="0" y="0"/>
          <a:ext cx="0" cy="0"/>
          <a:chOff x="0" y="0"/>
          <a:chExt cx="0" cy="0"/>
        </a:xfrm>
      </p:grpSpPr>
      <p:sp>
        <p:nvSpPr>
          <p:cNvPr id="7" name="Picture Placeholder 7">
            <a:extLst>
              <a:ext uri="{FF2B5EF4-FFF2-40B4-BE49-F238E27FC236}">
                <a16:creationId xmlns:a16="http://schemas.microsoft.com/office/drawing/2014/main" id="{B70FD48F-E00E-BA49-9607-BB11B12F28E7}"/>
              </a:ext>
            </a:extLst>
          </p:cNvPr>
          <p:cNvSpPr>
            <a:spLocks noGrp="1"/>
          </p:cNvSpPr>
          <p:nvPr>
            <p:ph type="pic" sz="quarter" idx="13"/>
          </p:nvPr>
        </p:nvSpPr>
        <p:spPr>
          <a:xfrm>
            <a:off x="5715000" y="1"/>
            <a:ext cx="6477000" cy="6006163"/>
          </a:xfrm>
          <a:custGeom>
            <a:avLst/>
            <a:gdLst>
              <a:gd name="connsiteX0" fmla="*/ 0 w 6477000"/>
              <a:gd name="connsiteY0" fmla="*/ 0 h 6153150"/>
              <a:gd name="connsiteX1" fmla="*/ 6477000 w 6477000"/>
              <a:gd name="connsiteY1" fmla="*/ 0 h 6153150"/>
              <a:gd name="connsiteX2" fmla="*/ 6477000 w 6477000"/>
              <a:gd name="connsiteY2" fmla="*/ 6153150 h 6153150"/>
              <a:gd name="connsiteX3" fmla="*/ 0 w 6477000"/>
              <a:gd name="connsiteY3" fmla="*/ 6153150 h 6153150"/>
              <a:gd name="connsiteX4" fmla="*/ 0 w 6477000"/>
              <a:gd name="connsiteY4" fmla="*/ 0 h 6153150"/>
              <a:gd name="connsiteX0" fmla="*/ 0 w 6477000"/>
              <a:gd name="connsiteY0" fmla="*/ 0 h 6153150"/>
              <a:gd name="connsiteX1" fmla="*/ 6477000 w 6477000"/>
              <a:gd name="connsiteY1" fmla="*/ 0 h 6153150"/>
              <a:gd name="connsiteX2" fmla="*/ 6477000 w 6477000"/>
              <a:gd name="connsiteY2" fmla="*/ 6153150 h 6153150"/>
              <a:gd name="connsiteX3" fmla="*/ 982493 w 6477000"/>
              <a:gd name="connsiteY3" fmla="*/ 6153150 h 6153150"/>
              <a:gd name="connsiteX4" fmla="*/ 0 w 6477000"/>
              <a:gd name="connsiteY4" fmla="*/ 0 h 6153150"/>
              <a:gd name="connsiteX0" fmla="*/ 0 w 6477000"/>
              <a:gd name="connsiteY0" fmla="*/ 0 h 6153150"/>
              <a:gd name="connsiteX1" fmla="*/ 6477000 w 6477000"/>
              <a:gd name="connsiteY1" fmla="*/ 0 h 6153150"/>
              <a:gd name="connsiteX2" fmla="*/ 6477000 w 6477000"/>
              <a:gd name="connsiteY2" fmla="*/ 6153150 h 6153150"/>
              <a:gd name="connsiteX3" fmla="*/ 972766 w 6477000"/>
              <a:gd name="connsiteY3" fmla="*/ 6143422 h 6153150"/>
              <a:gd name="connsiteX4" fmla="*/ 0 w 6477000"/>
              <a:gd name="connsiteY4" fmla="*/ 0 h 61531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477000" h="6153150">
                <a:moveTo>
                  <a:pt x="0" y="0"/>
                </a:moveTo>
                <a:lnTo>
                  <a:pt x="6477000" y="0"/>
                </a:lnTo>
                <a:lnTo>
                  <a:pt x="6477000" y="6153150"/>
                </a:lnTo>
                <a:lnTo>
                  <a:pt x="972766" y="6143422"/>
                </a:lnTo>
                <a:lnTo>
                  <a:pt x="0" y="0"/>
                </a:lnTo>
                <a:close/>
              </a:path>
            </a:pathLst>
          </a:custGeom>
          <a:solidFill>
            <a:schemeClr val="bg1">
              <a:lumMod val="85000"/>
            </a:schemeClr>
          </a:solidFill>
        </p:spPr>
        <p:txBody>
          <a:bodyPr anchor="ctr"/>
          <a:lstStyle>
            <a:lvl1pPr algn="ctr">
              <a:defRPr/>
            </a:lvl1pPr>
          </a:lstStyle>
          <a:p>
            <a:endParaRPr lang="en-US"/>
          </a:p>
        </p:txBody>
      </p:sp>
      <p:sp>
        <p:nvSpPr>
          <p:cNvPr id="3" name="Content Placeholder 2"/>
          <p:cNvSpPr>
            <a:spLocks noGrp="1"/>
          </p:cNvSpPr>
          <p:nvPr>
            <p:ph idx="1"/>
          </p:nvPr>
        </p:nvSpPr>
        <p:spPr>
          <a:xfrm>
            <a:off x="304883" y="2251450"/>
            <a:ext cx="5410117" cy="2871880"/>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itle 4"/>
          <p:cNvSpPr>
            <a:spLocks noGrp="1"/>
          </p:cNvSpPr>
          <p:nvPr>
            <p:ph type="title"/>
          </p:nvPr>
        </p:nvSpPr>
        <p:spPr>
          <a:xfrm>
            <a:off x="240625" y="1"/>
            <a:ext cx="11231880" cy="685800"/>
          </a:xfrm>
          <a:prstGeom prst="rect">
            <a:avLst/>
          </a:prstGeom>
        </p:spPr>
        <p:txBody>
          <a:bodyPr anchor="ctr"/>
          <a:lstStyle/>
          <a:p>
            <a:r>
              <a:rPr lang="en-US" dirty="0"/>
              <a:t>Click to edit Master title style</a:t>
            </a:r>
          </a:p>
        </p:txBody>
      </p:sp>
      <p:sp>
        <p:nvSpPr>
          <p:cNvPr id="8" name="Date Placeholder 22">
            <a:extLst>
              <a:ext uri="{FF2B5EF4-FFF2-40B4-BE49-F238E27FC236}">
                <a16:creationId xmlns:a16="http://schemas.microsoft.com/office/drawing/2014/main" id="{D0953AA3-B68C-A440-88F8-497B12315F3B}"/>
              </a:ext>
            </a:extLst>
          </p:cNvPr>
          <p:cNvSpPr>
            <a:spLocks noGrp="1"/>
          </p:cNvSpPr>
          <p:nvPr>
            <p:ph type="dt" sz="half" idx="2"/>
          </p:nvPr>
        </p:nvSpPr>
        <p:spPr>
          <a:xfrm>
            <a:off x="1420207" y="6356350"/>
            <a:ext cx="2743200" cy="365125"/>
          </a:xfrm>
          <a:prstGeom prst="rect">
            <a:avLst/>
          </a:prstGeom>
        </p:spPr>
        <p:txBody>
          <a:bodyPr vert="horz" lIns="91440" tIns="45720" rIns="91440" bIns="45720" rtlCol="0" anchor="ctr"/>
          <a:lstStyle>
            <a:lvl1pPr algn="l">
              <a:defRPr sz="1050">
                <a:solidFill>
                  <a:schemeClr val="bg2">
                    <a:lumMod val="10000"/>
                  </a:schemeClr>
                </a:solidFill>
              </a:defRPr>
            </a:lvl1pPr>
          </a:lstStyle>
          <a:p>
            <a:fld id="{3D9AFE52-F75C-43BB-BFA9-D3CA9D72AD1B}" type="datetime1">
              <a:rPr lang="en-US" smtClean="0"/>
              <a:t>2/24/2021</a:t>
            </a:fld>
            <a:endParaRPr lang="en-US" dirty="0"/>
          </a:p>
        </p:txBody>
      </p:sp>
      <p:sp>
        <p:nvSpPr>
          <p:cNvPr id="9" name="Slide Number Placeholder 9">
            <a:extLst>
              <a:ext uri="{FF2B5EF4-FFF2-40B4-BE49-F238E27FC236}">
                <a16:creationId xmlns:a16="http://schemas.microsoft.com/office/drawing/2014/main" id="{DAC6116E-2A79-7449-A9DB-0B8AFEFC8D1A}"/>
              </a:ext>
            </a:extLst>
          </p:cNvPr>
          <p:cNvSpPr>
            <a:spLocks noGrp="1"/>
          </p:cNvSpPr>
          <p:nvPr>
            <p:ph type="sldNum" sz="quarter" idx="4"/>
          </p:nvPr>
        </p:nvSpPr>
        <p:spPr>
          <a:xfrm>
            <a:off x="378178" y="6356350"/>
            <a:ext cx="663222" cy="365125"/>
          </a:xfrm>
          <a:prstGeom prst="rect">
            <a:avLst/>
          </a:prstGeom>
        </p:spPr>
        <p:txBody>
          <a:bodyPr anchor="ctr"/>
          <a:lstStyle>
            <a:lvl1pPr algn="r">
              <a:defRPr sz="1050">
                <a:solidFill>
                  <a:schemeClr val="bg2">
                    <a:lumMod val="10000"/>
                  </a:schemeClr>
                </a:solidFill>
              </a:defRPr>
            </a:lvl1pPr>
          </a:lstStyle>
          <a:p>
            <a:fld id="{5853B473-0271-47CF-900A-D77E281FB591}" type="slidenum">
              <a:rPr lang="en-US" smtClean="0"/>
              <a:pPr/>
              <a:t>‹#›</a:t>
            </a:fld>
            <a:endParaRPr lang="en-US" dirty="0"/>
          </a:p>
        </p:txBody>
      </p:sp>
    </p:spTree>
    <p:extLst>
      <p:ext uri="{BB962C8B-B14F-4D97-AF65-F5344CB8AC3E}">
        <p14:creationId xmlns:p14="http://schemas.microsoft.com/office/powerpoint/2010/main" val="274311686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Left Chart, Right Picture">
    <p:spTree>
      <p:nvGrpSpPr>
        <p:cNvPr id="1" name=""/>
        <p:cNvGrpSpPr/>
        <p:nvPr/>
      </p:nvGrpSpPr>
      <p:grpSpPr>
        <a:xfrm>
          <a:off x="0" y="0"/>
          <a:ext cx="0" cy="0"/>
          <a:chOff x="0" y="0"/>
          <a:chExt cx="0" cy="0"/>
        </a:xfrm>
      </p:grpSpPr>
      <p:sp>
        <p:nvSpPr>
          <p:cNvPr id="16" name="Title 15"/>
          <p:cNvSpPr>
            <a:spLocks noGrp="1"/>
          </p:cNvSpPr>
          <p:nvPr>
            <p:ph type="title"/>
          </p:nvPr>
        </p:nvSpPr>
        <p:spPr/>
        <p:txBody>
          <a:bodyPr/>
          <a:lstStyle/>
          <a:p>
            <a:r>
              <a:rPr lang="en-US" dirty="0"/>
              <a:t>Click to edit Master title style</a:t>
            </a:r>
          </a:p>
        </p:txBody>
      </p:sp>
      <p:sp>
        <p:nvSpPr>
          <p:cNvPr id="22" name="Chart Placeholder 21"/>
          <p:cNvSpPr>
            <a:spLocks noGrp="1"/>
          </p:cNvSpPr>
          <p:nvPr>
            <p:ph type="chart" sz="quarter" idx="13"/>
          </p:nvPr>
        </p:nvSpPr>
        <p:spPr>
          <a:xfrm>
            <a:off x="409575" y="1239838"/>
            <a:ext cx="5502275" cy="4510087"/>
          </a:xfrm>
        </p:spPr>
        <p:txBody>
          <a:bodyPr/>
          <a:lstStyle/>
          <a:p>
            <a:endParaRPr lang="en-US"/>
          </a:p>
        </p:txBody>
      </p:sp>
      <p:sp>
        <p:nvSpPr>
          <p:cNvPr id="24" name="Picture Placeholder 23"/>
          <p:cNvSpPr>
            <a:spLocks noGrp="1"/>
          </p:cNvSpPr>
          <p:nvPr>
            <p:ph type="pic" sz="quarter" idx="14"/>
          </p:nvPr>
        </p:nvSpPr>
        <p:spPr>
          <a:xfrm>
            <a:off x="6489919" y="1239837"/>
            <a:ext cx="4246398" cy="4510087"/>
          </a:xfrm>
        </p:spPr>
        <p:txBody>
          <a:bodyPr/>
          <a:lstStyle/>
          <a:p>
            <a:endParaRPr lang="en-US"/>
          </a:p>
        </p:txBody>
      </p:sp>
      <p:sp>
        <p:nvSpPr>
          <p:cNvPr id="8" name="Date Placeholder 22">
            <a:extLst>
              <a:ext uri="{FF2B5EF4-FFF2-40B4-BE49-F238E27FC236}">
                <a16:creationId xmlns:a16="http://schemas.microsoft.com/office/drawing/2014/main" id="{658740C3-B132-B940-B5FB-475EEECC750D}"/>
              </a:ext>
            </a:extLst>
          </p:cNvPr>
          <p:cNvSpPr>
            <a:spLocks noGrp="1"/>
          </p:cNvSpPr>
          <p:nvPr>
            <p:ph type="dt" sz="half" idx="2"/>
          </p:nvPr>
        </p:nvSpPr>
        <p:spPr>
          <a:xfrm>
            <a:off x="1420207" y="6356350"/>
            <a:ext cx="2743200" cy="365125"/>
          </a:xfrm>
          <a:prstGeom prst="rect">
            <a:avLst/>
          </a:prstGeom>
        </p:spPr>
        <p:txBody>
          <a:bodyPr vert="horz" lIns="91440" tIns="45720" rIns="91440" bIns="45720" rtlCol="0" anchor="ctr"/>
          <a:lstStyle>
            <a:lvl1pPr algn="l">
              <a:defRPr sz="1050">
                <a:solidFill>
                  <a:schemeClr val="bg2">
                    <a:lumMod val="10000"/>
                  </a:schemeClr>
                </a:solidFill>
              </a:defRPr>
            </a:lvl1pPr>
          </a:lstStyle>
          <a:p>
            <a:fld id="{F39461ED-81ED-4613-87C1-F26C9197F2E6}" type="datetime1">
              <a:rPr lang="en-US" smtClean="0"/>
              <a:t>2/24/2021</a:t>
            </a:fld>
            <a:endParaRPr lang="en-US" dirty="0"/>
          </a:p>
        </p:txBody>
      </p:sp>
      <p:sp>
        <p:nvSpPr>
          <p:cNvPr id="9" name="Slide Number Placeholder 9">
            <a:extLst>
              <a:ext uri="{FF2B5EF4-FFF2-40B4-BE49-F238E27FC236}">
                <a16:creationId xmlns:a16="http://schemas.microsoft.com/office/drawing/2014/main" id="{FE553B67-77F0-1E4B-AC47-BB5F81599BD1}"/>
              </a:ext>
            </a:extLst>
          </p:cNvPr>
          <p:cNvSpPr>
            <a:spLocks noGrp="1"/>
          </p:cNvSpPr>
          <p:nvPr>
            <p:ph type="sldNum" sz="quarter" idx="4"/>
          </p:nvPr>
        </p:nvSpPr>
        <p:spPr>
          <a:xfrm>
            <a:off x="378178" y="6356350"/>
            <a:ext cx="663222" cy="365125"/>
          </a:xfrm>
          <a:prstGeom prst="rect">
            <a:avLst/>
          </a:prstGeom>
        </p:spPr>
        <p:txBody>
          <a:bodyPr anchor="ctr"/>
          <a:lstStyle>
            <a:lvl1pPr algn="r">
              <a:defRPr sz="1050">
                <a:solidFill>
                  <a:schemeClr val="bg2">
                    <a:lumMod val="10000"/>
                  </a:schemeClr>
                </a:solidFill>
              </a:defRPr>
            </a:lvl1pPr>
          </a:lstStyle>
          <a:p>
            <a:fld id="{5853B473-0271-47CF-900A-D77E281FB591}" type="slidenum">
              <a:rPr lang="en-US" smtClean="0"/>
              <a:pPr/>
              <a:t>‹#›</a:t>
            </a:fld>
            <a:endParaRPr lang="en-US" dirty="0"/>
          </a:p>
        </p:txBody>
      </p:sp>
    </p:spTree>
    <p:extLst>
      <p:ext uri="{BB962C8B-B14F-4D97-AF65-F5344CB8AC3E}">
        <p14:creationId xmlns:p14="http://schemas.microsoft.com/office/powerpoint/2010/main" val="229726897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itle">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18941CFE-7587-6548-BF7B-303BA64B20F3}"/>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13" y="10829"/>
            <a:ext cx="12166612" cy="6850856"/>
          </a:xfrm>
          <a:prstGeom prst="rect">
            <a:avLst/>
          </a:prstGeom>
        </p:spPr>
      </p:pic>
      <p:sp>
        <p:nvSpPr>
          <p:cNvPr id="8" name="Title 1">
            <a:extLst>
              <a:ext uri="{FF2B5EF4-FFF2-40B4-BE49-F238E27FC236}">
                <a16:creationId xmlns:a16="http://schemas.microsoft.com/office/drawing/2014/main" id="{A66AC515-F01F-7A42-BDCD-3B0F9157C1A8}"/>
              </a:ext>
            </a:extLst>
          </p:cNvPr>
          <p:cNvSpPr>
            <a:spLocks noGrp="1"/>
          </p:cNvSpPr>
          <p:nvPr userDrawn="1">
            <p:ph type="title"/>
          </p:nvPr>
        </p:nvSpPr>
        <p:spPr>
          <a:xfrm>
            <a:off x="3242848" y="2335491"/>
            <a:ext cx="8553450" cy="685800"/>
          </a:xfrm>
          <a:prstGeom prst="rect">
            <a:avLst/>
          </a:prstGeom>
        </p:spPr>
        <p:txBody>
          <a:bodyPr anchor="ctr"/>
          <a:lstStyle>
            <a:lvl1pPr algn="ctr">
              <a:defRPr>
                <a:solidFill>
                  <a:srgbClr val="000000"/>
                </a:solidFill>
              </a:defRPr>
            </a:lvl1pPr>
          </a:lstStyle>
          <a:p>
            <a:r>
              <a:rPr lang="en-US" dirty="0"/>
              <a:t>Click to edit Master title style</a:t>
            </a:r>
          </a:p>
        </p:txBody>
      </p:sp>
      <p:sp>
        <p:nvSpPr>
          <p:cNvPr id="9" name="Text Placeholder 3">
            <a:extLst>
              <a:ext uri="{FF2B5EF4-FFF2-40B4-BE49-F238E27FC236}">
                <a16:creationId xmlns:a16="http://schemas.microsoft.com/office/drawing/2014/main" id="{5915FD3B-25F7-0944-A98F-C35C4197C591}"/>
              </a:ext>
            </a:extLst>
          </p:cNvPr>
          <p:cNvSpPr>
            <a:spLocks noGrp="1"/>
          </p:cNvSpPr>
          <p:nvPr userDrawn="1">
            <p:ph type="body" sz="quarter" idx="10" hasCustomPrompt="1"/>
          </p:nvPr>
        </p:nvSpPr>
        <p:spPr>
          <a:xfrm>
            <a:off x="3242848" y="3514468"/>
            <a:ext cx="8553450" cy="557212"/>
          </a:xfrm>
        </p:spPr>
        <p:txBody>
          <a:bodyPr anchor="ctr"/>
          <a:lstStyle>
            <a:lvl1pPr marL="0" indent="0" algn="ctr">
              <a:buNone/>
              <a:defRPr>
                <a:solidFill>
                  <a:schemeClr val="accent5"/>
                </a:solidFill>
              </a:defRPr>
            </a:lvl1pPr>
            <a:lvl2pPr marL="457200" indent="0" algn="ctr">
              <a:buNone/>
              <a:defRPr/>
            </a:lvl2pPr>
            <a:lvl3pPr marL="914400" indent="0" algn="ctr">
              <a:buNone/>
              <a:defRPr/>
            </a:lvl3pPr>
            <a:lvl4pPr marL="1371600" indent="0" algn="ctr">
              <a:buNone/>
              <a:defRPr/>
            </a:lvl4pPr>
            <a:lvl5pPr marL="1828800" indent="0" algn="ctr">
              <a:buNone/>
              <a:defRPr/>
            </a:lvl5pPr>
          </a:lstStyle>
          <a:p>
            <a:pPr lvl="0"/>
            <a:r>
              <a:rPr lang="en-US" dirty="0"/>
              <a:t>Click to add subtitle</a:t>
            </a:r>
          </a:p>
        </p:txBody>
      </p:sp>
      <p:grpSp>
        <p:nvGrpSpPr>
          <p:cNvPr id="2" name="Group 1">
            <a:extLst>
              <a:ext uri="{FF2B5EF4-FFF2-40B4-BE49-F238E27FC236}">
                <a16:creationId xmlns:a16="http://schemas.microsoft.com/office/drawing/2014/main" id="{850015C5-F551-5C48-B99A-8CB371CF0328}"/>
              </a:ext>
            </a:extLst>
          </p:cNvPr>
          <p:cNvGrpSpPr/>
          <p:nvPr userDrawn="1"/>
        </p:nvGrpSpPr>
        <p:grpSpPr>
          <a:xfrm>
            <a:off x="6070639" y="6216984"/>
            <a:ext cx="1300501" cy="280401"/>
            <a:chOff x="6070639" y="6216984"/>
            <a:chExt cx="1300501" cy="280401"/>
          </a:xfrm>
        </p:grpSpPr>
        <p:pic>
          <p:nvPicPr>
            <p:cNvPr id="13" name="Picture 12">
              <a:extLst>
                <a:ext uri="{FF2B5EF4-FFF2-40B4-BE49-F238E27FC236}">
                  <a16:creationId xmlns:a16="http://schemas.microsoft.com/office/drawing/2014/main" id="{FBA2EA34-FCBC-2241-8FBE-9AD002AF12E4}"/>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070639" y="6216984"/>
              <a:ext cx="245966" cy="280401"/>
            </a:xfrm>
            <a:prstGeom prst="rect">
              <a:avLst/>
            </a:prstGeom>
          </p:spPr>
        </p:pic>
        <p:pic>
          <p:nvPicPr>
            <p:cNvPr id="16" name="Picture 15">
              <a:extLst>
                <a:ext uri="{FF2B5EF4-FFF2-40B4-BE49-F238E27FC236}">
                  <a16:creationId xmlns:a16="http://schemas.microsoft.com/office/drawing/2014/main" id="{9CC53869-F27B-6842-AE89-DBA51848CC32}"/>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6469440" y="6255817"/>
              <a:ext cx="901700" cy="203200"/>
            </a:xfrm>
            <a:prstGeom prst="rect">
              <a:avLst/>
            </a:prstGeom>
          </p:spPr>
        </p:pic>
      </p:grpSp>
      <p:pic>
        <p:nvPicPr>
          <p:cNvPr id="10" name="Picture 9">
            <a:extLst>
              <a:ext uri="{FF2B5EF4-FFF2-40B4-BE49-F238E27FC236}">
                <a16:creationId xmlns:a16="http://schemas.microsoft.com/office/drawing/2014/main" id="{6BD58707-C6A6-544C-B6F9-7D0D69D98555}"/>
              </a:ext>
            </a:extLst>
          </p:cNvPr>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10998616" y="5854314"/>
            <a:ext cx="723484" cy="723484"/>
          </a:xfrm>
          <a:prstGeom prst="rect">
            <a:avLst/>
          </a:prstGeom>
        </p:spPr>
      </p:pic>
    </p:spTree>
    <p:extLst>
      <p:ext uri="{BB962C8B-B14F-4D97-AF65-F5344CB8AC3E}">
        <p14:creationId xmlns:p14="http://schemas.microsoft.com/office/powerpoint/2010/main" val="248076395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Section Title">
    <p:spTree>
      <p:nvGrpSpPr>
        <p:cNvPr id="1" name=""/>
        <p:cNvGrpSpPr/>
        <p:nvPr/>
      </p:nvGrpSpPr>
      <p:grpSpPr>
        <a:xfrm>
          <a:off x="0" y="0"/>
          <a:ext cx="0" cy="0"/>
          <a:chOff x="0" y="0"/>
          <a:chExt cx="0" cy="0"/>
        </a:xfrm>
      </p:grpSpPr>
      <p:cxnSp>
        <p:nvCxnSpPr>
          <p:cNvPr id="9" name="Straight Connector 8">
            <a:extLst>
              <a:ext uri="{FF2B5EF4-FFF2-40B4-BE49-F238E27FC236}">
                <a16:creationId xmlns:a16="http://schemas.microsoft.com/office/drawing/2014/main" id="{71CF195E-E9E6-0540-A990-C7B90EFD0F22}"/>
              </a:ext>
            </a:extLst>
          </p:cNvPr>
          <p:cNvCxnSpPr/>
          <p:nvPr userDrawn="1"/>
        </p:nvCxnSpPr>
        <p:spPr>
          <a:xfrm>
            <a:off x="1421606" y="3372031"/>
            <a:ext cx="9348787" cy="0"/>
          </a:xfrm>
          <a:prstGeom prst="line">
            <a:avLst/>
          </a:prstGeom>
          <a:ln w="19050">
            <a:solidFill>
              <a:srgbClr val="54B948"/>
            </a:solidFill>
          </a:ln>
        </p:spPr>
        <p:style>
          <a:lnRef idx="1">
            <a:schemeClr val="accent1"/>
          </a:lnRef>
          <a:fillRef idx="0">
            <a:schemeClr val="accent1"/>
          </a:fillRef>
          <a:effectRef idx="0">
            <a:schemeClr val="accent1"/>
          </a:effectRef>
          <a:fontRef idx="minor">
            <a:schemeClr val="tx1"/>
          </a:fontRef>
        </p:style>
      </p:cxnSp>
      <p:sp>
        <p:nvSpPr>
          <p:cNvPr id="10" name="Title 5">
            <a:extLst>
              <a:ext uri="{FF2B5EF4-FFF2-40B4-BE49-F238E27FC236}">
                <a16:creationId xmlns:a16="http://schemas.microsoft.com/office/drawing/2014/main" id="{47EFD3EE-0A06-A043-A0C8-0EA9FB79D279}"/>
              </a:ext>
            </a:extLst>
          </p:cNvPr>
          <p:cNvSpPr>
            <a:spLocks noGrp="1"/>
          </p:cNvSpPr>
          <p:nvPr>
            <p:ph type="title"/>
          </p:nvPr>
        </p:nvSpPr>
        <p:spPr>
          <a:xfrm>
            <a:off x="480060" y="2416570"/>
            <a:ext cx="11231880" cy="685800"/>
          </a:xfrm>
          <a:prstGeom prst="rect">
            <a:avLst/>
          </a:prstGeom>
        </p:spPr>
        <p:txBody>
          <a:bodyPr anchor="ctr"/>
          <a:lstStyle>
            <a:lvl1pPr algn="ctr">
              <a:defRPr>
                <a:solidFill>
                  <a:srgbClr val="000000"/>
                </a:solidFill>
              </a:defRPr>
            </a:lvl1pPr>
          </a:lstStyle>
          <a:p>
            <a:r>
              <a:rPr lang="en-US" dirty="0"/>
              <a:t>Click to edit Master title style</a:t>
            </a:r>
          </a:p>
        </p:txBody>
      </p:sp>
      <p:sp>
        <p:nvSpPr>
          <p:cNvPr id="11" name="Text Placeholder 3">
            <a:extLst>
              <a:ext uri="{FF2B5EF4-FFF2-40B4-BE49-F238E27FC236}">
                <a16:creationId xmlns:a16="http://schemas.microsoft.com/office/drawing/2014/main" id="{70829679-361C-AA43-8494-0245B73D532D}"/>
              </a:ext>
            </a:extLst>
          </p:cNvPr>
          <p:cNvSpPr>
            <a:spLocks noGrp="1"/>
          </p:cNvSpPr>
          <p:nvPr>
            <p:ph type="body" sz="quarter" idx="13" hasCustomPrompt="1"/>
          </p:nvPr>
        </p:nvSpPr>
        <p:spPr>
          <a:xfrm>
            <a:off x="1819274" y="3699801"/>
            <a:ext cx="8553450" cy="557212"/>
          </a:xfrm>
        </p:spPr>
        <p:txBody>
          <a:bodyPr anchor="ctr"/>
          <a:lstStyle>
            <a:lvl1pPr marL="0" indent="0" algn="ctr">
              <a:buNone/>
              <a:defRPr>
                <a:solidFill>
                  <a:schemeClr val="accent5"/>
                </a:solidFill>
              </a:defRPr>
            </a:lvl1pPr>
            <a:lvl2pPr marL="457200" indent="0" algn="ctr">
              <a:buNone/>
              <a:defRPr/>
            </a:lvl2pPr>
            <a:lvl3pPr marL="914400" indent="0" algn="ctr">
              <a:buNone/>
              <a:defRPr/>
            </a:lvl3pPr>
            <a:lvl4pPr marL="1371600" indent="0" algn="ctr">
              <a:buNone/>
              <a:defRPr/>
            </a:lvl4pPr>
            <a:lvl5pPr marL="1828800" indent="0" algn="ctr">
              <a:buNone/>
              <a:defRPr/>
            </a:lvl5pPr>
          </a:lstStyle>
          <a:p>
            <a:pPr lvl="0"/>
            <a:r>
              <a:rPr lang="en-US" dirty="0"/>
              <a:t>Click to add subtitle</a:t>
            </a:r>
          </a:p>
        </p:txBody>
      </p:sp>
      <p:sp>
        <p:nvSpPr>
          <p:cNvPr id="7" name="Date Placeholder 22">
            <a:extLst>
              <a:ext uri="{FF2B5EF4-FFF2-40B4-BE49-F238E27FC236}">
                <a16:creationId xmlns:a16="http://schemas.microsoft.com/office/drawing/2014/main" id="{AD647CF3-2EBB-5D4F-AD65-91857F21B300}"/>
              </a:ext>
            </a:extLst>
          </p:cNvPr>
          <p:cNvSpPr>
            <a:spLocks noGrp="1"/>
          </p:cNvSpPr>
          <p:nvPr>
            <p:ph type="dt" sz="half" idx="2"/>
          </p:nvPr>
        </p:nvSpPr>
        <p:spPr>
          <a:xfrm>
            <a:off x="1420207" y="6356350"/>
            <a:ext cx="2743200" cy="365125"/>
          </a:xfrm>
          <a:prstGeom prst="rect">
            <a:avLst/>
          </a:prstGeom>
        </p:spPr>
        <p:txBody>
          <a:bodyPr vert="horz" lIns="91440" tIns="45720" rIns="91440" bIns="45720" rtlCol="0" anchor="ctr"/>
          <a:lstStyle>
            <a:lvl1pPr algn="l">
              <a:defRPr sz="1050">
                <a:solidFill>
                  <a:schemeClr val="bg2">
                    <a:lumMod val="10000"/>
                  </a:schemeClr>
                </a:solidFill>
              </a:defRPr>
            </a:lvl1pPr>
          </a:lstStyle>
          <a:p>
            <a:fld id="{9CF06971-4260-494D-B558-6CFCD2DEF5E6}" type="datetime1">
              <a:rPr lang="en-US" smtClean="0"/>
              <a:t>2/24/2021</a:t>
            </a:fld>
            <a:endParaRPr lang="en-US" dirty="0"/>
          </a:p>
        </p:txBody>
      </p:sp>
      <p:sp>
        <p:nvSpPr>
          <p:cNvPr id="8" name="Slide Number Placeholder 9">
            <a:extLst>
              <a:ext uri="{FF2B5EF4-FFF2-40B4-BE49-F238E27FC236}">
                <a16:creationId xmlns:a16="http://schemas.microsoft.com/office/drawing/2014/main" id="{F960E303-8DDE-FF42-A3F5-486A0599F573}"/>
              </a:ext>
            </a:extLst>
          </p:cNvPr>
          <p:cNvSpPr>
            <a:spLocks noGrp="1"/>
          </p:cNvSpPr>
          <p:nvPr>
            <p:ph type="sldNum" sz="quarter" idx="4"/>
          </p:nvPr>
        </p:nvSpPr>
        <p:spPr>
          <a:xfrm>
            <a:off x="378178" y="6356350"/>
            <a:ext cx="663222" cy="365125"/>
          </a:xfrm>
          <a:prstGeom prst="rect">
            <a:avLst/>
          </a:prstGeom>
        </p:spPr>
        <p:txBody>
          <a:bodyPr anchor="ctr"/>
          <a:lstStyle>
            <a:lvl1pPr algn="r">
              <a:defRPr sz="1050">
                <a:solidFill>
                  <a:schemeClr val="bg2">
                    <a:lumMod val="10000"/>
                  </a:schemeClr>
                </a:solidFill>
              </a:defRPr>
            </a:lvl1pPr>
          </a:lstStyle>
          <a:p>
            <a:fld id="{5853B473-0271-47CF-900A-D77E281FB591}" type="slidenum">
              <a:rPr lang="en-US" smtClean="0"/>
              <a:pPr/>
              <a:t>‹#›</a:t>
            </a:fld>
            <a:endParaRPr lang="en-US" dirty="0"/>
          </a:p>
        </p:txBody>
      </p:sp>
    </p:spTree>
    <p:extLst>
      <p:ext uri="{BB962C8B-B14F-4D97-AF65-F5344CB8AC3E}">
        <p14:creationId xmlns:p14="http://schemas.microsoft.com/office/powerpoint/2010/main" val="411575323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3_Section Title">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8ADD5211-9428-7644-856A-C54DF50B2A7E}"/>
              </a:ext>
            </a:extLst>
          </p:cNvPr>
          <p:cNvSpPr/>
          <p:nvPr userDrawn="1"/>
        </p:nvSpPr>
        <p:spPr>
          <a:xfrm>
            <a:off x="-1" y="0"/>
            <a:ext cx="12192000" cy="6858000"/>
          </a:xfrm>
          <a:prstGeom prst="rect">
            <a:avLst/>
          </a:prstGeom>
          <a:solidFill>
            <a:srgbClr val="54B94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5" name="Picture 14">
            <a:extLst>
              <a:ext uri="{FF2B5EF4-FFF2-40B4-BE49-F238E27FC236}">
                <a16:creationId xmlns:a16="http://schemas.microsoft.com/office/drawing/2014/main" id="{309CF6F2-0E6A-CE47-AF35-7713BBD391A5}"/>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98750" y="6168195"/>
            <a:ext cx="593035" cy="593035"/>
          </a:xfrm>
          <a:prstGeom prst="rect">
            <a:avLst/>
          </a:prstGeom>
        </p:spPr>
      </p:pic>
      <p:sp>
        <p:nvSpPr>
          <p:cNvPr id="6" name="Title 5"/>
          <p:cNvSpPr>
            <a:spLocks noGrp="1"/>
          </p:cNvSpPr>
          <p:nvPr>
            <p:ph type="title"/>
          </p:nvPr>
        </p:nvSpPr>
        <p:spPr>
          <a:xfrm>
            <a:off x="480060" y="2416570"/>
            <a:ext cx="11231880" cy="685800"/>
          </a:xfrm>
          <a:prstGeom prst="rect">
            <a:avLst/>
          </a:prstGeom>
        </p:spPr>
        <p:txBody>
          <a:bodyPr anchor="ctr"/>
          <a:lstStyle>
            <a:lvl1pPr algn="ctr">
              <a:defRPr>
                <a:solidFill>
                  <a:schemeClr val="bg1"/>
                </a:solidFill>
              </a:defRPr>
            </a:lvl1pPr>
          </a:lstStyle>
          <a:p>
            <a:r>
              <a:rPr lang="en-US" dirty="0"/>
              <a:t>Click to edit Master title style</a:t>
            </a:r>
          </a:p>
        </p:txBody>
      </p:sp>
      <p:sp>
        <p:nvSpPr>
          <p:cNvPr id="11" name="Text Placeholder 3"/>
          <p:cNvSpPr>
            <a:spLocks noGrp="1"/>
          </p:cNvSpPr>
          <p:nvPr>
            <p:ph type="body" sz="quarter" idx="13" hasCustomPrompt="1"/>
          </p:nvPr>
        </p:nvSpPr>
        <p:spPr>
          <a:xfrm>
            <a:off x="1819274" y="3699801"/>
            <a:ext cx="8553450" cy="557212"/>
          </a:xfrm>
        </p:spPr>
        <p:txBody>
          <a:bodyPr anchor="ctr"/>
          <a:lstStyle>
            <a:lvl1pPr marL="0" indent="0" algn="ctr">
              <a:buNone/>
              <a:defRPr>
                <a:solidFill>
                  <a:schemeClr val="bg1"/>
                </a:solidFill>
              </a:defRPr>
            </a:lvl1pPr>
            <a:lvl2pPr marL="457200" indent="0" algn="ctr">
              <a:buNone/>
              <a:defRPr/>
            </a:lvl2pPr>
            <a:lvl3pPr marL="914400" indent="0" algn="ctr">
              <a:buNone/>
              <a:defRPr/>
            </a:lvl3pPr>
            <a:lvl4pPr marL="1371600" indent="0" algn="ctr">
              <a:buNone/>
              <a:defRPr/>
            </a:lvl4pPr>
            <a:lvl5pPr marL="1828800" indent="0" algn="ctr">
              <a:buNone/>
              <a:defRPr/>
            </a:lvl5pPr>
          </a:lstStyle>
          <a:p>
            <a:pPr lvl="0"/>
            <a:r>
              <a:rPr lang="en-US" dirty="0"/>
              <a:t>Click to add subtitle</a:t>
            </a:r>
          </a:p>
        </p:txBody>
      </p:sp>
      <p:grpSp>
        <p:nvGrpSpPr>
          <p:cNvPr id="13" name="Group 12">
            <a:extLst>
              <a:ext uri="{FF2B5EF4-FFF2-40B4-BE49-F238E27FC236}">
                <a16:creationId xmlns:a16="http://schemas.microsoft.com/office/drawing/2014/main" id="{009C53ED-1F76-4047-8F67-0552CBD3338C}"/>
              </a:ext>
            </a:extLst>
          </p:cNvPr>
          <p:cNvGrpSpPr/>
          <p:nvPr userDrawn="1"/>
        </p:nvGrpSpPr>
        <p:grpSpPr>
          <a:xfrm>
            <a:off x="5445750" y="6398711"/>
            <a:ext cx="1300501" cy="280401"/>
            <a:chOff x="6070639" y="6216984"/>
            <a:chExt cx="1300501" cy="280401"/>
          </a:xfrm>
        </p:grpSpPr>
        <p:pic>
          <p:nvPicPr>
            <p:cNvPr id="16" name="Picture 15">
              <a:extLst>
                <a:ext uri="{FF2B5EF4-FFF2-40B4-BE49-F238E27FC236}">
                  <a16:creationId xmlns:a16="http://schemas.microsoft.com/office/drawing/2014/main" id="{FD10F1D1-970A-2445-88BE-05F04E762D16}"/>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070639" y="6216984"/>
              <a:ext cx="245966" cy="280401"/>
            </a:xfrm>
            <a:prstGeom prst="rect">
              <a:avLst/>
            </a:prstGeom>
          </p:spPr>
        </p:pic>
        <p:pic>
          <p:nvPicPr>
            <p:cNvPr id="17" name="Picture 16">
              <a:extLst>
                <a:ext uri="{FF2B5EF4-FFF2-40B4-BE49-F238E27FC236}">
                  <a16:creationId xmlns:a16="http://schemas.microsoft.com/office/drawing/2014/main" id="{5A867C65-6517-F841-A2FE-696F19113BD2}"/>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6469440" y="6255817"/>
              <a:ext cx="901700" cy="203200"/>
            </a:xfrm>
            <a:prstGeom prst="rect">
              <a:avLst/>
            </a:prstGeom>
          </p:spPr>
        </p:pic>
      </p:grpSp>
      <p:sp>
        <p:nvSpPr>
          <p:cNvPr id="12" name="Date Placeholder 1">
            <a:extLst>
              <a:ext uri="{FF2B5EF4-FFF2-40B4-BE49-F238E27FC236}">
                <a16:creationId xmlns:a16="http://schemas.microsoft.com/office/drawing/2014/main" id="{E02E5F74-72E1-2742-9EE6-9C297F5581C3}"/>
              </a:ext>
            </a:extLst>
          </p:cNvPr>
          <p:cNvSpPr>
            <a:spLocks noGrp="1"/>
          </p:cNvSpPr>
          <p:nvPr>
            <p:ph type="dt" sz="half" idx="14"/>
          </p:nvPr>
        </p:nvSpPr>
        <p:spPr>
          <a:xfrm>
            <a:off x="1420207" y="6356350"/>
            <a:ext cx="2743200" cy="365125"/>
          </a:xfrm>
        </p:spPr>
        <p:txBody>
          <a:bodyPr/>
          <a:lstStyle>
            <a:lvl1pPr>
              <a:defRPr>
                <a:solidFill>
                  <a:schemeClr val="bg1"/>
                </a:solidFill>
              </a:defRPr>
            </a:lvl1pPr>
          </a:lstStyle>
          <a:p>
            <a:fld id="{73B368E4-35F6-44CB-89C7-042FAE108C54}" type="datetime1">
              <a:rPr lang="en-US" smtClean="0"/>
              <a:t>2/24/2021</a:t>
            </a:fld>
            <a:endParaRPr lang="en-US" dirty="0"/>
          </a:p>
        </p:txBody>
      </p:sp>
      <p:sp>
        <p:nvSpPr>
          <p:cNvPr id="14" name="Slide Number Placeholder 7">
            <a:extLst>
              <a:ext uri="{FF2B5EF4-FFF2-40B4-BE49-F238E27FC236}">
                <a16:creationId xmlns:a16="http://schemas.microsoft.com/office/drawing/2014/main" id="{79235BC8-E463-9D48-B1D7-4E89A6DF6570}"/>
              </a:ext>
            </a:extLst>
          </p:cNvPr>
          <p:cNvSpPr>
            <a:spLocks noGrp="1"/>
          </p:cNvSpPr>
          <p:nvPr>
            <p:ph type="sldNum" sz="quarter" idx="15"/>
          </p:nvPr>
        </p:nvSpPr>
        <p:spPr>
          <a:xfrm>
            <a:off x="378178" y="6356350"/>
            <a:ext cx="663222" cy="365125"/>
          </a:xfrm>
        </p:spPr>
        <p:txBody>
          <a:bodyPr/>
          <a:lstStyle>
            <a:lvl1pPr>
              <a:defRPr>
                <a:solidFill>
                  <a:schemeClr val="bg1"/>
                </a:solidFill>
              </a:defRPr>
            </a:lvl1pPr>
          </a:lstStyle>
          <a:p>
            <a:fld id="{5853B473-0271-47CF-900A-D77E281FB591}" type="slidenum">
              <a:rPr lang="en-US" smtClean="0"/>
              <a:pPr/>
              <a:t>‹#›</a:t>
            </a:fld>
            <a:endParaRPr lang="en-US" dirty="0"/>
          </a:p>
        </p:txBody>
      </p:sp>
    </p:spTree>
    <p:extLst>
      <p:ext uri="{BB962C8B-B14F-4D97-AF65-F5344CB8AC3E}">
        <p14:creationId xmlns:p14="http://schemas.microsoft.com/office/powerpoint/2010/main" val="24988886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Title">
    <p:spTree>
      <p:nvGrpSpPr>
        <p:cNvPr id="1" name=""/>
        <p:cNvGrpSpPr/>
        <p:nvPr/>
      </p:nvGrpSpPr>
      <p:grpSpPr>
        <a:xfrm>
          <a:off x="0" y="0"/>
          <a:ext cx="0" cy="0"/>
          <a:chOff x="0" y="0"/>
          <a:chExt cx="0" cy="0"/>
        </a:xfrm>
      </p:grpSpPr>
      <p:cxnSp>
        <p:nvCxnSpPr>
          <p:cNvPr id="7" name="Straight Connector 6"/>
          <p:cNvCxnSpPr/>
          <p:nvPr userDrawn="1"/>
        </p:nvCxnSpPr>
        <p:spPr>
          <a:xfrm>
            <a:off x="1421606" y="3372031"/>
            <a:ext cx="9348787" cy="0"/>
          </a:xfrm>
          <a:prstGeom prst="line">
            <a:avLst/>
          </a:prstGeom>
          <a:ln w="19050">
            <a:solidFill>
              <a:srgbClr val="54B948"/>
            </a:solidFill>
          </a:ln>
        </p:spPr>
        <p:style>
          <a:lnRef idx="1">
            <a:schemeClr val="accent1"/>
          </a:lnRef>
          <a:fillRef idx="0">
            <a:schemeClr val="accent1"/>
          </a:fillRef>
          <a:effectRef idx="0">
            <a:schemeClr val="accent1"/>
          </a:effectRef>
          <a:fontRef idx="minor">
            <a:schemeClr val="tx1"/>
          </a:fontRef>
        </p:style>
      </p:cxnSp>
      <p:sp>
        <p:nvSpPr>
          <p:cNvPr id="6" name="Title 5"/>
          <p:cNvSpPr>
            <a:spLocks noGrp="1"/>
          </p:cNvSpPr>
          <p:nvPr>
            <p:ph type="title"/>
          </p:nvPr>
        </p:nvSpPr>
        <p:spPr>
          <a:xfrm>
            <a:off x="480060" y="2416570"/>
            <a:ext cx="11231880" cy="685800"/>
          </a:xfrm>
          <a:prstGeom prst="rect">
            <a:avLst/>
          </a:prstGeom>
        </p:spPr>
        <p:txBody>
          <a:bodyPr anchor="ctr"/>
          <a:lstStyle>
            <a:lvl1pPr algn="ctr">
              <a:defRPr>
                <a:solidFill>
                  <a:srgbClr val="000000"/>
                </a:solidFill>
              </a:defRPr>
            </a:lvl1pPr>
          </a:lstStyle>
          <a:p>
            <a:r>
              <a:rPr lang="en-US" dirty="0"/>
              <a:t>Click to edit Master title style</a:t>
            </a:r>
          </a:p>
        </p:txBody>
      </p:sp>
      <p:sp>
        <p:nvSpPr>
          <p:cNvPr id="11" name="Text Placeholder 3"/>
          <p:cNvSpPr>
            <a:spLocks noGrp="1"/>
          </p:cNvSpPr>
          <p:nvPr>
            <p:ph type="body" sz="quarter" idx="13" hasCustomPrompt="1"/>
          </p:nvPr>
        </p:nvSpPr>
        <p:spPr>
          <a:xfrm>
            <a:off x="1819274" y="3699801"/>
            <a:ext cx="8553450" cy="557212"/>
          </a:xfrm>
        </p:spPr>
        <p:txBody>
          <a:bodyPr anchor="ctr"/>
          <a:lstStyle>
            <a:lvl1pPr marL="0" indent="0" algn="ctr">
              <a:buNone/>
              <a:defRPr>
                <a:solidFill>
                  <a:schemeClr val="accent5"/>
                </a:solidFill>
              </a:defRPr>
            </a:lvl1pPr>
            <a:lvl2pPr marL="457200" indent="0" algn="ctr">
              <a:buNone/>
              <a:defRPr/>
            </a:lvl2pPr>
            <a:lvl3pPr marL="914400" indent="0" algn="ctr">
              <a:buNone/>
              <a:defRPr/>
            </a:lvl3pPr>
            <a:lvl4pPr marL="1371600" indent="0" algn="ctr">
              <a:buNone/>
              <a:defRPr/>
            </a:lvl4pPr>
            <a:lvl5pPr marL="1828800" indent="0" algn="ctr">
              <a:buNone/>
              <a:defRPr/>
            </a:lvl5pPr>
          </a:lstStyle>
          <a:p>
            <a:pPr lvl="0"/>
            <a:r>
              <a:rPr lang="en-US" dirty="0"/>
              <a:t>Click to add subtitle</a:t>
            </a:r>
          </a:p>
        </p:txBody>
      </p:sp>
      <p:sp>
        <p:nvSpPr>
          <p:cNvPr id="2" name="Date Placeholder 1"/>
          <p:cNvSpPr>
            <a:spLocks noGrp="1"/>
          </p:cNvSpPr>
          <p:nvPr>
            <p:ph type="dt" sz="half" idx="14"/>
          </p:nvPr>
        </p:nvSpPr>
        <p:spPr/>
        <p:txBody>
          <a:bodyPr/>
          <a:lstStyle>
            <a:lvl1pPr>
              <a:defRPr>
                <a:solidFill>
                  <a:schemeClr val="bg2">
                    <a:lumMod val="10000"/>
                  </a:schemeClr>
                </a:solidFill>
              </a:defRPr>
            </a:lvl1pPr>
          </a:lstStyle>
          <a:p>
            <a:fld id="{CBD39886-3325-4026-9BCA-7605DA639916}" type="datetime1">
              <a:rPr lang="en-US" smtClean="0"/>
              <a:t>2/24/2021</a:t>
            </a:fld>
            <a:endParaRPr lang="en-US" dirty="0"/>
          </a:p>
        </p:txBody>
      </p:sp>
      <p:sp>
        <p:nvSpPr>
          <p:cNvPr id="8" name="Slide Number Placeholder 7"/>
          <p:cNvSpPr>
            <a:spLocks noGrp="1"/>
          </p:cNvSpPr>
          <p:nvPr>
            <p:ph type="sldNum" sz="quarter" idx="15"/>
          </p:nvPr>
        </p:nvSpPr>
        <p:spPr/>
        <p:txBody>
          <a:bodyPr/>
          <a:lstStyle>
            <a:lvl1pPr>
              <a:defRPr>
                <a:solidFill>
                  <a:schemeClr val="bg2">
                    <a:lumMod val="10000"/>
                  </a:schemeClr>
                </a:solidFill>
              </a:defRPr>
            </a:lvl1pPr>
          </a:lstStyle>
          <a:p>
            <a:fld id="{5853B473-0271-47CF-900A-D77E281FB591}" type="slidenum">
              <a:rPr lang="en-US" smtClean="0"/>
              <a:pPr/>
              <a:t>‹#›</a:t>
            </a:fld>
            <a:endParaRPr lang="en-US" dirty="0"/>
          </a:p>
        </p:txBody>
      </p:sp>
    </p:spTree>
    <p:extLst>
      <p:ext uri="{BB962C8B-B14F-4D97-AF65-F5344CB8AC3E}">
        <p14:creationId xmlns:p14="http://schemas.microsoft.com/office/powerpoint/2010/main" val="185726044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lvl1pPr>
              <a:defRPr>
                <a:solidFill>
                  <a:srgbClr val="000000"/>
                </a:solidFill>
              </a:defRPr>
            </a:lvl1pPr>
            <a:lvl2pPr>
              <a:defRPr>
                <a:solidFill>
                  <a:srgbClr val="000000"/>
                </a:solidFill>
              </a:defRPr>
            </a:lvl2pPr>
            <a:lvl3pPr>
              <a:defRPr>
                <a:solidFill>
                  <a:srgbClr val="000000"/>
                </a:solidFill>
              </a:defRPr>
            </a:lvl3pPr>
            <a:lvl4pPr>
              <a:defRPr>
                <a:solidFill>
                  <a:srgbClr val="000000"/>
                </a:solidFill>
              </a:defRPr>
            </a:lvl4pPr>
            <a:lvl5pPr>
              <a:defRPr>
                <a:solidFill>
                  <a:srgbClr val="000000"/>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Date Placeholder 22">
            <a:extLst>
              <a:ext uri="{FF2B5EF4-FFF2-40B4-BE49-F238E27FC236}">
                <a16:creationId xmlns:a16="http://schemas.microsoft.com/office/drawing/2014/main" id="{2BDCC1F8-871B-CA40-A281-0326F0EA6813}"/>
              </a:ext>
            </a:extLst>
          </p:cNvPr>
          <p:cNvSpPr>
            <a:spLocks noGrp="1"/>
          </p:cNvSpPr>
          <p:nvPr>
            <p:ph type="dt" sz="half" idx="2"/>
          </p:nvPr>
        </p:nvSpPr>
        <p:spPr>
          <a:xfrm>
            <a:off x="1420207" y="6356350"/>
            <a:ext cx="2743200" cy="365125"/>
          </a:xfrm>
          <a:prstGeom prst="rect">
            <a:avLst/>
          </a:prstGeom>
        </p:spPr>
        <p:txBody>
          <a:bodyPr vert="horz" lIns="91440" tIns="45720" rIns="91440" bIns="45720" rtlCol="0" anchor="ctr"/>
          <a:lstStyle>
            <a:lvl1pPr algn="l">
              <a:defRPr sz="1050">
                <a:solidFill>
                  <a:schemeClr val="bg2">
                    <a:lumMod val="10000"/>
                  </a:schemeClr>
                </a:solidFill>
              </a:defRPr>
            </a:lvl1pPr>
          </a:lstStyle>
          <a:p>
            <a:fld id="{9785B1F3-99CC-4166-B455-3B6EAC8C8609}" type="datetime1">
              <a:rPr lang="en-US" smtClean="0"/>
              <a:t>2/24/2021</a:t>
            </a:fld>
            <a:endParaRPr lang="en-US" dirty="0"/>
          </a:p>
        </p:txBody>
      </p:sp>
      <p:sp>
        <p:nvSpPr>
          <p:cNvPr id="9" name="Slide Number Placeholder 9">
            <a:extLst>
              <a:ext uri="{FF2B5EF4-FFF2-40B4-BE49-F238E27FC236}">
                <a16:creationId xmlns:a16="http://schemas.microsoft.com/office/drawing/2014/main" id="{017979B9-E94E-924E-8168-F580C9F9D801}"/>
              </a:ext>
            </a:extLst>
          </p:cNvPr>
          <p:cNvSpPr>
            <a:spLocks noGrp="1"/>
          </p:cNvSpPr>
          <p:nvPr>
            <p:ph type="sldNum" sz="quarter" idx="4"/>
          </p:nvPr>
        </p:nvSpPr>
        <p:spPr>
          <a:xfrm>
            <a:off x="378178" y="6356350"/>
            <a:ext cx="663222" cy="365125"/>
          </a:xfrm>
          <a:prstGeom prst="rect">
            <a:avLst/>
          </a:prstGeom>
        </p:spPr>
        <p:txBody>
          <a:bodyPr anchor="ctr"/>
          <a:lstStyle>
            <a:lvl1pPr algn="r">
              <a:defRPr sz="1050">
                <a:solidFill>
                  <a:schemeClr val="bg2">
                    <a:lumMod val="10000"/>
                  </a:schemeClr>
                </a:solidFill>
              </a:defRPr>
            </a:lvl1pPr>
          </a:lstStyle>
          <a:p>
            <a:fld id="{5853B473-0271-47CF-900A-D77E281FB591}" type="slidenum">
              <a:rPr lang="en-US" smtClean="0"/>
              <a:pPr/>
              <a:t>‹#›</a:t>
            </a:fld>
            <a:endParaRPr lang="en-US" dirty="0"/>
          </a:p>
        </p:txBody>
      </p:sp>
    </p:spTree>
    <p:extLst>
      <p:ext uri="{BB962C8B-B14F-4D97-AF65-F5344CB8AC3E}">
        <p14:creationId xmlns:p14="http://schemas.microsoft.com/office/powerpoint/2010/main" val="112762839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450573" y="1351748"/>
            <a:ext cx="5181600"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5784573" y="1351748"/>
            <a:ext cx="5181600"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Date Placeholder 22">
            <a:extLst>
              <a:ext uri="{FF2B5EF4-FFF2-40B4-BE49-F238E27FC236}">
                <a16:creationId xmlns:a16="http://schemas.microsoft.com/office/drawing/2014/main" id="{7D77D8C6-F751-D844-95FE-48B12540D9DD}"/>
              </a:ext>
            </a:extLst>
          </p:cNvPr>
          <p:cNvSpPr>
            <a:spLocks noGrp="1"/>
          </p:cNvSpPr>
          <p:nvPr>
            <p:ph type="dt" sz="half" idx="10"/>
          </p:nvPr>
        </p:nvSpPr>
        <p:spPr>
          <a:xfrm>
            <a:off x="1420207" y="6356350"/>
            <a:ext cx="2743200" cy="365125"/>
          </a:xfrm>
          <a:prstGeom prst="rect">
            <a:avLst/>
          </a:prstGeom>
        </p:spPr>
        <p:txBody>
          <a:bodyPr vert="horz" lIns="91440" tIns="45720" rIns="91440" bIns="45720" rtlCol="0" anchor="ctr"/>
          <a:lstStyle>
            <a:lvl1pPr algn="l">
              <a:defRPr sz="1050">
                <a:solidFill>
                  <a:schemeClr val="bg2">
                    <a:lumMod val="10000"/>
                  </a:schemeClr>
                </a:solidFill>
              </a:defRPr>
            </a:lvl1pPr>
          </a:lstStyle>
          <a:p>
            <a:fld id="{221A2434-2130-4D4C-BC50-5561248CB48C}" type="datetime1">
              <a:rPr lang="en-US" smtClean="0"/>
              <a:t>2/24/2021</a:t>
            </a:fld>
            <a:endParaRPr lang="en-US" dirty="0"/>
          </a:p>
        </p:txBody>
      </p:sp>
      <p:sp>
        <p:nvSpPr>
          <p:cNvPr id="10" name="Slide Number Placeholder 9">
            <a:extLst>
              <a:ext uri="{FF2B5EF4-FFF2-40B4-BE49-F238E27FC236}">
                <a16:creationId xmlns:a16="http://schemas.microsoft.com/office/drawing/2014/main" id="{19287EF4-2B4D-DC4F-885F-EA7043FBAA12}"/>
              </a:ext>
            </a:extLst>
          </p:cNvPr>
          <p:cNvSpPr>
            <a:spLocks noGrp="1"/>
          </p:cNvSpPr>
          <p:nvPr>
            <p:ph type="sldNum" sz="quarter" idx="4"/>
          </p:nvPr>
        </p:nvSpPr>
        <p:spPr>
          <a:xfrm>
            <a:off x="378178" y="6356350"/>
            <a:ext cx="663222" cy="365125"/>
          </a:xfrm>
          <a:prstGeom prst="rect">
            <a:avLst/>
          </a:prstGeom>
        </p:spPr>
        <p:txBody>
          <a:bodyPr anchor="ctr"/>
          <a:lstStyle>
            <a:lvl1pPr algn="r">
              <a:defRPr sz="1050">
                <a:solidFill>
                  <a:schemeClr val="bg2">
                    <a:lumMod val="10000"/>
                  </a:schemeClr>
                </a:solidFill>
              </a:defRPr>
            </a:lvl1pPr>
          </a:lstStyle>
          <a:p>
            <a:fld id="{5853B473-0271-47CF-900A-D77E281FB591}" type="slidenum">
              <a:rPr lang="en-US" smtClean="0"/>
              <a:pPr/>
              <a:t>‹#›</a:t>
            </a:fld>
            <a:endParaRPr lang="en-US" dirty="0"/>
          </a:p>
        </p:txBody>
      </p:sp>
    </p:spTree>
    <p:extLst>
      <p:ext uri="{BB962C8B-B14F-4D97-AF65-F5344CB8AC3E}">
        <p14:creationId xmlns:p14="http://schemas.microsoft.com/office/powerpoint/2010/main" val="157158703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1_Top Picture, Bottom Text">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61DC5401-A479-9E44-A05F-143C256F5525}"/>
              </a:ext>
            </a:extLst>
          </p:cNvPr>
          <p:cNvSpPr/>
          <p:nvPr userDrawn="1"/>
        </p:nvSpPr>
        <p:spPr>
          <a:xfrm>
            <a:off x="-1" y="0"/>
            <a:ext cx="12192000" cy="6858000"/>
          </a:xfrm>
          <a:prstGeom prst="rect">
            <a:avLst/>
          </a:prstGeom>
          <a:solidFill>
            <a:srgbClr val="54B94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875C7A91-07BA-744E-8B9D-B11DFCB6EDCE}"/>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98750" y="6168195"/>
            <a:ext cx="593035" cy="593035"/>
          </a:xfrm>
          <a:prstGeom prst="rect">
            <a:avLst/>
          </a:prstGeom>
        </p:spPr>
      </p:pic>
      <p:sp>
        <p:nvSpPr>
          <p:cNvPr id="13" name="Picture Placeholder 12">
            <a:extLst>
              <a:ext uri="{FF2B5EF4-FFF2-40B4-BE49-F238E27FC236}">
                <a16:creationId xmlns:a16="http://schemas.microsoft.com/office/drawing/2014/main" id="{3ABE1F87-4F7C-584B-99BD-0A29050F0289}"/>
              </a:ext>
            </a:extLst>
          </p:cNvPr>
          <p:cNvSpPr>
            <a:spLocks noGrp="1"/>
          </p:cNvSpPr>
          <p:nvPr>
            <p:ph type="pic" sz="quarter" idx="12"/>
          </p:nvPr>
        </p:nvSpPr>
        <p:spPr>
          <a:xfrm>
            <a:off x="0" y="0"/>
            <a:ext cx="12192000" cy="4381500"/>
          </a:xfrm>
          <a:solidFill>
            <a:schemeClr val="bg1">
              <a:lumMod val="85000"/>
            </a:schemeClr>
          </a:solidFill>
        </p:spPr>
        <p:txBody>
          <a:bodyPr anchor="ctr"/>
          <a:lstStyle>
            <a:lvl1pPr algn="ctr">
              <a:defRPr/>
            </a:lvl1pPr>
          </a:lstStyle>
          <a:p>
            <a:endParaRPr lang="en-US"/>
          </a:p>
        </p:txBody>
      </p:sp>
      <p:sp>
        <p:nvSpPr>
          <p:cNvPr id="7" name="Text Placeholder 6">
            <a:extLst>
              <a:ext uri="{FF2B5EF4-FFF2-40B4-BE49-F238E27FC236}">
                <a16:creationId xmlns:a16="http://schemas.microsoft.com/office/drawing/2014/main" id="{5673BC88-C17B-6044-A93F-BFB13EA10AAC}"/>
              </a:ext>
            </a:extLst>
          </p:cNvPr>
          <p:cNvSpPr>
            <a:spLocks noGrp="1"/>
          </p:cNvSpPr>
          <p:nvPr>
            <p:ph type="body" sz="quarter" idx="13"/>
          </p:nvPr>
        </p:nvSpPr>
        <p:spPr>
          <a:xfrm>
            <a:off x="838200" y="4727575"/>
            <a:ext cx="10698163" cy="1060450"/>
          </a:xfrm>
        </p:spPr>
        <p:txBody>
          <a:bodyPr/>
          <a:lstStyle>
            <a:lvl1pPr>
              <a:defRPr>
                <a:solidFill>
                  <a:schemeClr val="bg1"/>
                </a:solidFill>
              </a:defRPr>
            </a:lvl1pPr>
          </a:lstStyle>
          <a:p>
            <a:pPr lvl="0"/>
            <a:r>
              <a:rPr lang="en-US" dirty="0"/>
              <a:t>Edit Master text styles</a:t>
            </a:r>
          </a:p>
        </p:txBody>
      </p:sp>
      <p:grpSp>
        <p:nvGrpSpPr>
          <p:cNvPr id="15" name="Group 14">
            <a:extLst>
              <a:ext uri="{FF2B5EF4-FFF2-40B4-BE49-F238E27FC236}">
                <a16:creationId xmlns:a16="http://schemas.microsoft.com/office/drawing/2014/main" id="{904D8872-323A-1E49-93CE-FB267B524BA6}"/>
              </a:ext>
            </a:extLst>
          </p:cNvPr>
          <p:cNvGrpSpPr/>
          <p:nvPr userDrawn="1"/>
        </p:nvGrpSpPr>
        <p:grpSpPr>
          <a:xfrm>
            <a:off x="5445750" y="6398711"/>
            <a:ext cx="1300501" cy="280401"/>
            <a:chOff x="6070639" y="6216984"/>
            <a:chExt cx="1300501" cy="280401"/>
          </a:xfrm>
        </p:grpSpPr>
        <p:pic>
          <p:nvPicPr>
            <p:cNvPr id="16" name="Picture 15">
              <a:extLst>
                <a:ext uri="{FF2B5EF4-FFF2-40B4-BE49-F238E27FC236}">
                  <a16:creationId xmlns:a16="http://schemas.microsoft.com/office/drawing/2014/main" id="{9E4A539F-3AB3-A447-9C5B-63FA12CFA54B}"/>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070639" y="6216984"/>
              <a:ext cx="245966" cy="280401"/>
            </a:xfrm>
            <a:prstGeom prst="rect">
              <a:avLst/>
            </a:prstGeom>
          </p:spPr>
        </p:pic>
        <p:pic>
          <p:nvPicPr>
            <p:cNvPr id="17" name="Picture 16">
              <a:extLst>
                <a:ext uri="{FF2B5EF4-FFF2-40B4-BE49-F238E27FC236}">
                  <a16:creationId xmlns:a16="http://schemas.microsoft.com/office/drawing/2014/main" id="{4495D03A-03E1-9347-A58D-87B196329F65}"/>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6469440" y="6255817"/>
              <a:ext cx="901700" cy="203200"/>
            </a:xfrm>
            <a:prstGeom prst="rect">
              <a:avLst/>
            </a:prstGeom>
          </p:spPr>
        </p:pic>
      </p:grpSp>
      <p:sp>
        <p:nvSpPr>
          <p:cNvPr id="14" name="Date Placeholder 1">
            <a:extLst>
              <a:ext uri="{FF2B5EF4-FFF2-40B4-BE49-F238E27FC236}">
                <a16:creationId xmlns:a16="http://schemas.microsoft.com/office/drawing/2014/main" id="{A5F90DD5-81C9-9D45-BB0B-4C93A096930A}"/>
              </a:ext>
            </a:extLst>
          </p:cNvPr>
          <p:cNvSpPr>
            <a:spLocks noGrp="1"/>
          </p:cNvSpPr>
          <p:nvPr>
            <p:ph type="dt" sz="half" idx="14"/>
          </p:nvPr>
        </p:nvSpPr>
        <p:spPr>
          <a:xfrm>
            <a:off x="1420207" y="6356350"/>
            <a:ext cx="2743200" cy="365125"/>
          </a:xfrm>
        </p:spPr>
        <p:txBody>
          <a:bodyPr/>
          <a:lstStyle>
            <a:lvl1pPr>
              <a:defRPr>
                <a:solidFill>
                  <a:schemeClr val="bg1"/>
                </a:solidFill>
              </a:defRPr>
            </a:lvl1pPr>
          </a:lstStyle>
          <a:p>
            <a:fld id="{1E2999EC-BBB0-44F3-AA24-4BF4E3D2FED2}" type="datetime1">
              <a:rPr lang="en-US" smtClean="0"/>
              <a:t>2/24/2021</a:t>
            </a:fld>
            <a:endParaRPr lang="en-US" dirty="0"/>
          </a:p>
        </p:txBody>
      </p:sp>
      <p:sp>
        <p:nvSpPr>
          <p:cNvPr id="18" name="Slide Number Placeholder 7">
            <a:extLst>
              <a:ext uri="{FF2B5EF4-FFF2-40B4-BE49-F238E27FC236}">
                <a16:creationId xmlns:a16="http://schemas.microsoft.com/office/drawing/2014/main" id="{12FDD697-915F-7340-92B9-A288A978AB90}"/>
              </a:ext>
            </a:extLst>
          </p:cNvPr>
          <p:cNvSpPr>
            <a:spLocks noGrp="1"/>
          </p:cNvSpPr>
          <p:nvPr>
            <p:ph type="sldNum" sz="quarter" idx="15"/>
          </p:nvPr>
        </p:nvSpPr>
        <p:spPr>
          <a:xfrm>
            <a:off x="378178" y="6356350"/>
            <a:ext cx="663222" cy="365125"/>
          </a:xfrm>
        </p:spPr>
        <p:txBody>
          <a:bodyPr/>
          <a:lstStyle>
            <a:lvl1pPr>
              <a:defRPr>
                <a:solidFill>
                  <a:schemeClr val="bg1"/>
                </a:solidFill>
              </a:defRPr>
            </a:lvl1pPr>
          </a:lstStyle>
          <a:p>
            <a:fld id="{5853B473-0271-47CF-900A-D77E281FB591}" type="slidenum">
              <a:rPr lang="en-US" smtClean="0"/>
              <a:pPr/>
              <a:t>‹#›</a:t>
            </a:fld>
            <a:endParaRPr lang="en-US" dirty="0"/>
          </a:p>
        </p:txBody>
      </p:sp>
    </p:spTree>
    <p:extLst>
      <p:ext uri="{BB962C8B-B14F-4D97-AF65-F5344CB8AC3E}">
        <p14:creationId xmlns:p14="http://schemas.microsoft.com/office/powerpoint/2010/main" val="143126631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Left Text, Right Picture">
    <p:spTree>
      <p:nvGrpSpPr>
        <p:cNvPr id="1" name=""/>
        <p:cNvGrpSpPr/>
        <p:nvPr/>
      </p:nvGrpSpPr>
      <p:grpSpPr>
        <a:xfrm>
          <a:off x="0" y="0"/>
          <a:ext cx="0" cy="0"/>
          <a:chOff x="0" y="0"/>
          <a:chExt cx="0" cy="0"/>
        </a:xfrm>
      </p:grpSpPr>
      <p:sp>
        <p:nvSpPr>
          <p:cNvPr id="8" name="Picture Placeholder 7">
            <a:extLst>
              <a:ext uri="{FF2B5EF4-FFF2-40B4-BE49-F238E27FC236}">
                <a16:creationId xmlns:a16="http://schemas.microsoft.com/office/drawing/2014/main" id="{08E8B9C1-7626-5E4E-9A3D-A64DD230C62A}"/>
              </a:ext>
            </a:extLst>
          </p:cNvPr>
          <p:cNvSpPr>
            <a:spLocks noGrp="1"/>
          </p:cNvSpPr>
          <p:nvPr>
            <p:ph type="pic" sz="quarter" idx="13"/>
          </p:nvPr>
        </p:nvSpPr>
        <p:spPr>
          <a:xfrm>
            <a:off x="5715000" y="1"/>
            <a:ext cx="6477000" cy="6006163"/>
          </a:xfrm>
          <a:custGeom>
            <a:avLst/>
            <a:gdLst>
              <a:gd name="connsiteX0" fmla="*/ 0 w 6477000"/>
              <a:gd name="connsiteY0" fmla="*/ 0 h 6153150"/>
              <a:gd name="connsiteX1" fmla="*/ 6477000 w 6477000"/>
              <a:gd name="connsiteY1" fmla="*/ 0 h 6153150"/>
              <a:gd name="connsiteX2" fmla="*/ 6477000 w 6477000"/>
              <a:gd name="connsiteY2" fmla="*/ 6153150 h 6153150"/>
              <a:gd name="connsiteX3" fmla="*/ 0 w 6477000"/>
              <a:gd name="connsiteY3" fmla="*/ 6153150 h 6153150"/>
              <a:gd name="connsiteX4" fmla="*/ 0 w 6477000"/>
              <a:gd name="connsiteY4" fmla="*/ 0 h 6153150"/>
              <a:gd name="connsiteX0" fmla="*/ 0 w 6477000"/>
              <a:gd name="connsiteY0" fmla="*/ 0 h 6153150"/>
              <a:gd name="connsiteX1" fmla="*/ 6477000 w 6477000"/>
              <a:gd name="connsiteY1" fmla="*/ 0 h 6153150"/>
              <a:gd name="connsiteX2" fmla="*/ 6477000 w 6477000"/>
              <a:gd name="connsiteY2" fmla="*/ 6153150 h 6153150"/>
              <a:gd name="connsiteX3" fmla="*/ 982493 w 6477000"/>
              <a:gd name="connsiteY3" fmla="*/ 6153150 h 6153150"/>
              <a:gd name="connsiteX4" fmla="*/ 0 w 6477000"/>
              <a:gd name="connsiteY4" fmla="*/ 0 h 6153150"/>
              <a:gd name="connsiteX0" fmla="*/ 0 w 6477000"/>
              <a:gd name="connsiteY0" fmla="*/ 0 h 6153150"/>
              <a:gd name="connsiteX1" fmla="*/ 6477000 w 6477000"/>
              <a:gd name="connsiteY1" fmla="*/ 0 h 6153150"/>
              <a:gd name="connsiteX2" fmla="*/ 6477000 w 6477000"/>
              <a:gd name="connsiteY2" fmla="*/ 6153150 h 6153150"/>
              <a:gd name="connsiteX3" fmla="*/ 972766 w 6477000"/>
              <a:gd name="connsiteY3" fmla="*/ 6143422 h 6153150"/>
              <a:gd name="connsiteX4" fmla="*/ 0 w 6477000"/>
              <a:gd name="connsiteY4" fmla="*/ 0 h 61531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477000" h="6153150">
                <a:moveTo>
                  <a:pt x="0" y="0"/>
                </a:moveTo>
                <a:lnTo>
                  <a:pt x="6477000" y="0"/>
                </a:lnTo>
                <a:lnTo>
                  <a:pt x="6477000" y="6153150"/>
                </a:lnTo>
                <a:lnTo>
                  <a:pt x="972766" y="6143422"/>
                </a:lnTo>
                <a:lnTo>
                  <a:pt x="0" y="0"/>
                </a:lnTo>
                <a:close/>
              </a:path>
            </a:pathLst>
          </a:custGeom>
          <a:solidFill>
            <a:schemeClr val="bg1">
              <a:lumMod val="85000"/>
            </a:schemeClr>
          </a:solidFill>
        </p:spPr>
        <p:txBody>
          <a:bodyPr anchor="ctr"/>
          <a:lstStyle>
            <a:lvl1pPr algn="ctr">
              <a:defRPr/>
            </a:lvl1pPr>
          </a:lstStyle>
          <a:p>
            <a:endParaRPr lang="en-US"/>
          </a:p>
        </p:txBody>
      </p:sp>
      <p:sp>
        <p:nvSpPr>
          <p:cNvPr id="3" name="Content Placeholder 2"/>
          <p:cNvSpPr>
            <a:spLocks noGrp="1"/>
          </p:cNvSpPr>
          <p:nvPr>
            <p:ph idx="1"/>
          </p:nvPr>
        </p:nvSpPr>
        <p:spPr>
          <a:xfrm>
            <a:off x="304883" y="2251450"/>
            <a:ext cx="5410117" cy="2871880"/>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itle 4"/>
          <p:cNvSpPr>
            <a:spLocks noGrp="1"/>
          </p:cNvSpPr>
          <p:nvPr>
            <p:ph type="title"/>
          </p:nvPr>
        </p:nvSpPr>
        <p:spPr>
          <a:xfrm>
            <a:off x="240625" y="1"/>
            <a:ext cx="11231880" cy="685800"/>
          </a:xfrm>
          <a:prstGeom prst="rect">
            <a:avLst/>
          </a:prstGeom>
        </p:spPr>
        <p:txBody>
          <a:bodyPr anchor="ctr"/>
          <a:lstStyle/>
          <a:p>
            <a:r>
              <a:rPr lang="en-US" dirty="0"/>
              <a:t>Click to edit Master title style</a:t>
            </a:r>
          </a:p>
        </p:txBody>
      </p:sp>
      <p:sp>
        <p:nvSpPr>
          <p:cNvPr id="7" name="Date Placeholder 22">
            <a:extLst>
              <a:ext uri="{FF2B5EF4-FFF2-40B4-BE49-F238E27FC236}">
                <a16:creationId xmlns:a16="http://schemas.microsoft.com/office/drawing/2014/main" id="{35CF9AB2-E066-AD43-B12F-21A5900577A7}"/>
              </a:ext>
            </a:extLst>
          </p:cNvPr>
          <p:cNvSpPr>
            <a:spLocks noGrp="1"/>
          </p:cNvSpPr>
          <p:nvPr>
            <p:ph type="dt" sz="half" idx="2"/>
          </p:nvPr>
        </p:nvSpPr>
        <p:spPr>
          <a:xfrm>
            <a:off x="1420207" y="6356350"/>
            <a:ext cx="2743200" cy="365125"/>
          </a:xfrm>
          <a:prstGeom prst="rect">
            <a:avLst/>
          </a:prstGeom>
        </p:spPr>
        <p:txBody>
          <a:bodyPr vert="horz" lIns="91440" tIns="45720" rIns="91440" bIns="45720" rtlCol="0" anchor="ctr"/>
          <a:lstStyle>
            <a:lvl1pPr algn="l">
              <a:defRPr sz="1050">
                <a:solidFill>
                  <a:schemeClr val="bg2">
                    <a:lumMod val="10000"/>
                  </a:schemeClr>
                </a:solidFill>
              </a:defRPr>
            </a:lvl1pPr>
          </a:lstStyle>
          <a:p>
            <a:fld id="{E1D663D7-C769-4283-89E5-582767463AA0}" type="datetime1">
              <a:rPr lang="en-US" smtClean="0"/>
              <a:t>2/24/2021</a:t>
            </a:fld>
            <a:endParaRPr lang="en-US" dirty="0"/>
          </a:p>
        </p:txBody>
      </p:sp>
      <p:sp>
        <p:nvSpPr>
          <p:cNvPr id="9" name="Slide Number Placeholder 9">
            <a:extLst>
              <a:ext uri="{FF2B5EF4-FFF2-40B4-BE49-F238E27FC236}">
                <a16:creationId xmlns:a16="http://schemas.microsoft.com/office/drawing/2014/main" id="{C9625EC2-A000-A545-A462-970E3D9577E9}"/>
              </a:ext>
            </a:extLst>
          </p:cNvPr>
          <p:cNvSpPr>
            <a:spLocks noGrp="1"/>
          </p:cNvSpPr>
          <p:nvPr>
            <p:ph type="sldNum" sz="quarter" idx="4"/>
          </p:nvPr>
        </p:nvSpPr>
        <p:spPr>
          <a:xfrm>
            <a:off x="378178" y="6356350"/>
            <a:ext cx="663222" cy="365125"/>
          </a:xfrm>
          <a:prstGeom prst="rect">
            <a:avLst/>
          </a:prstGeom>
        </p:spPr>
        <p:txBody>
          <a:bodyPr anchor="ctr"/>
          <a:lstStyle>
            <a:lvl1pPr algn="r">
              <a:defRPr sz="1050">
                <a:solidFill>
                  <a:schemeClr val="bg2">
                    <a:lumMod val="10000"/>
                  </a:schemeClr>
                </a:solidFill>
              </a:defRPr>
            </a:lvl1pPr>
          </a:lstStyle>
          <a:p>
            <a:fld id="{5853B473-0271-47CF-900A-D77E281FB591}" type="slidenum">
              <a:rPr lang="en-US" smtClean="0"/>
              <a:pPr/>
              <a:t>‹#›</a:t>
            </a:fld>
            <a:endParaRPr lang="en-US" dirty="0"/>
          </a:p>
        </p:txBody>
      </p:sp>
    </p:spTree>
    <p:extLst>
      <p:ext uri="{BB962C8B-B14F-4D97-AF65-F5344CB8AC3E}">
        <p14:creationId xmlns:p14="http://schemas.microsoft.com/office/powerpoint/2010/main" val="78783077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Left Chart, Right Picture">
    <p:spTree>
      <p:nvGrpSpPr>
        <p:cNvPr id="1" name=""/>
        <p:cNvGrpSpPr/>
        <p:nvPr/>
      </p:nvGrpSpPr>
      <p:grpSpPr>
        <a:xfrm>
          <a:off x="0" y="0"/>
          <a:ext cx="0" cy="0"/>
          <a:chOff x="0" y="0"/>
          <a:chExt cx="0" cy="0"/>
        </a:xfrm>
      </p:grpSpPr>
      <p:sp>
        <p:nvSpPr>
          <p:cNvPr id="16" name="Title 15"/>
          <p:cNvSpPr>
            <a:spLocks noGrp="1"/>
          </p:cNvSpPr>
          <p:nvPr>
            <p:ph type="title"/>
          </p:nvPr>
        </p:nvSpPr>
        <p:spPr/>
        <p:txBody>
          <a:bodyPr/>
          <a:lstStyle/>
          <a:p>
            <a:r>
              <a:rPr lang="en-US" dirty="0"/>
              <a:t>Click to edit Master title style</a:t>
            </a:r>
          </a:p>
        </p:txBody>
      </p:sp>
      <p:sp>
        <p:nvSpPr>
          <p:cNvPr id="22" name="Chart Placeholder 21"/>
          <p:cNvSpPr>
            <a:spLocks noGrp="1"/>
          </p:cNvSpPr>
          <p:nvPr>
            <p:ph type="chart" sz="quarter" idx="13"/>
          </p:nvPr>
        </p:nvSpPr>
        <p:spPr>
          <a:xfrm>
            <a:off x="409575" y="1239838"/>
            <a:ext cx="5502275" cy="4510087"/>
          </a:xfrm>
        </p:spPr>
        <p:txBody>
          <a:bodyPr/>
          <a:lstStyle/>
          <a:p>
            <a:endParaRPr lang="en-US"/>
          </a:p>
        </p:txBody>
      </p:sp>
      <p:sp>
        <p:nvSpPr>
          <p:cNvPr id="24" name="Picture Placeholder 23"/>
          <p:cNvSpPr>
            <a:spLocks noGrp="1"/>
          </p:cNvSpPr>
          <p:nvPr>
            <p:ph type="pic" sz="quarter" idx="14"/>
          </p:nvPr>
        </p:nvSpPr>
        <p:spPr>
          <a:xfrm>
            <a:off x="6489919" y="1239837"/>
            <a:ext cx="4246398" cy="4510087"/>
          </a:xfrm>
        </p:spPr>
        <p:txBody>
          <a:bodyPr/>
          <a:lstStyle/>
          <a:p>
            <a:endParaRPr lang="en-US"/>
          </a:p>
        </p:txBody>
      </p:sp>
      <p:sp>
        <p:nvSpPr>
          <p:cNvPr id="8" name="Date Placeholder 22">
            <a:extLst>
              <a:ext uri="{FF2B5EF4-FFF2-40B4-BE49-F238E27FC236}">
                <a16:creationId xmlns:a16="http://schemas.microsoft.com/office/drawing/2014/main" id="{3183DFA1-C4B4-7344-A94A-9447D7BC110C}"/>
              </a:ext>
            </a:extLst>
          </p:cNvPr>
          <p:cNvSpPr>
            <a:spLocks noGrp="1"/>
          </p:cNvSpPr>
          <p:nvPr>
            <p:ph type="dt" sz="half" idx="2"/>
          </p:nvPr>
        </p:nvSpPr>
        <p:spPr>
          <a:xfrm>
            <a:off x="1420207" y="6356350"/>
            <a:ext cx="2743200" cy="365125"/>
          </a:xfrm>
          <a:prstGeom prst="rect">
            <a:avLst/>
          </a:prstGeom>
        </p:spPr>
        <p:txBody>
          <a:bodyPr vert="horz" lIns="91440" tIns="45720" rIns="91440" bIns="45720" rtlCol="0" anchor="ctr"/>
          <a:lstStyle>
            <a:lvl1pPr algn="l">
              <a:defRPr sz="1050">
                <a:solidFill>
                  <a:schemeClr val="bg2">
                    <a:lumMod val="10000"/>
                  </a:schemeClr>
                </a:solidFill>
              </a:defRPr>
            </a:lvl1pPr>
          </a:lstStyle>
          <a:p>
            <a:fld id="{9DFD1BBB-0A7A-4E1B-8BAE-08A7A9CA6FD7}" type="datetime1">
              <a:rPr lang="en-US" smtClean="0"/>
              <a:t>2/24/2021</a:t>
            </a:fld>
            <a:endParaRPr lang="en-US" dirty="0"/>
          </a:p>
        </p:txBody>
      </p:sp>
      <p:sp>
        <p:nvSpPr>
          <p:cNvPr id="9" name="Slide Number Placeholder 9">
            <a:extLst>
              <a:ext uri="{FF2B5EF4-FFF2-40B4-BE49-F238E27FC236}">
                <a16:creationId xmlns:a16="http://schemas.microsoft.com/office/drawing/2014/main" id="{1DB54860-A6B4-DD4E-80C0-E133ED809A54}"/>
              </a:ext>
            </a:extLst>
          </p:cNvPr>
          <p:cNvSpPr>
            <a:spLocks noGrp="1"/>
          </p:cNvSpPr>
          <p:nvPr>
            <p:ph type="sldNum" sz="quarter" idx="4"/>
          </p:nvPr>
        </p:nvSpPr>
        <p:spPr>
          <a:xfrm>
            <a:off x="378178" y="6356350"/>
            <a:ext cx="663222" cy="365125"/>
          </a:xfrm>
          <a:prstGeom prst="rect">
            <a:avLst/>
          </a:prstGeom>
        </p:spPr>
        <p:txBody>
          <a:bodyPr anchor="ctr"/>
          <a:lstStyle>
            <a:lvl1pPr algn="r">
              <a:defRPr sz="1050">
                <a:solidFill>
                  <a:schemeClr val="bg2">
                    <a:lumMod val="10000"/>
                  </a:schemeClr>
                </a:solidFill>
              </a:defRPr>
            </a:lvl1pPr>
          </a:lstStyle>
          <a:p>
            <a:fld id="{5853B473-0271-47CF-900A-D77E281FB591}" type="slidenum">
              <a:rPr lang="en-US" smtClean="0"/>
              <a:pPr/>
              <a:t>‹#›</a:t>
            </a:fld>
            <a:endParaRPr lang="en-US" dirty="0"/>
          </a:p>
        </p:txBody>
      </p:sp>
    </p:spTree>
    <p:extLst>
      <p:ext uri="{BB962C8B-B14F-4D97-AF65-F5344CB8AC3E}">
        <p14:creationId xmlns:p14="http://schemas.microsoft.com/office/powerpoint/2010/main" val="312827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Section Title">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4C0E31E5-BD86-3349-9A1A-A3126C8D235B}"/>
              </a:ext>
            </a:extLst>
          </p:cNvPr>
          <p:cNvSpPr/>
          <p:nvPr userDrawn="1"/>
        </p:nvSpPr>
        <p:spPr>
          <a:xfrm>
            <a:off x="-1" y="0"/>
            <a:ext cx="12192000" cy="6858000"/>
          </a:xfrm>
          <a:prstGeom prst="rect">
            <a:avLst/>
          </a:prstGeom>
          <a:solidFill>
            <a:srgbClr val="54B94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itle 5"/>
          <p:cNvSpPr>
            <a:spLocks noGrp="1"/>
          </p:cNvSpPr>
          <p:nvPr>
            <p:ph type="title"/>
          </p:nvPr>
        </p:nvSpPr>
        <p:spPr>
          <a:xfrm>
            <a:off x="480060" y="2416570"/>
            <a:ext cx="11231880" cy="685800"/>
          </a:xfrm>
          <a:prstGeom prst="rect">
            <a:avLst/>
          </a:prstGeom>
        </p:spPr>
        <p:txBody>
          <a:bodyPr anchor="ctr"/>
          <a:lstStyle>
            <a:lvl1pPr algn="ctr">
              <a:defRPr>
                <a:solidFill>
                  <a:schemeClr val="bg1"/>
                </a:solidFill>
              </a:defRPr>
            </a:lvl1pPr>
          </a:lstStyle>
          <a:p>
            <a:r>
              <a:rPr lang="en-US" dirty="0"/>
              <a:t>Click to edit Master title style</a:t>
            </a:r>
          </a:p>
        </p:txBody>
      </p:sp>
      <p:sp>
        <p:nvSpPr>
          <p:cNvPr id="11" name="Text Placeholder 3"/>
          <p:cNvSpPr>
            <a:spLocks noGrp="1"/>
          </p:cNvSpPr>
          <p:nvPr>
            <p:ph type="body" sz="quarter" idx="13" hasCustomPrompt="1"/>
          </p:nvPr>
        </p:nvSpPr>
        <p:spPr>
          <a:xfrm>
            <a:off x="1819274" y="3699801"/>
            <a:ext cx="8553450" cy="557212"/>
          </a:xfrm>
        </p:spPr>
        <p:txBody>
          <a:bodyPr anchor="ctr"/>
          <a:lstStyle>
            <a:lvl1pPr marL="0" indent="0" algn="ctr">
              <a:buNone/>
              <a:defRPr>
                <a:solidFill>
                  <a:schemeClr val="bg1"/>
                </a:solidFill>
              </a:defRPr>
            </a:lvl1pPr>
            <a:lvl2pPr marL="457200" indent="0" algn="ctr">
              <a:buNone/>
              <a:defRPr/>
            </a:lvl2pPr>
            <a:lvl3pPr marL="914400" indent="0" algn="ctr">
              <a:buNone/>
              <a:defRPr/>
            </a:lvl3pPr>
            <a:lvl4pPr marL="1371600" indent="0" algn="ctr">
              <a:buNone/>
              <a:defRPr/>
            </a:lvl4pPr>
            <a:lvl5pPr marL="1828800" indent="0" algn="ctr">
              <a:buNone/>
              <a:defRPr/>
            </a:lvl5pPr>
          </a:lstStyle>
          <a:p>
            <a:pPr lvl="0"/>
            <a:r>
              <a:rPr lang="en-US" dirty="0"/>
              <a:t>Click to add subtitle</a:t>
            </a:r>
          </a:p>
        </p:txBody>
      </p:sp>
      <p:sp>
        <p:nvSpPr>
          <p:cNvPr id="2" name="Date Placeholder 1"/>
          <p:cNvSpPr>
            <a:spLocks noGrp="1"/>
          </p:cNvSpPr>
          <p:nvPr>
            <p:ph type="dt" sz="half" idx="14"/>
          </p:nvPr>
        </p:nvSpPr>
        <p:spPr/>
        <p:txBody>
          <a:bodyPr/>
          <a:lstStyle>
            <a:lvl1pPr>
              <a:defRPr>
                <a:solidFill>
                  <a:schemeClr val="bg1"/>
                </a:solidFill>
              </a:defRPr>
            </a:lvl1pPr>
          </a:lstStyle>
          <a:p>
            <a:fld id="{CFD0A8EB-F745-47EF-AC5D-D169A2F2CC8F}" type="datetime1">
              <a:rPr lang="en-US" smtClean="0"/>
              <a:t>2/24/2021</a:t>
            </a:fld>
            <a:endParaRPr lang="en-US" dirty="0"/>
          </a:p>
        </p:txBody>
      </p:sp>
      <p:sp>
        <p:nvSpPr>
          <p:cNvPr id="8" name="Slide Number Placeholder 7"/>
          <p:cNvSpPr>
            <a:spLocks noGrp="1"/>
          </p:cNvSpPr>
          <p:nvPr>
            <p:ph type="sldNum" sz="quarter" idx="15"/>
          </p:nvPr>
        </p:nvSpPr>
        <p:spPr/>
        <p:txBody>
          <a:bodyPr/>
          <a:lstStyle>
            <a:lvl1pPr>
              <a:defRPr>
                <a:solidFill>
                  <a:schemeClr val="bg1"/>
                </a:solidFill>
              </a:defRPr>
            </a:lvl1pPr>
          </a:lstStyle>
          <a:p>
            <a:fld id="{5853B473-0271-47CF-900A-D77E281FB591}" type="slidenum">
              <a:rPr lang="en-US" smtClean="0"/>
              <a:pPr/>
              <a:t>‹#›</a:t>
            </a:fld>
            <a:endParaRPr lang="en-US" dirty="0"/>
          </a:p>
        </p:txBody>
      </p:sp>
      <p:pic>
        <p:nvPicPr>
          <p:cNvPr id="5" name="Picture 4">
            <a:extLst>
              <a:ext uri="{FF2B5EF4-FFF2-40B4-BE49-F238E27FC236}">
                <a16:creationId xmlns:a16="http://schemas.microsoft.com/office/drawing/2014/main" id="{81D5B0FC-0659-B540-A077-5B654BAE10FA}"/>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98750" y="6168195"/>
            <a:ext cx="593035" cy="593035"/>
          </a:xfrm>
          <a:prstGeom prst="rect">
            <a:avLst/>
          </a:prstGeom>
        </p:spPr>
      </p:pic>
      <p:pic>
        <p:nvPicPr>
          <p:cNvPr id="7" name="Picture 6">
            <a:extLst>
              <a:ext uri="{FF2B5EF4-FFF2-40B4-BE49-F238E27FC236}">
                <a16:creationId xmlns:a16="http://schemas.microsoft.com/office/drawing/2014/main" id="{ACF78461-DC66-8C43-8590-070D2C770867}"/>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416550" y="6437312"/>
            <a:ext cx="1358900" cy="203200"/>
          </a:xfrm>
          <a:prstGeom prst="rect">
            <a:avLst/>
          </a:prstGeom>
        </p:spPr>
      </p:pic>
    </p:spTree>
    <p:extLst>
      <p:ext uri="{BB962C8B-B14F-4D97-AF65-F5344CB8AC3E}">
        <p14:creationId xmlns:p14="http://schemas.microsoft.com/office/powerpoint/2010/main" val="9734082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92500" y="1"/>
            <a:ext cx="11231880" cy="685800"/>
          </a:xfrm>
          <a:prstGeom prst="rect">
            <a:avLst/>
          </a:prstGeom>
        </p:spPr>
        <p:txBody>
          <a:bodyPr anchor="ctr"/>
          <a:lstStyle>
            <a:lvl1pPr>
              <a:defRPr>
                <a:solidFill>
                  <a:schemeClr val="accent5"/>
                </a:solidFill>
              </a:defRPr>
            </a:lvl1pPr>
          </a:lstStyle>
          <a:p>
            <a:r>
              <a:rPr lang="en-US" dirty="0"/>
              <a:t>Click to edit Master title style</a:t>
            </a:r>
          </a:p>
        </p:txBody>
      </p:sp>
      <p:sp>
        <p:nvSpPr>
          <p:cNvPr id="3" name="Content Placeholder 2"/>
          <p:cNvSpPr>
            <a:spLocks noGrp="1"/>
          </p:cNvSpPr>
          <p:nvPr>
            <p:ph idx="1"/>
          </p:nvPr>
        </p:nvSpPr>
        <p:spPr/>
        <p:txBody>
          <a:bodyPr/>
          <a:lstStyle>
            <a:lvl1pPr>
              <a:defRPr>
                <a:solidFill>
                  <a:srgbClr val="000000"/>
                </a:solidFill>
              </a:defRPr>
            </a:lvl1pPr>
            <a:lvl2pPr>
              <a:defRPr>
                <a:solidFill>
                  <a:srgbClr val="000000"/>
                </a:solidFill>
              </a:defRPr>
            </a:lvl2pPr>
            <a:lvl3pPr>
              <a:defRPr>
                <a:solidFill>
                  <a:srgbClr val="000000"/>
                </a:solidFill>
              </a:defRPr>
            </a:lvl3pPr>
            <a:lvl4pPr>
              <a:defRPr>
                <a:solidFill>
                  <a:srgbClr val="000000"/>
                </a:solidFill>
              </a:defRPr>
            </a:lvl4pPr>
            <a:lvl5pPr>
              <a:defRPr>
                <a:solidFill>
                  <a:srgbClr val="000000"/>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lvl1pPr>
              <a:defRPr>
                <a:solidFill>
                  <a:schemeClr val="bg2">
                    <a:lumMod val="10000"/>
                  </a:schemeClr>
                </a:solidFill>
              </a:defRPr>
            </a:lvl1pPr>
          </a:lstStyle>
          <a:p>
            <a:fld id="{92462F41-6255-4C79-9F98-948BF713D3BB}" type="datetime1">
              <a:rPr lang="en-US" smtClean="0"/>
              <a:t>2/24/2021</a:t>
            </a:fld>
            <a:endParaRPr lang="en-US" dirty="0"/>
          </a:p>
        </p:txBody>
      </p:sp>
      <p:sp>
        <p:nvSpPr>
          <p:cNvPr id="5" name="Slide Number Placeholder 4"/>
          <p:cNvSpPr>
            <a:spLocks noGrp="1"/>
          </p:cNvSpPr>
          <p:nvPr>
            <p:ph type="sldNum" sz="quarter" idx="11"/>
          </p:nvPr>
        </p:nvSpPr>
        <p:spPr/>
        <p:txBody>
          <a:bodyPr/>
          <a:lstStyle>
            <a:lvl1pPr>
              <a:defRPr>
                <a:solidFill>
                  <a:schemeClr val="bg2">
                    <a:lumMod val="10000"/>
                  </a:schemeClr>
                </a:solidFill>
              </a:defRPr>
            </a:lvl1pPr>
          </a:lstStyle>
          <a:p>
            <a:fld id="{5853B473-0271-47CF-900A-D77E281FB591}" type="slidenum">
              <a:rPr lang="en-US" smtClean="0"/>
              <a:pPr/>
              <a:t>‹#›</a:t>
            </a:fld>
            <a:endParaRPr lang="en-US" dirty="0"/>
          </a:p>
        </p:txBody>
      </p:sp>
    </p:spTree>
    <p:extLst>
      <p:ext uri="{BB962C8B-B14F-4D97-AF65-F5344CB8AC3E}">
        <p14:creationId xmlns:p14="http://schemas.microsoft.com/office/powerpoint/2010/main" val="29739174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240625" y="1"/>
            <a:ext cx="11231880" cy="685800"/>
          </a:xfrm>
          <a:prstGeom prst="rect">
            <a:avLst/>
          </a:prstGeom>
        </p:spPr>
        <p:txBody>
          <a:bodyPr anchor="ctr"/>
          <a:lstStyle>
            <a:lvl1pPr>
              <a:defRPr>
                <a:solidFill>
                  <a:schemeClr val="accent5"/>
                </a:solidFill>
              </a:defRPr>
            </a:lvl1pPr>
          </a:lstStyle>
          <a:p>
            <a:r>
              <a:rPr lang="en-US" dirty="0"/>
              <a:t>Click to edit Master title style</a:t>
            </a:r>
          </a:p>
        </p:txBody>
      </p:sp>
      <p:sp>
        <p:nvSpPr>
          <p:cNvPr id="3" name="Content Placeholder 2"/>
          <p:cNvSpPr>
            <a:spLocks noGrp="1"/>
          </p:cNvSpPr>
          <p:nvPr>
            <p:ph sz="half" idx="1"/>
          </p:nvPr>
        </p:nvSpPr>
        <p:spPr>
          <a:xfrm>
            <a:off x="490330" y="1345406"/>
            <a:ext cx="5181600"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5824330" y="1345406"/>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solidFill>
                  <a:schemeClr val="bg2">
                    <a:lumMod val="10000"/>
                  </a:schemeClr>
                </a:solidFill>
              </a:defRPr>
            </a:lvl1pPr>
          </a:lstStyle>
          <a:p>
            <a:fld id="{EB166287-BE56-40E7-9B87-51C6909418DD}" type="datetime1">
              <a:rPr lang="en-US" smtClean="0"/>
              <a:t>2/24/2021</a:t>
            </a:fld>
            <a:endParaRPr lang="en-US" dirty="0"/>
          </a:p>
        </p:txBody>
      </p:sp>
      <p:sp>
        <p:nvSpPr>
          <p:cNvPr id="6" name="Slide Number Placeholder 5"/>
          <p:cNvSpPr>
            <a:spLocks noGrp="1"/>
          </p:cNvSpPr>
          <p:nvPr>
            <p:ph type="sldNum" sz="quarter" idx="11"/>
          </p:nvPr>
        </p:nvSpPr>
        <p:spPr/>
        <p:txBody>
          <a:bodyPr/>
          <a:lstStyle>
            <a:lvl1pPr>
              <a:defRPr>
                <a:solidFill>
                  <a:schemeClr val="bg2">
                    <a:lumMod val="10000"/>
                  </a:schemeClr>
                </a:solidFill>
              </a:defRPr>
            </a:lvl1pPr>
          </a:lstStyle>
          <a:p>
            <a:fld id="{5853B473-0271-47CF-900A-D77E281FB591}" type="slidenum">
              <a:rPr lang="en-US" smtClean="0"/>
              <a:pPr/>
              <a:t>‹#›</a:t>
            </a:fld>
            <a:endParaRPr lang="en-US" dirty="0"/>
          </a:p>
        </p:txBody>
      </p:sp>
    </p:spTree>
    <p:extLst>
      <p:ext uri="{BB962C8B-B14F-4D97-AF65-F5344CB8AC3E}">
        <p14:creationId xmlns:p14="http://schemas.microsoft.com/office/powerpoint/2010/main" val="18269819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op Picture, Bottom Text">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326FCC9-42FE-D94B-AF13-DF14A5B0F845}"/>
              </a:ext>
            </a:extLst>
          </p:cNvPr>
          <p:cNvSpPr/>
          <p:nvPr userDrawn="1"/>
        </p:nvSpPr>
        <p:spPr>
          <a:xfrm>
            <a:off x="-1" y="0"/>
            <a:ext cx="12192000" cy="6858000"/>
          </a:xfrm>
          <a:prstGeom prst="rect">
            <a:avLst/>
          </a:prstGeom>
          <a:solidFill>
            <a:srgbClr val="54B94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a:extLst>
              <a:ext uri="{FF2B5EF4-FFF2-40B4-BE49-F238E27FC236}">
                <a16:creationId xmlns:a16="http://schemas.microsoft.com/office/drawing/2014/main" id="{52338DCB-84D5-344C-8516-C77DF50AAD0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98750" y="6168195"/>
            <a:ext cx="593035" cy="593035"/>
          </a:xfrm>
          <a:prstGeom prst="rect">
            <a:avLst/>
          </a:prstGeom>
        </p:spPr>
      </p:pic>
      <p:sp>
        <p:nvSpPr>
          <p:cNvPr id="13" name="Picture Placeholder 12">
            <a:extLst>
              <a:ext uri="{FF2B5EF4-FFF2-40B4-BE49-F238E27FC236}">
                <a16:creationId xmlns:a16="http://schemas.microsoft.com/office/drawing/2014/main" id="{3ABE1F87-4F7C-584B-99BD-0A29050F0289}"/>
              </a:ext>
            </a:extLst>
          </p:cNvPr>
          <p:cNvSpPr>
            <a:spLocks noGrp="1"/>
          </p:cNvSpPr>
          <p:nvPr>
            <p:ph type="pic" sz="quarter" idx="12"/>
          </p:nvPr>
        </p:nvSpPr>
        <p:spPr>
          <a:xfrm>
            <a:off x="0" y="0"/>
            <a:ext cx="12192000" cy="4381500"/>
          </a:xfrm>
          <a:solidFill>
            <a:schemeClr val="bg1">
              <a:lumMod val="85000"/>
            </a:schemeClr>
          </a:solidFill>
        </p:spPr>
        <p:txBody>
          <a:bodyPr anchor="ctr"/>
          <a:lstStyle>
            <a:lvl1pPr algn="ctr">
              <a:defRPr/>
            </a:lvl1pPr>
          </a:lstStyle>
          <a:p>
            <a:endParaRPr lang="en-US"/>
          </a:p>
        </p:txBody>
      </p:sp>
      <p:sp>
        <p:nvSpPr>
          <p:cNvPr id="3" name="Date Placeholder 2">
            <a:extLst>
              <a:ext uri="{FF2B5EF4-FFF2-40B4-BE49-F238E27FC236}">
                <a16:creationId xmlns:a16="http://schemas.microsoft.com/office/drawing/2014/main" id="{D1B81100-E1B0-4B41-8A31-5463F5EA8AEB}"/>
              </a:ext>
            </a:extLst>
          </p:cNvPr>
          <p:cNvSpPr>
            <a:spLocks noGrp="1"/>
          </p:cNvSpPr>
          <p:nvPr>
            <p:ph type="dt" sz="half" idx="10"/>
          </p:nvPr>
        </p:nvSpPr>
        <p:spPr/>
        <p:txBody>
          <a:bodyPr/>
          <a:lstStyle>
            <a:lvl1pPr>
              <a:defRPr>
                <a:solidFill>
                  <a:schemeClr val="bg1"/>
                </a:solidFill>
              </a:defRPr>
            </a:lvl1pPr>
          </a:lstStyle>
          <a:p>
            <a:fld id="{093FF1D6-4EF5-451F-9978-B721D1341503}" type="datetime1">
              <a:rPr lang="en-US" smtClean="0"/>
              <a:t>2/24/2021</a:t>
            </a:fld>
            <a:endParaRPr lang="en-US" dirty="0"/>
          </a:p>
        </p:txBody>
      </p:sp>
      <p:sp>
        <p:nvSpPr>
          <p:cNvPr id="4" name="Slide Number Placeholder 3">
            <a:extLst>
              <a:ext uri="{FF2B5EF4-FFF2-40B4-BE49-F238E27FC236}">
                <a16:creationId xmlns:a16="http://schemas.microsoft.com/office/drawing/2014/main" id="{1627D59C-97C4-454D-9391-25A2ACF2DC40}"/>
              </a:ext>
            </a:extLst>
          </p:cNvPr>
          <p:cNvSpPr>
            <a:spLocks noGrp="1"/>
          </p:cNvSpPr>
          <p:nvPr>
            <p:ph type="sldNum" sz="quarter" idx="11"/>
          </p:nvPr>
        </p:nvSpPr>
        <p:spPr/>
        <p:txBody>
          <a:bodyPr/>
          <a:lstStyle>
            <a:lvl1pPr>
              <a:defRPr>
                <a:solidFill>
                  <a:schemeClr val="bg1"/>
                </a:solidFill>
              </a:defRPr>
            </a:lvl1pPr>
          </a:lstStyle>
          <a:p>
            <a:fld id="{5853B473-0271-47CF-900A-D77E281FB591}" type="slidenum">
              <a:rPr lang="en-US" smtClean="0"/>
              <a:pPr/>
              <a:t>‹#›</a:t>
            </a:fld>
            <a:endParaRPr lang="en-US" dirty="0"/>
          </a:p>
        </p:txBody>
      </p:sp>
      <p:sp>
        <p:nvSpPr>
          <p:cNvPr id="7" name="Text Placeholder 6">
            <a:extLst>
              <a:ext uri="{FF2B5EF4-FFF2-40B4-BE49-F238E27FC236}">
                <a16:creationId xmlns:a16="http://schemas.microsoft.com/office/drawing/2014/main" id="{5673BC88-C17B-6044-A93F-BFB13EA10AAC}"/>
              </a:ext>
            </a:extLst>
          </p:cNvPr>
          <p:cNvSpPr>
            <a:spLocks noGrp="1"/>
          </p:cNvSpPr>
          <p:nvPr>
            <p:ph type="body" sz="quarter" idx="13"/>
          </p:nvPr>
        </p:nvSpPr>
        <p:spPr>
          <a:xfrm>
            <a:off x="838200" y="4727575"/>
            <a:ext cx="10698163" cy="1060450"/>
          </a:xfrm>
        </p:spPr>
        <p:txBody>
          <a:bodyPr/>
          <a:lstStyle>
            <a:lvl1pPr>
              <a:defRPr>
                <a:solidFill>
                  <a:schemeClr val="bg1"/>
                </a:solidFill>
              </a:defRPr>
            </a:lvl1pPr>
          </a:lstStyle>
          <a:p>
            <a:pPr lvl="0"/>
            <a:r>
              <a:rPr lang="en-US" dirty="0"/>
              <a:t>Edit Master text styles</a:t>
            </a:r>
          </a:p>
        </p:txBody>
      </p:sp>
      <p:pic>
        <p:nvPicPr>
          <p:cNvPr id="10" name="Picture 9">
            <a:extLst>
              <a:ext uri="{FF2B5EF4-FFF2-40B4-BE49-F238E27FC236}">
                <a16:creationId xmlns:a16="http://schemas.microsoft.com/office/drawing/2014/main" id="{F62E30CE-1B16-6944-9876-A35D7931664D}"/>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416550" y="6437312"/>
            <a:ext cx="1358900" cy="203200"/>
          </a:xfrm>
          <a:prstGeom prst="rect">
            <a:avLst/>
          </a:prstGeom>
        </p:spPr>
      </p:pic>
    </p:spTree>
    <p:extLst>
      <p:ext uri="{BB962C8B-B14F-4D97-AF65-F5344CB8AC3E}">
        <p14:creationId xmlns:p14="http://schemas.microsoft.com/office/powerpoint/2010/main" val="31224058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Left Text, Right Picture">
    <p:spTree>
      <p:nvGrpSpPr>
        <p:cNvPr id="1" name=""/>
        <p:cNvGrpSpPr/>
        <p:nvPr/>
      </p:nvGrpSpPr>
      <p:grpSpPr>
        <a:xfrm>
          <a:off x="0" y="0"/>
          <a:ext cx="0" cy="0"/>
          <a:chOff x="0" y="0"/>
          <a:chExt cx="0" cy="0"/>
        </a:xfrm>
      </p:grpSpPr>
      <p:sp>
        <p:nvSpPr>
          <p:cNvPr id="7" name="Picture Placeholder 7">
            <a:extLst>
              <a:ext uri="{FF2B5EF4-FFF2-40B4-BE49-F238E27FC236}">
                <a16:creationId xmlns:a16="http://schemas.microsoft.com/office/drawing/2014/main" id="{9FE2B562-D27F-774A-B50A-B4CD482162A9}"/>
              </a:ext>
            </a:extLst>
          </p:cNvPr>
          <p:cNvSpPr>
            <a:spLocks noGrp="1"/>
          </p:cNvSpPr>
          <p:nvPr>
            <p:ph type="pic" sz="quarter" idx="13"/>
          </p:nvPr>
        </p:nvSpPr>
        <p:spPr>
          <a:xfrm>
            <a:off x="5715000" y="1"/>
            <a:ext cx="6477000" cy="6006163"/>
          </a:xfrm>
          <a:custGeom>
            <a:avLst/>
            <a:gdLst>
              <a:gd name="connsiteX0" fmla="*/ 0 w 6477000"/>
              <a:gd name="connsiteY0" fmla="*/ 0 h 6153150"/>
              <a:gd name="connsiteX1" fmla="*/ 6477000 w 6477000"/>
              <a:gd name="connsiteY1" fmla="*/ 0 h 6153150"/>
              <a:gd name="connsiteX2" fmla="*/ 6477000 w 6477000"/>
              <a:gd name="connsiteY2" fmla="*/ 6153150 h 6153150"/>
              <a:gd name="connsiteX3" fmla="*/ 0 w 6477000"/>
              <a:gd name="connsiteY3" fmla="*/ 6153150 h 6153150"/>
              <a:gd name="connsiteX4" fmla="*/ 0 w 6477000"/>
              <a:gd name="connsiteY4" fmla="*/ 0 h 6153150"/>
              <a:gd name="connsiteX0" fmla="*/ 0 w 6477000"/>
              <a:gd name="connsiteY0" fmla="*/ 0 h 6153150"/>
              <a:gd name="connsiteX1" fmla="*/ 6477000 w 6477000"/>
              <a:gd name="connsiteY1" fmla="*/ 0 h 6153150"/>
              <a:gd name="connsiteX2" fmla="*/ 6477000 w 6477000"/>
              <a:gd name="connsiteY2" fmla="*/ 6153150 h 6153150"/>
              <a:gd name="connsiteX3" fmla="*/ 982493 w 6477000"/>
              <a:gd name="connsiteY3" fmla="*/ 6153150 h 6153150"/>
              <a:gd name="connsiteX4" fmla="*/ 0 w 6477000"/>
              <a:gd name="connsiteY4" fmla="*/ 0 h 6153150"/>
              <a:gd name="connsiteX0" fmla="*/ 0 w 6477000"/>
              <a:gd name="connsiteY0" fmla="*/ 0 h 6153150"/>
              <a:gd name="connsiteX1" fmla="*/ 6477000 w 6477000"/>
              <a:gd name="connsiteY1" fmla="*/ 0 h 6153150"/>
              <a:gd name="connsiteX2" fmla="*/ 6477000 w 6477000"/>
              <a:gd name="connsiteY2" fmla="*/ 6153150 h 6153150"/>
              <a:gd name="connsiteX3" fmla="*/ 972766 w 6477000"/>
              <a:gd name="connsiteY3" fmla="*/ 6143422 h 6153150"/>
              <a:gd name="connsiteX4" fmla="*/ 0 w 6477000"/>
              <a:gd name="connsiteY4" fmla="*/ 0 h 61531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477000" h="6153150">
                <a:moveTo>
                  <a:pt x="0" y="0"/>
                </a:moveTo>
                <a:lnTo>
                  <a:pt x="6477000" y="0"/>
                </a:lnTo>
                <a:lnTo>
                  <a:pt x="6477000" y="6153150"/>
                </a:lnTo>
                <a:lnTo>
                  <a:pt x="972766" y="6143422"/>
                </a:lnTo>
                <a:lnTo>
                  <a:pt x="0" y="0"/>
                </a:lnTo>
                <a:close/>
              </a:path>
            </a:pathLst>
          </a:custGeom>
          <a:solidFill>
            <a:schemeClr val="bg1">
              <a:lumMod val="85000"/>
            </a:schemeClr>
          </a:solidFill>
        </p:spPr>
        <p:txBody>
          <a:bodyPr anchor="ctr"/>
          <a:lstStyle>
            <a:lvl1pPr algn="ctr">
              <a:defRPr/>
            </a:lvl1pPr>
          </a:lstStyle>
          <a:p>
            <a:endParaRPr lang="en-US"/>
          </a:p>
        </p:txBody>
      </p:sp>
      <p:sp>
        <p:nvSpPr>
          <p:cNvPr id="3" name="Content Placeholder 2"/>
          <p:cNvSpPr>
            <a:spLocks noGrp="1"/>
          </p:cNvSpPr>
          <p:nvPr>
            <p:ph idx="1"/>
          </p:nvPr>
        </p:nvSpPr>
        <p:spPr>
          <a:xfrm>
            <a:off x="304883" y="2251450"/>
            <a:ext cx="5410117" cy="2871880"/>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itle 4"/>
          <p:cNvSpPr>
            <a:spLocks noGrp="1"/>
          </p:cNvSpPr>
          <p:nvPr>
            <p:ph type="title"/>
          </p:nvPr>
        </p:nvSpPr>
        <p:spPr>
          <a:xfrm>
            <a:off x="240625" y="1"/>
            <a:ext cx="11231880" cy="685800"/>
          </a:xfrm>
          <a:prstGeom prst="rect">
            <a:avLst/>
          </a:prstGeom>
        </p:spPr>
        <p:txBody>
          <a:bodyPr anchor="ctr"/>
          <a:lstStyle>
            <a:lvl1pPr>
              <a:defRPr>
                <a:solidFill>
                  <a:schemeClr val="accent5"/>
                </a:solidFill>
              </a:defRPr>
            </a:lvl1pPr>
          </a:lstStyle>
          <a:p>
            <a:r>
              <a:rPr lang="en-US" dirty="0"/>
              <a:t>Click to edit Master title style</a:t>
            </a:r>
          </a:p>
        </p:txBody>
      </p:sp>
      <p:sp>
        <p:nvSpPr>
          <p:cNvPr id="8" name="Date Placeholder 22">
            <a:extLst>
              <a:ext uri="{FF2B5EF4-FFF2-40B4-BE49-F238E27FC236}">
                <a16:creationId xmlns:a16="http://schemas.microsoft.com/office/drawing/2014/main" id="{785CA15F-B859-604D-BD5B-6E6EB49DFA3A}"/>
              </a:ext>
            </a:extLst>
          </p:cNvPr>
          <p:cNvSpPr>
            <a:spLocks noGrp="1"/>
          </p:cNvSpPr>
          <p:nvPr>
            <p:ph type="dt" sz="half" idx="2"/>
          </p:nvPr>
        </p:nvSpPr>
        <p:spPr>
          <a:xfrm>
            <a:off x="1420207" y="6356350"/>
            <a:ext cx="2743200" cy="365125"/>
          </a:xfrm>
          <a:prstGeom prst="rect">
            <a:avLst/>
          </a:prstGeom>
        </p:spPr>
        <p:txBody>
          <a:bodyPr vert="horz" lIns="91440" tIns="45720" rIns="91440" bIns="45720" rtlCol="0" anchor="ctr"/>
          <a:lstStyle>
            <a:lvl1pPr algn="l">
              <a:defRPr sz="1050">
                <a:solidFill>
                  <a:schemeClr val="bg2">
                    <a:lumMod val="10000"/>
                  </a:schemeClr>
                </a:solidFill>
              </a:defRPr>
            </a:lvl1pPr>
          </a:lstStyle>
          <a:p>
            <a:fld id="{F21D988C-3216-4BF3-977D-B8E21059CAFE}" type="datetime1">
              <a:rPr lang="en-US" smtClean="0"/>
              <a:t>2/24/2021</a:t>
            </a:fld>
            <a:endParaRPr lang="en-US" dirty="0"/>
          </a:p>
        </p:txBody>
      </p:sp>
      <p:sp>
        <p:nvSpPr>
          <p:cNvPr id="9" name="Slide Number Placeholder 9">
            <a:extLst>
              <a:ext uri="{FF2B5EF4-FFF2-40B4-BE49-F238E27FC236}">
                <a16:creationId xmlns:a16="http://schemas.microsoft.com/office/drawing/2014/main" id="{CD71C06D-1D16-F347-9671-5BE6E60E94D5}"/>
              </a:ext>
            </a:extLst>
          </p:cNvPr>
          <p:cNvSpPr>
            <a:spLocks noGrp="1"/>
          </p:cNvSpPr>
          <p:nvPr>
            <p:ph type="sldNum" sz="quarter" idx="4"/>
          </p:nvPr>
        </p:nvSpPr>
        <p:spPr>
          <a:xfrm>
            <a:off x="378178" y="6356350"/>
            <a:ext cx="663222" cy="365125"/>
          </a:xfrm>
          <a:prstGeom prst="rect">
            <a:avLst/>
          </a:prstGeom>
        </p:spPr>
        <p:txBody>
          <a:bodyPr anchor="ctr"/>
          <a:lstStyle>
            <a:lvl1pPr algn="r">
              <a:defRPr sz="1050">
                <a:solidFill>
                  <a:schemeClr val="bg2">
                    <a:lumMod val="10000"/>
                  </a:schemeClr>
                </a:solidFill>
              </a:defRPr>
            </a:lvl1pPr>
          </a:lstStyle>
          <a:p>
            <a:fld id="{5853B473-0271-47CF-900A-D77E281FB591}" type="slidenum">
              <a:rPr lang="en-US" smtClean="0"/>
              <a:pPr/>
              <a:t>‹#›</a:t>
            </a:fld>
            <a:endParaRPr lang="en-US" dirty="0"/>
          </a:p>
        </p:txBody>
      </p:sp>
    </p:spTree>
    <p:extLst>
      <p:ext uri="{BB962C8B-B14F-4D97-AF65-F5344CB8AC3E}">
        <p14:creationId xmlns:p14="http://schemas.microsoft.com/office/powerpoint/2010/main" val="12561740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hart, Picture">
    <p:spTree>
      <p:nvGrpSpPr>
        <p:cNvPr id="1" name=""/>
        <p:cNvGrpSpPr/>
        <p:nvPr/>
      </p:nvGrpSpPr>
      <p:grpSpPr>
        <a:xfrm>
          <a:off x="0" y="0"/>
          <a:ext cx="0" cy="0"/>
          <a:chOff x="0" y="0"/>
          <a:chExt cx="0" cy="0"/>
        </a:xfrm>
      </p:grpSpPr>
      <p:sp>
        <p:nvSpPr>
          <p:cNvPr id="16" name="Title 15"/>
          <p:cNvSpPr>
            <a:spLocks noGrp="1"/>
          </p:cNvSpPr>
          <p:nvPr>
            <p:ph type="title"/>
          </p:nvPr>
        </p:nvSpPr>
        <p:spPr>
          <a:xfrm>
            <a:off x="240625" y="1"/>
            <a:ext cx="11231880" cy="685800"/>
          </a:xfrm>
          <a:prstGeom prst="rect">
            <a:avLst/>
          </a:prstGeom>
        </p:spPr>
        <p:txBody>
          <a:bodyPr anchor="ctr"/>
          <a:lstStyle/>
          <a:p>
            <a:r>
              <a:rPr lang="en-US" dirty="0"/>
              <a:t>Click to edit Master title style</a:t>
            </a:r>
          </a:p>
        </p:txBody>
      </p:sp>
      <p:sp>
        <p:nvSpPr>
          <p:cNvPr id="22" name="Chart Placeholder 21"/>
          <p:cNvSpPr>
            <a:spLocks noGrp="1"/>
          </p:cNvSpPr>
          <p:nvPr>
            <p:ph type="chart" sz="quarter" idx="13"/>
          </p:nvPr>
        </p:nvSpPr>
        <p:spPr>
          <a:xfrm>
            <a:off x="409575" y="1239838"/>
            <a:ext cx="5502275" cy="4510087"/>
          </a:xfrm>
        </p:spPr>
        <p:txBody>
          <a:bodyPr/>
          <a:lstStyle/>
          <a:p>
            <a:endParaRPr lang="en-US"/>
          </a:p>
        </p:txBody>
      </p:sp>
      <p:sp>
        <p:nvSpPr>
          <p:cNvPr id="24" name="Picture Placeholder 23"/>
          <p:cNvSpPr>
            <a:spLocks noGrp="1"/>
          </p:cNvSpPr>
          <p:nvPr>
            <p:ph type="pic" sz="quarter" idx="14"/>
          </p:nvPr>
        </p:nvSpPr>
        <p:spPr>
          <a:xfrm>
            <a:off x="6489919" y="1239837"/>
            <a:ext cx="4246398" cy="4510087"/>
          </a:xfrm>
        </p:spPr>
        <p:txBody>
          <a:bodyPr/>
          <a:lstStyle/>
          <a:p>
            <a:endParaRPr lang="en-US"/>
          </a:p>
        </p:txBody>
      </p:sp>
      <p:sp>
        <p:nvSpPr>
          <p:cNvPr id="2" name="Date Placeholder 1"/>
          <p:cNvSpPr>
            <a:spLocks noGrp="1"/>
          </p:cNvSpPr>
          <p:nvPr>
            <p:ph type="dt" sz="half" idx="15"/>
          </p:nvPr>
        </p:nvSpPr>
        <p:spPr/>
        <p:txBody>
          <a:bodyPr/>
          <a:lstStyle/>
          <a:p>
            <a:fld id="{8A61B972-F840-4FCE-92FA-805A7A3DBB9B}" type="datetime1">
              <a:rPr lang="en-US" smtClean="0"/>
              <a:t>2/24/2021</a:t>
            </a:fld>
            <a:endParaRPr lang="en-US" dirty="0"/>
          </a:p>
        </p:txBody>
      </p:sp>
      <p:sp>
        <p:nvSpPr>
          <p:cNvPr id="3" name="Slide Number Placeholder 2"/>
          <p:cNvSpPr>
            <a:spLocks noGrp="1"/>
          </p:cNvSpPr>
          <p:nvPr>
            <p:ph type="sldNum" sz="quarter" idx="16"/>
          </p:nvPr>
        </p:nvSpPr>
        <p:spPr/>
        <p:txBody>
          <a:bodyPr/>
          <a:lstStyle/>
          <a:p>
            <a:fld id="{5853B473-0271-47CF-900A-D77E281FB591}" type="slidenum">
              <a:rPr lang="en-US" smtClean="0"/>
              <a:pPr/>
              <a:t>‹#›</a:t>
            </a:fld>
            <a:endParaRPr lang="en-US" dirty="0"/>
          </a:p>
        </p:txBody>
      </p:sp>
    </p:spTree>
    <p:extLst>
      <p:ext uri="{BB962C8B-B14F-4D97-AF65-F5344CB8AC3E}">
        <p14:creationId xmlns:p14="http://schemas.microsoft.com/office/powerpoint/2010/main" val="35852930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p:spTree>
      <p:nvGrpSpPr>
        <p:cNvPr id="1" name=""/>
        <p:cNvGrpSpPr/>
        <p:nvPr/>
      </p:nvGrpSpPr>
      <p:grpSpPr>
        <a:xfrm>
          <a:off x="0" y="0"/>
          <a:ext cx="0" cy="0"/>
          <a:chOff x="0" y="0"/>
          <a:chExt cx="0" cy="0"/>
        </a:xfrm>
      </p:grpSpPr>
      <p:pic>
        <p:nvPicPr>
          <p:cNvPr id="14" name="Picture 13">
            <a:extLst>
              <a:ext uri="{FF2B5EF4-FFF2-40B4-BE49-F238E27FC236}">
                <a16:creationId xmlns:a16="http://schemas.microsoft.com/office/drawing/2014/main" id="{BA4E8448-6ED0-B640-B06B-B6D8EB30D439}"/>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13" y="10829"/>
            <a:ext cx="12166612" cy="6850856"/>
          </a:xfrm>
          <a:prstGeom prst="rect">
            <a:avLst/>
          </a:prstGeom>
        </p:spPr>
      </p:pic>
      <p:sp>
        <p:nvSpPr>
          <p:cNvPr id="7" name="Title 1">
            <a:extLst>
              <a:ext uri="{FF2B5EF4-FFF2-40B4-BE49-F238E27FC236}">
                <a16:creationId xmlns:a16="http://schemas.microsoft.com/office/drawing/2014/main" id="{413DEDF4-CEE7-6D46-8EF5-B1A45A45469D}"/>
              </a:ext>
            </a:extLst>
          </p:cNvPr>
          <p:cNvSpPr>
            <a:spLocks noGrp="1"/>
          </p:cNvSpPr>
          <p:nvPr>
            <p:ph type="title"/>
          </p:nvPr>
        </p:nvSpPr>
        <p:spPr>
          <a:xfrm>
            <a:off x="3242848" y="2335491"/>
            <a:ext cx="8553450" cy="685800"/>
          </a:xfrm>
          <a:prstGeom prst="rect">
            <a:avLst/>
          </a:prstGeom>
        </p:spPr>
        <p:txBody>
          <a:bodyPr anchor="ctr"/>
          <a:lstStyle>
            <a:lvl1pPr algn="ctr">
              <a:defRPr>
                <a:solidFill>
                  <a:srgbClr val="000000"/>
                </a:solidFill>
              </a:defRPr>
            </a:lvl1pPr>
          </a:lstStyle>
          <a:p>
            <a:r>
              <a:rPr lang="en-US" dirty="0"/>
              <a:t>Click to edit Master title style</a:t>
            </a:r>
          </a:p>
        </p:txBody>
      </p:sp>
      <p:sp>
        <p:nvSpPr>
          <p:cNvPr id="8" name="Text Placeholder 3">
            <a:extLst>
              <a:ext uri="{FF2B5EF4-FFF2-40B4-BE49-F238E27FC236}">
                <a16:creationId xmlns:a16="http://schemas.microsoft.com/office/drawing/2014/main" id="{2CDB0835-CC06-EE4F-B936-73405853519F}"/>
              </a:ext>
            </a:extLst>
          </p:cNvPr>
          <p:cNvSpPr>
            <a:spLocks noGrp="1"/>
          </p:cNvSpPr>
          <p:nvPr>
            <p:ph type="body" sz="quarter" idx="10" hasCustomPrompt="1"/>
          </p:nvPr>
        </p:nvSpPr>
        <p:spPr>
          <a:xfrm>
            <a:off x="3242848" y="3514468"/>
            <a:ext cx="8553450" cy="557212"/>
          </a:xfrm>
        </p:spPr>
        <p:txBody>
          <a:bodyPr anchor="ctr"/>
          <a:lstStyle>
            <a:lvl1pPr marL="0" indent="0" algn="ctr">
              <a:buNone/>
              <a:defRPr>
                <a:solidFill>
                  <a:schemeClr val="accent5"/>
                </a:solidFill>
              </a:defRPr>
            </a:lvl1pPr>
            <a:lvl2pPr marL="457200" indent="0" algn="ctr">
              <a:buNone/>
              <a:defRPr/>
            </a:lvl2pPr>
            <a:lvl3pPr marL="914400" indent="0" algn="ctr">
              <a:buNone/>
              <a:defRPr/>
            </a:lvl3pPr>
            <a:lvl4pPr marL="1371600" indent="0" algn="ctr">
              <a:buNone/>
              <a:defRPr/>
            </a:lvl4pPr>
            <a:lvl5pPr marL="1828800" indent="0" algn="ctr">
              <a:buNone/>
              <a:defRPr/>
            </a:lvl5pPr>
          </a:lstStyle>
          <a:p>
            <a:pPr lvl="0"/>
            <a:r>
              <a:rPr lang="en-US" dirty="0"/>
              <a:t>Click to add subtitle</a:t>
            </a:r>
          </a:p>
        </p:txBody>
      </p:sp>
      <p:grpSp>
        <p:nvGrpSpPr>
          <p:cNvPr id="9" name="Group 8">
            <a:extLst>
              <a:ext uri="{FF2B5EF4-FFF2-40B4-BE49-F238E27FC236}">
                <a16:creationId xmlns:a16="http://schemas.microsoft.com/office/drawing/2014/main" id="{0A4918E4-BAB2-6E40-8508-EDEB23D949C9}"/>
              </a:ext>
            </a:extLst>
          </p:cNvPr>
          <p:cNvGrpSpPr/>
          <p:nvPr userDrawn="1"/>
        </p:nvGrpSpPr>
        <p:grpSpPr>
          <a:xfrm>
            <a:off x="6082393" y="6221480"/>
            <a:ext cx="1655776" cy="267000"/>
            <a:chOff x="5399773" y="6404360"/>
            <a:chExt cx="1655776" cy="267000"/>
          </a:xfrm>
        </p:grpSpPr>
        <p:pic>
          <p:nvPicPr>
            <p:cNvPr id="10" name="Picture 9">
              <a:extLst>
                <a:ext uri="{FF2B5EF4-FFF2-40B4-BE49-F238E27FC236}">
                  <a16:creationId xmlns:a16="http://schemas.microsoft.com/office/drawing/2014/main" id="{5DB269D1-DDC5-9C4E-9493-3BFA0C008C94}"/>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399773" y="6404360"/>
              <a:ext cx="234212" cy="267000"/>
            </a:xfrm>
            <a:prstGeom prst="rect">
              <a:avLst/>
            </a:prstGeom>
          </p:spPr>
        </p:pic>
        <p:pic>
          <p:nvPicPr>
            <p:cNvPr id="11" name="Picture 10">
              <a:extLst>
                <a:ext uri="{FF2B5EF4-FFF2-40B4-BE49-F238E27FC236}">
                  <a16:creationId xmlns:a16="http://schemas.microsoft.com/office/drawing/2014/main" id="{A12CA37F-3FEC-2144-B494-566931D720AC}"/>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5785549" y="6437312"/>
              <a:ext cx="1270000" cy="203200"/>
            </a:xfrm>
            <a:prstGeom prst="rect">
              <a:avLst/>
            </a:prstGeom>
          </p:spPr>
        </p:pic>
      </p:grpSp>
      <p:pic>
        <p:nvPicPr>
          <p:cNvPr id="12" name="Picture 11">
            <a:extLst>
              <a:ext uri="{FF2B5EF4-FFF2-40B4-BE49-F238E27FC236}">
                <a16:creationId xmlns:a16="http://schemas.microsoft.com/office/drawing/2014/main" id="{47121DBF-41FB-C249-BDE8-13E17707692A}"/>
              </a:ext>
            </a:extLst>
          </p:cNvPr>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10998616" y="5854314"/>
            <a:ext cx="723484" cy="723484"/>
          </a:xfrm>
          <a:prstGeom prst="rect">
            <a:avLst/>
          </a:prstGeom>
        </p:spPr>
      </p:pic>
    </p:spTree>
    <p:extLst>
      <p:ext uri="{BB962C8B-B14F-4D97-AF65-F5344CB8AC3E}">
        <p14:creationId xmlns:p14="http://schemas.microsoft.com/office/powerpoint/2010/main" val="33707678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png"/><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6.xml"/><Relationship Id="rId3" Type="http://schemas.openxmlformats.org/officeDocument/2006/relationships/slideLayout" Target="../slideLayouts/slideLayout11.xml"/><Relationship Id="rId7" Type="http://schemas.openxmlformats.org/officeDocument/2006/relationships/slideLayout" Target="../slideLayouts/slideLayout15.xml"/><Relationship Id="rId12" Type="http://schemas.openxmlformats.org/officeDocument/2006/relationships/image" Target="../media/image8.png"/><Relationship Id="rId2" Type="http://schemas.openxmlformats.org/officeDocument/2006/relationships/slideLayout" Target="../slideLayouts/slideLayout10.xml"/><Relationship Id="rId1" Type="http://schemas.openxmlformats.org/officeDocument/2006/relationships/slideLayout" Target="../slideLayouts/slideLayout9.xml"/><Relationship Id="rId6" Type="http://schemas.openxmlformats.org/officeDocument/2006/relationships/slideLayout" Target="../slideLayouts/slideLayout14.xml"/><Relationship Id="rId11" Type="http://schemas.openxmlformats.org/officeDocument/2006/relationships/image" Target="../media/image7.png"/><Relationship Id="rId5" Type="http://schemas.openxmlformats.org/officeDocument/2006/relationships/slideLayout" Target="../slideLayouts/slideLayout13.xml"/><Relationship Id="rId10" Type="http://schemas.openxmlformats.org/officeDocument/2006/relationships/image" Target="../media/image1.png"/><Relationship Id="rId4" Type="http://schemas.openxmlformats.org/officeDocument/2006/relationships/slideLayout" Target="../slideLayouts/slideLayout12.xml"/><Relationship Id="rId9"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4.xml"/><Relationship Id="rId3" Type="http://schemas.openxmlformats.org/officeDocument/2006/relationships/slideLayout" Target="../slideLayouts/slideLayout19.xml"/><Relationship Id="rId7" Type="http://schemas.openxmlformats.org/officeDocument/2006/relationships/slideLayout" Target="../slideLayouts/slideLayout23.xml"/><Relationship Id="rId12" Type="http://schemas.openxmlformats.org/officeDocument/2006/relationships/image" Target="../media/image11.png"/><Relationship Id="rId2" Type="http://schemas.openxmlformats.org/officeDocument/2006/relationships/slideLayout" Target="../slideLayouts/slideLayout18.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image" Target="../media/image10.png"/><Relationship Id="rId5" Type="http://schemas.openxmlformats.org/officeDocument/2006/relationships/slideLayout" Target="../slideLayouts/slideLayout21.xml"/><Relationship Id="rId10" Type="http://schemas.openxmlformats.org/officeDocument/2006/relationships/image" Target="../media/image1.png"/><Relationship Id="rId4" Type="http://schemas.openxmlformats.org/officeDocument/2006/relationships/slideLayout" Target="../slideLayouts/slideLayout20.xml"/><Relationship Id="rId9"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userDrawn="1">
            <p:ph type="body" idx="1"/>
          </p:nvPr>
        </p:nvSpPr>
        <p:spPr>
          <a:xfrm>
            <a:off x="596043" y="1241384"/>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Date Placeholder 22"/>
          <p:cNvSpPr>
            <a:spLocks noGrp="1"/>
          </p:cNvSpPr>
          <p:nvPr>
            <p:ph type="dt" sz="half" idx="2"/>
          </p:nvPr>
        </p:nvSpPr>
        <p:spPr>
          <a:xfrm>
            <a:off x="1420207" y="6356350"/>
            <a:ext cx="2743200" cy="365125"/>
          </a:xfrm>
          <a:prstGeom prst="rect">
            <a:avLst/>
          </a:prstGeom>
        </p:spPr>
        <p:txBody>
          <a:bodyPr vert="horz" lIns="91440" tIns="45720" rIns="91440" bIns="45720" rtlCol="0" anchor="ctr"/>
          <a:lstStyle>
            <a:lvl1pPr algn="l">
              <a:defRPr sz="1050">
                <a:solidFill>
                  <a:srgbClr val="54B948"/>
                </a:solidFill>
              </a:defRPr>
            </a:lvl1pPr>
          </a:lstStyle>
          <a:p>
            <a:fld id="{7F56DF34-6DA0-4FBE-808D-4AD29E256199}" type="datetime1">
              <a:rPr lang="en-US" smtClean="0"/>
              <a:pPr/>
              <a:t>2/24/2021</a:t>
            </a:fld>
            <a:endParaRPr lang="en-US" dirty="0"/>
          </a:p>
        </p:txBody>
      </p:sp>
      <p:sp>
        <p:nvSpPr>
          <p:cNvPr id="10" name="Slide Number Placeholder 9"/>
          <p:cNvSpPr>
            <a:spLocks noGrp="1"/>
          </p:cNvSpPr>
          <p:nvPr>
            <p:ph type="sldNum" sz="quarter" idx="4"/>
          </p:nvPr>
        </p:nvSpPr>
        <p:spPr>
          <a:xfrm>
            <a:off x="378178" y="6356350"/>
            <a:ext cx="663222" cy="365125"/>
          </a:xfrm>
          <a:prstGeom prst="rect">
            <a:avLst/>
          </a:prstGeom>
        </p:spPr>
        <p:txBody>
          <a:bodyPr anchor="ctr"/>
          <a:lstStyle>
            <a:lvl1pPr algn="r">
              <a:defRPr sz="1050">
                <a:solidFill>
                  <a:srgbClr val="54B948"/>
                </a:solidFill>
              </a:defRPr>
            </a:lvl1pPr>
          </a:lstStyle>
          <a:p>
            <a:fld id="{5853B473-0271-47CF-900A-D77E281FB591}" type="slidenum">
              <a:rPr lang="en-US" smtClean="0"/>
              <a:pPr/>
              <a:t>‹#›</a:t>
            </a:fld>
            <a:endParaRPr lang="en-US" dirty="0"/>
          </a:p>
        </p:txBody>
      </p:sp>
      <p:sp>
        <p:nvSpPr>
          <p:cNvPr id="11" name="Title Placeholder 1"/>
          <p:cNvSpPr>
            <a:spLocks noGrp="1"/>
          </p:cNvSpPr>
          <p:nvPr>
            <p:ph type="title"/>
          </p:nvPr>
        </p:nvSpPr>
        <p:spPr>
          <a:xfrm>
            <a:off x="240625" y="0"/>
            <a:ext cx="11231880" cy="698485"/>
          </a:xfrm>
          <a:prstGeom prst="rect">
            <a:avLst/>
          </a:prstGeom>
        </p:spPr>
        <p:txBody>
          <a:bodyPr vert="horz" lIns="91440" tIns="45720" rIns="91440" bIns="45720" rtlCol="0" anchor="ctr">
            <a:normAutofit/>
          </a:bodyPr>
          <a:lstStyle/>
          <a:p>
            <a:r>
              <a:rPr lang="en-US" dirty="0"/>
              <a:t>Click to Edit Master Title Style</a:t>
            </a:r>
          </a:p>
        </p:txBody>
      </p:sp>
      <p:sp>
        <p:nvSpPr>
          <p:cNvPr id="14" name="Isosceles Triangle 2">
            <a:extLst>
              <a:ext uri="{FF2B5EF4-FFF2-40B4-BE49-F238E27FC236}">
                <a16:creationId xmlns:a16="http://schemas.microsoft.com/office/drawing/2014/main" id="{1622BD0D-5412-4143-84C0-BA72FDC98B4C}"/>
              </a:ext>
            </a:extLst>
          </p:cNvPr>
          <p:cNvSpPr/>
          <p:nvPr userDrawn="1"/>
        </p:nvSpPr>
        <p:spPr>
          <a:xfrm>
            <a:off x="-629" y="6117954"/>
            <a:ext cx="739497" cy="748211"/>
          </a:xfrm>
          <a:custGeom>
            <a:avLst/>
            <a:gdLst>
              <a:gd name="connsiteX0" fmla="*/ 0 w 722539"/>
              <a:gd name="connsiteY0" fmla="*/ 930729 h 930729"/>
              <a:gd name="connsiteX1" fmla="*/ 361270 w 722539"/>
              <a:gd name="connsiteY1" fmla="*/ 0 h 930729"/>
              <a:gd name="connsiteX2" fmla="*/ 722539 w 722539"/>
              <a:gd name="connsiteY2" fmla="*/ 930729 h 930729"/>
              <a:gd name="connsiteX3" fmla="*/ 0 w 722539"/>
              <a:gd name="connsiteY3" fmla="*/ 930729 h 930729"/>
              <a:gd name="connsiteX0" fmla="*/ 6122 w 728661"/>
              <a:gd name="connsiteY0" fmla="*/ 742950 h 742950"/>
              <a:gd name="connsiteX1" fmla="*/ 0 w 728661"/>
              <a:gd name="connsiteY1" fmla="*/ 0 h 742950"/>
              <a:gd name="connsiteX2" fmla="*/ 728661 w 728661"/>
              <a:gd name="connsiteY2" fmla="*/ 742950 h 742950"/>
              <a:gd name="connsiteX3" fmla="*/ 6122 w 728661"/>
              <a:gd name="connsiteY3" fmla="*/ 742950 h 742950"/>
              <a:gd name="connsiteX0" fmla="*/ 6122 w 744990"/>
              <a:gd name="connsiteY0" fmla="*/ 742950 h 751114"/>
              <a:gd name="connsiteX1" fmla="*/ 0 w 744990"/>
              <a:gd name="connsiteY1" fmla="*/ 0 h 751114"/>
              <a:gd name="connsiteX2" fmla="*/ 744990 w 744990"/>
              <a:gd name="connsiteY2" fmla="*/ 751114 h 751114"/>
              <a:gd name="connsiteX3" fmla="*/ 6122 w 744990"/>
              <a:gd name="connsiteY3" fmla="*/ 742950 h 751114"/>
              <a:gd name="connsiteX0" fmla="*/ 629 w 739497"/>
              <a:gd name="connsiteY0" fmla="*/ 740047 h 748211"/>
              <a:gd name="connsiteX1" fmla="*/ 312 w 739497"/>
              <a:gd name="connsiteY1" fmla="*/ 0 h 748211"/>
              <a:gd name="connsiteX2" fmla="*/ 739497 w 739497"/>
              <a:gd name="connsiteY2" fmla="*/ 748211 h 748211"/>
              <a:gd name="connsiteX3" fmla="*/ 629 w 739497"/>
              <a:gd name="connsiteY3" fmla="*/ 740047 h 748211"/>
            </a:gdLst>
            <a:ahLst/>
            <a:cxnLst>
              <a:cxn ang="0">
                <a:pos x="connsiteX0" y="connsiteY0"/>
              </a:cxn>
              <a:cxn ang="0">
                <a:pos x="connsiteX1" y="connsiteY1"/>
              </a:cxn>
              <a:cxn ang="0">
                <a:pos x="connsiteX2" y="connsiteY2"/>
              </a:cxn>
              <a:cxn ang="0">
                <a:pos x="connsiteX3" y="connsiteY3"/>
              </a:cxn>
            </a:cxnLst>
            <a:rect l="l" t="t" r="r" b="b"/>
            <a:pathLst>
              <a:path w="739497" h="748211">
                <a:moveTo>
                  <a:pt x="629" y="740047"/>
                </a:moveTo>
                <a:cubicBezTo>
                  <a:pt x="-1412" y="492397"/>
                  <a:pt x="2353" y="247650"/>
                  <a:pt x="312" y="0"/>
                </a:cubicBezTo>
                <a:lnTo>
                  <a:pt x="739497" y="748211"/>
                </a:lnTo>
                <a:lnTo>
                  <a:pt x="629" y="740047"/>
                </a:lnTo>
                <a:close/>
              </a:path>
            </a:pathLst>
          </a:custGeom>
          <a:solidFill>
            <a:srgbClr val="54B94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CB221D9D-44F9-324A-8260-5785BC229739}"/>
              </a:ext>
            </a:extLst>
          </p:cNvPr>
          <p:cNvPicPr>
            <a:picLocks noChangeAspect="1"/>
          </p:cNvPicPr>
          <p:nvPr userDrawn="1"/>
        </p:nvPicPr>
        <p:blipFill>
          <a:blip r:embed="rId10" cstate="print">
            <a:extLst>
              <a:ext uri="{28A0092B-C50C-407E-A947-70E740481C1C}">
                <a14:useLocalDpi xmlns:a14="http://schemas.microsoft.com/office/drawing/2010/main" val="0"/>
              </a:ext>
            </a:extLst>
          </a:blip>
          <a:stretch>
            <a:fillRect/>
          </a:stretch>
        </p:blipFill>
        <p:spPr>
          <a:xfrm>
            <a:off x="11217691" y="6178164"/>
            <a:ext cx="561380" cy="561380"/>
          </a:xfrm>
          <a:prstGeom prst="rect">
            <a:avLst/>
          </a:prstGeom>
        </p:spPr>
      </p:pic>
      <p:pic>
        <p:nvPicPr>
          <p:cNvPr id="5" name="Picture 4">
            <a:extLst>
              <a:ext uri="{FF2B5EF4-FFF2-40B4-BE49-F238E27FC236}">
                <a16:creationId xmlns:a16="http://schemas.microsoft.com/office/drawing/2014/main" id="{47B11256-3AF4-634C-8FA9-B079CF33C601}"/>
              </a:ext>
            </a:extLst>
          </p:cNvPr>
          <p:cNvPicPr>
            <a:picLocks noChangeAspect="1"/>
          </p:cNvPicPr>
          <p:nvPr userDrawn="1"/>
        </p:nvPicPr>
        <p:blipFill>
          <a:blip r:embed="rId11" cstate="print">
            <a:extLst>
              <a:ext uri="{28A0092B-C50C-407E-A947-70E740481C1C}">
                <a14:useLocalDpi xmlns:a14="http://schemas.microsoft.com/office/drawing/2010/main" val="0"/>
              </a:ext>
            </a:extLst>
          </a:blip>
          <a:stretch>
            <a:fillRect/>
          </a:stretch>
        </p:blipFill>
        <p:spPr>
          <a:xfrm>
            <a:off x="5416550" y="6437312"/>
            <a:ext cx="1358900" cy="203200"/>
          </a:xfrm>
          <a:prstGeom prst="rect">
            <a:avLst/>
          </a:prstGeom>
        </p:spPr>
      </p:pic>
    </p:spTree>
    <p:extLst>
      <p:ext uri="{BB962C8B-B14F-4D97-AF65-F5344CB8AC3E}">
        <p14:creationId xmlns:p14="http://schemas.microsoft.com/office/powerpoint/2010/main" val="3833795725"/>
      </p:ext>
    </p:extLst>
  </p:cSld>
  <p:clrMap bg1="lt1" tx1="dk1" bg2="lt2" tx2="dk2" accent1="accent1" accent2="accent2" accent3="accent3" accent4="accent4" accent5="accent5" accent6="accent6" hlink="hlink" folHlink="folHlink"/>
  <p:sldLayoutIdLst>
    <p:sldLayoutId id="2147483657" r:id="rId1"/>
    <p:sldLayoutId id="2147483670" r:id="rId2"/>
    <p:sldLayoutId id="2147483680" r:id="rId3"/>
    <p:sldLayoutId id="2147483650" r:id="rId4"/>
    <p:sldLayoutId id="2147483652" r:id="rId5"/>
    <p:sldLayoutId id="2147483677" r:id="rId6"/>
    <p:sldLayoutId id="2147483656" r:id="rId7"/>
    <p:sldLayoutId id="2147483649" r:id="rId8"/>
  </p:sldLayoutIdLst>
  <p:hf hdr="0" ftr="0"/>
  <p:txStyles>
    <p:titleStyle>
      <a:lvl1pPr algn="l" defTabSz="914400" rtl="0" eaLnBrk="1" latinLnBrk="0" hangingPunct="1">
        <a:lnSpc>
          <a:spcPct val="90000"/>
        </a:lnSpc>
        <a:spcBef>
          <a:spcPct val="0"/>
        </a:spcBef>
        <a:buNone/>
        <a:defRPr sz="3200" kern="1200">
          <a:solidFill>
            <a:schemeClr val="accent5"/>
          </a:solidFill>
          <a:latin typeface="+mj-lt"/>
          <a:ea typeface="+mj-ea"/>
          <a:cs typeface="+mj-cs"/>
        </a:defRPr>
      </a:lvl1pPr>
    </p:titleStyle>
    <p:body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bg2">
              <a:lumMod val="10000"/>
            </a:schemeClr>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400" kern="1200">
          <a:solidFill>
            <a:schemeClr val="bg2">
              <a:lumMod val="10000"/>
            </a:schemeClr>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2000" kern="1200">
          <a:solidFill>
            <a:schemeClr val="bg2">
              <a:lumMod val="10000"/>
            </a:schemeClr>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800" kern="1200">
          <a:solidFill>
            <a:schemeClr val="bg2">
              <a:lumMod val="10000"/>
            </a:schemeClr>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800" kern="1200">
          <a:solidFill>
            <a:schemeClr val="bg2">
              <a:lumMod val="10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userDrawn="1">
            <p:ph type="title"/>
          </p:nvPr>
        </p:nvSpPr>
        <p:spPr>
          <a:xfrm>
            <a:off x="240625" y="0"/>
            <a:ext cx="11231880" cy="698485"/>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userDrawn="1">
            <p:ph type="body" idx="1"/>
          </p:nvPr>
        </p:nvSpPr>
        <p:spPr>
          <a:xfrm>
            <a:off x="596043" y="1241384"/>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4" name="Isosceles Triangle 2">
            <a:extLst>
              <a:ext uri="{FF2B5EF4-FFF2-40B4-BE49-F238E27FC236}">
                <a16:creationId xmlns:a16="http://schemas.microsoft.com/office/drawing/2014/main" id="{59C2335B-0107-D64B-9E6B-09F96271F4D7}"/>
              </a:ext>
            </a:extLst>
          </p:cNvPr>
          <p:cNvSpPr/>
          <p:nvPr userDrawn="1"/>
        </p:nvSpPr>
        <p:spPr>
          <a:xfrm>
            <a:off x="-629" y="6117954"/>
            <a:ext cx="739497" cy="748211"/>
          </a:xfrm>
          <a:custGeom>
            <a:avLst/>
            <a:gdLst>
              <a:gd name="connsiteX0" fmla="*/ 0 w 722539"/>
              <a:gd name="connsiteY0" fmla="*/ 930729 h 930729"/>
              <a:gd name="connsiteX1" fmla="*/ 361270 w 722539"/>
              <a:gd name="connsiteY1" fmla="*/ 0 h 930729"/>
              <a:gd name="connsiteX2" fmla="*/ 722539 w 722539"/>
              <a:gd name="connsiteY2" fmla="*/ 930729 h 930729"/>
              <a:gd name="connsiteX3" fmla="*/ 0 w 722539"/>
              <a:gd name="connsiteY3" fmla="*/ 930729 h 930729"/>
              <a:gd name="connsiteX0" fmla="*/ 6122 w 728661"/>
              <a:gd name="connsiteY0" fmla="*/ 742950 h 742950"/>
              <a:gd name="connsiteX1" fmla="*/ 0 w 728661"/>
              <a:gd name="connsiteY1" fmla="*/ 0 h 742950"/>
              <a:gd name="connsiteX2" fmla="*/ 728661 w 728661"/>
              <a:gd name="connsiteY2" fmla="*/ 742950 h 742950"/>
              <a:gd name="connsiteX3" fmla="*/ 6122 w 728661"/>
              <a:gd name="connsiteY3" fmla="*/ 742950 h 742950"/>
              <a:gd name="connsiteX0" fmla="*/ 6122 w 744990"/>
              <a:gd name="connsiteY0" fmla="*/ 742950 h 751114"/>
              <a:gd name="connsiteX1" fmla="*/ 0 w 744990"/>
              <a:gd name="connsiteY1" fmla="*/ 0 h 751114"/>
              <a:gd name="connsiteX2" fmla="*/ 744990 w 744990"/>
              <a:gd name="connsiteY2" fmla="*/ 751114 h 751114"/>
              <a:gd name="connsiteX3" fmla="*/ 6122 w 744990"/>
              <a:gd name="connsiteY3" fmla="*/ 742950 h 751114"/>
              <a:gd name="connsiteX0" fmla="*/ 629 w 739497"/>
              <a:gd name="connsiteY0" fmla="*/ 740047 h 748211"/>
              <a:gd name="connsiteX1" fmla="*/ 312 w 739497"/>
              <a:gd name="connsiteY1" fmla="*/ 0 h 748211"/>
              <a:gd name="connsiteX2" fmla="*/ 739497 w 739497"/>
              <a:gd name="connsiteY2" fmla="*/ 748211 h 748211"/>
              <a:gd name="connsiteX3" fmla="*/ 629 w 739497"/>
              <a:gd name="connsiteY3" fmla="*/ 740047 h 748211"/>
            </a:gdLst>
            <a:ahLst/>
            <a:cxnLst>
              <a:cxn ang="0">
                <a:pos x="connsiteX0" y="connsiteY0"/>
              </a:cxn>
              <a:cxn ang="0">
                <a:pos x="connsiteX1" y="connsiteY1"/>
              </a:cxn>
              <a:cxn ang="0">
                <a:pos x="connsiteX2" y="connsiteY2"/>
              </a:cxn>
              <a:cxn ang="0">
                <a:pos x="connsiteX3" y="connsiteY3"/>
              </a:cxn>
            </a:cxnLst>
            <a:rect l="l" t="t" r="r" b="b"/>
            <a:pathLst>
              <a:path w="739497" h="748211">
                <a:moveTo>
                  <a:pt x="629" y="740047"/>
                </a:moveTo>
                <a:cubicBezTo>
                  <a:pt x="-1412" y="492397"/>
                  <a:pt x="2353" y="247650"/>
                  <a:pt x="312" y="0"/>
                </a:cubicBezTo>
                <a:lnTo>
                  <a:pt x="739497" y="748211"/>
                </a:lnTo>
                <a:lnTo>
                  <a:pt x="629" y="740047"/>
                </a:lnTo>
                <a:close/>
              </a:path>
            </a:pathLst>
          </a:custGeom>
          <a:solidFill>
            <a:srgbClr val="54B94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a:extLst>
              <a:ext uri="{FF2B5EF4-FFF2-40B4-BE49-F238E27FC236}">
                <a16:creationId xmlns:a16="http://schemas.microsoft.com/office/drawing/2014/main" id="{2C702B2F-E3BA-5F45-B074-45AD94CF64F6}"/>
              </a:ext>
            </a:extLst>
          </p:cNvPr>
          <p:cNvPicPr>
            <a:picLocks noChangeAspect="1"/>
          </p:cNvPicPr>
          <p:nvPr userDrawn="1"/>
        </p:nvPicPr>
        <p:blipFill>
          <a:blip r:embed="rId10" cstate="print">
            <a:extLst>
              <a:ext uri="{28A0092B-C50C-407E-A947-70E740481C1C}">
                <a14:useLocalDpi xmlns:a14="http://schemas.microsoft.com/office/drawing/2010/main" val="0"/>
              </a:ext>
            </a:extLst>
          </a:blip>
          <a:stretch>
            <a:fillRect/>
          </a:stretch>
        </p:blipFill>
        <p:spPr>
          <a:xfrm>
            <a:off x="11217691" y="6178164"/>
            <a:ext cx="561380" cy="561380"/>
          </a:xfrm>
          <a:prstGeom prst="rect">
            <a:avLst/>
          </a:prstGeom>
        </p:spPr>
      </p:pic>
      <p:grpSp>
        <p:nvGrpSpPr>
          <p:cNvPr id="6" name="Group 5">
            <a:extLst>
              <a:ext uri="{FF2B5EF4-FFF2-40B4-BE49-F238E27FC236}">
                <a16:creationId xmlns:a16="http://schemas.microsoft.com/office/drawing/2014/main" id="{C53BF7CA-7E10-794F-B7B4-CDF2F7440BDB}"/>
              </a:ext>
            </a:extLst>
          </p:cNvPr>
          <p:cNvGrpSpPr/>
          <p:nvPr userDrawn="1"/>
        </p:nvGrpSpPr>
        <p:grpSpPr>
          <a:xfrm>
            <a:off x="5268112" y="6404360"/>
            <a:ext cx="1655776" cy="267000"/>
            <a:chOff x="5399773" y="6404360"/>
            <a:chExt cx="1655776" cy="267000"/>
          </a:xfrm>
        </p:grpSpPr>
        <p:pic>
          <p:nvPicPr>
            <p:cNvPr id="10" name="Picture 9">
              <a:extLst>
                <a:ext uri="{FF2B5EF4-FFF2-40B4-BE49-F238E27FC236}">
                  <a16:creationId xmlns:a16="http://schemas.microsoft.com/office/drawing/2014/main" id="{AE447C6B-AAE8-A746-9EA4-32ED68B94DE5}"/>
                </a:ext>
              </a:extLst>
            </p:cNvPr>
            <p:cNvPicPr>
              <a:picLocks noChangeAspect="1"/>
            </p:cNvPicPr>
            <p:nvPr userDrawn="1"/>
          </p:nvPicPr>
          <p:blipFill>
            <a:blip r:embed="rId11" cstate="print">
              <a:extLst>
                <a:ext uri="{28A0092B-C50C-407E-A947-70E740481C1C}">
                  <a14:useLocalDpi xmlns:a14="http://schemas.microsoft.com/office/drawing/2010/main" val="0"/>
                </a:ext>
              </a:extLst>
            </a:blip>
            <a:stretch>
              <a:fillRect/>
            </a:stretch>
          </p:blipFill>
          <p:spPr>
            <a:xfrm>
              <a:off x="5399773" y="6404360"/>
              <a:ext cx="234212" cy="267000"/>
            </a:xfrm>
            <a:prstGeom prst="rect">
              <a:avLst/>
            </a:prstGeom>
          </p:spPr>
        </p:pic>
        <p:pic>
          <p:nvPicPr>
            <p:cNvPr id="5" name="Picture 4">
              <a:extLst>
                <a:ext uri="{FF2B5EF4-FFF2-40B4-BE49-F238E27FC236}">
                  <a16:creationId xmlns:a16="http://schemas.microsoft.com/office/drawing/2014/main" id="{5CFA1176-F86D-F44A-9D76-C35D6B8ACCBF}"/>
                </a:ext>
              </a:extLst>
            </p:cNvPr>
            <p:cNvPicPr>
              <a:picLocks noChangeAspect="1"/>
            </p:cNvPicPr>
            <p:nvPr userDrawn="1"/>
          </p:nvPicPr>
          <p:blipFill>
            <a:blip r:embed="rId12" cstate="print">
              <a:extLst>
                <a:ext uri="{28A0092B-C50C-407E-A947-70E740481C1C}">
                  <a14:useLocalDpi xmlns:a14="http://schemas.microsoft.com/office/drawing/2010/main" val="0"/>
                </a:ext>
              </a:extLst>
            </a:blip>
            <a:stretch>
              <a:fillRect/>
            </a:stretch>
          </p:blipFill>
          <p:spPr>
            <a:xfrm>
              <a:off x="5785549" y="6437312"/>
              <a:ext cx="1270000" cy="203200"/>
            </a:xfrm>
            <a:prstGeom prst="rect">
              <a:avLst/>
            </a:prstGeom>
          </p:spPr>
        </p:pic>
      </p:grpSp>
      <p:sp>
        <p:nvSpPr>
          <p:cNvPr id="13" name="Date Placeholder 22">
            <a:extLst>
              <a:ext uri="{FF2B5EF4-FFF2-40B4-BE49-F238E27FC236}">
                <a16:creationId xmlns:a16="http://schemas.microsoft.com/office/drawing/2014/main" id="{1924DED7-0225-1C4E-B345-319B55A7F90B}"/>
              </a:ext>
            </a:extLst>
          </p:cNvPr>
          <p:cNvSpPr>
            <a:spLocks noGrp="1"/>
          </p:cNvSpPr>
          <p:nvPr>
            <p:ph type="dt" sz="half" idx="2"/>
          </p:nvPr>
        </p:nvSpPr>
        <p:spPr>
          <a:xfrm>
            <a:off x="1420207" y="6356350"/>
            <a:ext cx="2743200" cy="365125"/>
          </a:xfrm>
          <a:prstGeom prst="rect">
            <a:avLst/>
          </a:prstGeom>
        </p:spPr>
        <p:txBody>
          <a:bodyPr vert="horz" lIns="91440" tIns="45720" rIns="91440" bIns="45720" rtlCol="0" anchor="ctr"/>
          <a:lstStyle>
            <a:lvl1pPr algn="l">
              <a:defRPr sz="1050">
                <a:solidFill>
                  <a:schemeClr val="bg2">
                    <a:lumMod val="10000"/>
                  </a:schemeClr>
                </a:solidFill>
              </a:defRPr>
            </a:lvl1pPr>
          </a:lstStyle>
          <a:p>
            <a:fld id="{603EA1ED-AECC-498D-A3C7-C0FE775F3E0E}" type="datetime1">
              <a:rPr lang="en-US" smtClean="0"/>
              <a:t>2/24/2021</a:t>
            </a:fld>
            <a:endParaRPr lang="en-US" dirty="0"/>
          </a:p>
        </p:txBody>
      </p:sp>
      <p:sp>
        <p:nvSpPr>
          <p:cNvPr id="15" name="Slide Number Placeholder 9">
            <a:extLst>
              <a:ext uri="{FF2B5EF4-FFF2-40B4-BE49-F238E27FC236}">
                <a16:creationId xmlns:a16="http://schemas.microsoft.com/office/drawing/2014/main" id="{444E87A3-B2DA-264E-8473-B750B5D3FC5E}"/>
              </a:ext>
            </a:extLst>
          </p:cNvPr>
          <p:cNvSpPr>
            <a:spLocks noGrp="1"/>
          </p:cNvSpPr>
          <p:nvPr>
            <p:ph type="sldNum" sz="quarter" idx="4"/>
          </p:nvPr>
        </p:nvSpPr>
        <p:spPr>
          <a:xfrm>
            <a:off x="378178" y="6356350"/>
            <a:ext cx="663222" cy="365125"/>
          </a:xfrm>
          <a:prstGeom prst="rect">
            <a:avLst/>
          </a:prstGeom>
        </p:spPr>
        <p:txBody>
          <a:bodyPr anchor="ctr"/>
          <a:lstStyle>
            <a:lvl1pPr algn="r">
              <a:defRPr sz="1050">
                <a:solidFill>
                  <a:schemeClr val="bg2">
                    <a:lumMod val="10000"/>
                  </a:schemeClr>
                </a:solidFill>
              </a:defRPr>
            </a:lvl1pPr>
          </a:lstStyle>
          <a:p>
            <a:fld id="{5853B473-0271-47CF-900A-D77E281FB591}" type="slidenum">
              <a:rPr lang="en-US" smtClean="0"/>
              <a:pPr/>
              <a:t>‹#›</a:t>
            </a:fld>
            <a:endParaRPr lang="en-US" dirty="0"/>
          </a:p>
        </p:txBody>
      </p:sp>
    </p:spTree>
    <p:extLst>
      <p:ext uri="{BB962C8B-B14F-4D97-AF65-F5344CB8AC3E}">
        <p14:creationId xmlns:p14="http://schemas.microsoft.com/office/powerpoint/2010/main" val="3671086129"/>
      </p:ext>
    </p:extLst>
  </p:cSld>
  <p:clrMap bg1="lt1" tx1="dk1" bg2="lt2" tx2="dk2" accent1="accent1" accent2="accent2" accent3="accent3" accent4="accent4" accent5="accent5" accent6="accent6" hlink="hlink" folHlink="folHlink"/>
  <p:sldLayoutIdLst>
    <p:sldLayoutId id="2147483659" r:id="rId1"/>
    <p:sldLayoutId id="2147483671" r:id="rId2"/>
    <p:sldLayoutId id="2147483681" r:id="rId3"/>
    <p:sldLayoutId id="2147483660" r:id="rId4"/>
    <p:sldLayoutId id="2147483661" r:id="rId5"/>
    <p:sldLayoutId id="2147483678" r:id="rId6"/>
    <p:sldLayoutId id="2147483675" r:id="rId7"/>
    <p:sldLayoutId id="2147483663" r:id="rId8"/>
  </p:sldLayoutIdLst>
  <p:hf hdr="0" ftr="0"/>
  <p:txStyles>
    <p:titleStyle>
      <a:lvl1pPr algn="l" defTabSz="914400" rtl="0" eaLnBrk="1" latinLnBrk="0" hangingPunct="1">
        <a:lnSpc>
          <a:spcPct val="90000"/>
        </a:lnSpc>
        <a:spcBef>
          <a:spcPct val="0"/>
        </a:spcBef>
        <a:buNone/>
        <a:defRPr sz="3200" kern="1200">
          <a:solidFill>
            <a:schemeClr val="accent5"/>
          </a:solidFill>
          <a:latin typeface="+mj-lt"/>
          <a:ea typeface="+mj-ea"/>
          <a:cs typeface="+mj-cs"/>
        </a:defRPr>
      </a:lvl1pPr>
    </p:titleStyle>
    <p:body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bg2">
              <a:lumMod val="10000"/>
            </a:schemeClr>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400" kern="1200">
          <a:solidFill>
            <a:schemeClr val="bg2">
              <a:lumMod val="10000"/>
            </a:schemeClr>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2000" kern="1200">
          <a:solidFill>
            <a:schemeClr val="bg2">
              <a:lumMod val="10000"/>
            </a:schemeClr>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800" kern="1200">
          <a:solidFill>
            <a:schemeClr val="bg2">
              <a:lumMod val="10000"/>
            </a:schemeClr>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800" kern="1200">
          <a:solidFill>
            <a:schemeClr val="bg2">
              <a:lumMod val="10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userDrawn="1">
            <p:ph type="title"/>
          </p:nvPr>
        </p:nvSpPr>
        <p:spPr>
          <a:xfrm>
            <a:off x="240625" y="0"/>
            <a:ext cx="11231880" cy="698485"/>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userDrawn="1">
            <p:ph type="body" idx="1"/>
          </p:nvPr>
        </p:nvSpPr>
        <p:spPr>
          <a:xfrm>
            <a:off x="596043" y="1241384"/>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4" name="Isosceles Triangle 2">
            <a:extLst>
              <a:ext uri="{FF2B5EF4-FFF2-40B4-BE49-F238E27FC236}">
                <a16:creationId xmlns:a16="http://schemas.microsoft.com/office/drawing/2014/main" id="{0F639590-44AB-754C-BE8E-7CCB35DB5EC8}"/>
              </a:ext>
            </a:extLst>
          </p:cNvPr>
          <p:cNvSpPr/>
          <p:nvPr userDrawn="1"/>
        </p:nvSpPr>
        <p:spPr>
          <a:xfrm>
            <a:off x="-629" y="6117954"/>
            <a:ext cx="739497" cy="748211"/>
          </a:xfrm>
          <a:custGeom>
            <a:avLst/>
            <a:gdLst>
              <a:gd name="connsiteX0" fmla="*/ 0 w 722539"/>
              <a:gd name="connsiteY0" fmla="*/ 930729 h 930729"/>
              <a:gd name="connsiteX1" fmla="*/ 361270 w 722539"/>
              <a:gd name="connsiteY1" fmla="*/ 0 h 930729"/>
              <a:gd name="connsiteX2" fmla="*/ 722539 w 722539"/>
              <a:gd name="connsiteY2" fmla="*/ 930729 h 930729"/>
              <a:gd name="connsiteX3" fmla="*/ 0 w 722539"/>
              <a:gd name="connsiteY3" fmla="*/ 930729 h 930729"/>
              <a:gd name="connsiteX0" fmla="*/ 6122 w 728661"/>
              <a:gd name="connsiteY0" fmla="*/ 742950 h 742950"/>
              <a:gd name="connsiteX1" fmla="*/ 0 w 728661"/>
              <a:gd name="connsiteY1" fmla="*/ 0 h 742950"/>
              <a:gd name="connsiteX2" fmla="*/ 728661 w 728661"/>
              <a:gd name="connsiteY2" fmla="*/ 742950 h 742950"/>
              <a:gd name="connsiteX3" fmla="*/ 6122 w 728661"/>
              <a:gd name="connsiteY3" fmla="*/ 742950 h 742950"/>
              <a:gd name="connsiteX0" fmla="*/ 6122 w 744990"/>
              <a:gd name="connsiteY0" fmla="*/ 742950 h 751114"/>
              <a:gd name="connsiteX1" fmla="*/ 0 w 744990"/>
              <a:gd name="connsiteY1" fmla="*/ 0 h 751114"/>
              <a:gd name="connsiteX2" fmla="*/ 744990 w 744990"/>
              <a:gd name="connsiteY2" fmla="*/ 751114 h 751114"/>
              <a:gd name="connsiteX3" fmla="*/ 6122 w 744990"/>
              <a:gd name="connsiteY3" fmla="*/ 742950 h 751114"/>
              <a:gd name="connsiteX0" fmla="*/ 629 w 739497"/>
              <a:gd name="connsiteY0" fmla="*/ 740047 h 748211"/>
              <a:gd name="connsiteX1" fmla="*/ 312 w 739497"/>
              <a:gd name="connsiteY1" fmla="*/ 0 h 748211"/>
              <a:gd name="connsiteX2" fmla="*/ 739497 w 739497"/>
              <a:gd name="connsiteY2" fmla="*/ 748211 h 748211"/>
              <a:gd name="connsiteX3" fmla="*/ 629 w 739497"/>
              <a:gd name="connsiteY3" fmla="*/ 740047 h 748211"/>
            </a:gdLst>
            <a:ahLst/>
            <a:cxnLst>
              <a:cxn ang="0">
                <a:pos x="connsiteX0" y="connsiteY0"/>
              </a:cxn>
              <a:cxn ang="0">
                <a:pos x="connsiteX1" y="connsiteY1"/>
              </a:cxn>
              <a:cxn ang="0">
                <a:pos x="connsiteX2" y="connsiteY2"/>
              </a:cxn>
              <a:cxn ang="0">
                <a:pos x="connsiteX3" y="connsiteY3"/>
              </a:cxn>
            </a:cxnLst>
            <a:rect l="l" t="t" r="r" b="b"/>
            <a:pathLst>
              <a:path w="739497" h="748211">
                <a:moveTo>
                  <a:pt x="629" y="740047"/>
                </a:moveTo>
                <a:cubicBezTo>
                  <a:pt x="-1412" y="492397"/>
                  <a:pt x="2353" y="247650"/>
                  <a:pt x="312" y="0"/>
                </a:cubicBezTo>
                <a:lnTo>
                  <a:pt x="739497" y="748211"/>
                </a:lnTo>
                <a:lnTo>
                  <a:pt x="629" y="740047"/>
                </a:lnTo>
                <a:close/>
              </a:path>
            </a:pathLst>
          </a:custGeom>
          <a:solidFill>
            <a:srgbClr val="54B94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a:extLst>
              <a:ext uri="{FF2B5EF4-FFF2-40B4-BE49-F238E27FC236}">
                <a16:creationId xmlns:a16="http://schemas.microsoft.com/office/drawing/2014/main" id="{2A675593-1C48-B04E-9579-8B89B66632CC}"/>
              </a:ext>
            </a:extLst>
          </p:cNvPr>
          <p:cNvPicPr>
            <a:picLocks noChangeAspect="1"/>
          </p:cNvPicPr>
          <p:nvPr userDrawn="1"/>
        </p:nvPicPr>
        <p:blipFill>
          <a:blip r:embed="rId10" cstate="print">
            <a:extLst>
              <a:ext uri="{28A0092B-C50C-407E-A947-70E740481C1C}">
                <a14:useLocalDpi xmlns:a14="http://schemas.microsoft.com/office/drawing/2010/main" val="0"/>
              </a:ext>
            </a:extLst>
          </a:blip>
          <a:stretch>
            <a:fillRect/>
          </a:stretch>
        </p:blipFill>
        <p:spPr>
          <a:xfrm>
            <a:off x="11217691" y="6178164"/>
            <a:ext cx="561380" cy="561380"/>
          </a:xfrm>
          <a:prstGeom prst="rect">
            <a:avLst/>
          </a:prstGeom>
        </p:spPr>
      </p:pic>
      <p:grpSp>
        <p:nvGrpSpPr>
          <p:cNvPr id="15" name="Group 14">
            <a:extLst>
              <a:ext uri="{FF2B5EF4-FFF2-40B4-BE49-F238E27FC236}">
                <a16:creationId xmlns:a16="http://schemas.microsoft.com/office/drawing/2014/main" id="{0CF4B333-EDF5-E64B-AF06-3E3FA5FD6C14}"/>
              </a:ext>
            </a:extLst>
          </p:cNvPr>
          <p:cNvGrpSpPr/>
          <p:nvPr userDrawn="1"/>
        </p:nvGrpSpPr>
        <p:grpSpPr>
          <a:xfrm>
            <a:off x="5445750" y="6398711"/>
            <a:ext cx="1300501" cy="280401"/>
            <a:chOff x="6070639" y="6216984"/>
            <a:chExt cx="1300501" cy="280401"/>
          </a:xfrm>
        </p:grpSpPr>
        <p:pic>
          <p:nvPicPr>
            <p:cNvPr id="18" name="Picture 17">
              <a:extLst>
                <a:ext uri="{FF2B5EF4-FFF2-40B4-BE49-F238E27FC236}">
                  <a16:creationId xmlns:a16="http://schemas.microsoft.com/office/drawing/2014/main" id="{61D162E6-C4B0-4E4A-A429-BE7BDB974D4A}"/>
                </a:ext>
              </a:extLst>
            </p:cNvPr>
            <p:cNvPicPr>
              <a:picLocks noChangeAspect="1"/>
            </p:cNvPicPr>
            <p:nvPr userDrawn="1"/>
          </p:nvPicPr>
          <p:blipFill>
            <a:blip r:embed="rId11" cstate="print">
              <a:extLst>
                <a:ext uri="{28A0092B-C50C-407E-A947-70E740481C1C}">
                  <a14:useLocalDpi xmlns:a14="http://schemas.microsoft.com/office/drawing/2010/main" val="0"/>
                </a:ext>
              </a:extLst>
            </a:blip>
            <a:stretch>
              <a:fillRect/>
            </a:stretch>
          </p:blipFill>
          <p:spPr>
            <a:xfrm>
              <a:off x="6070639" y="6216984"/>
              <a:ext cx="245966" cy="280401"/>
            </a:xfrm>
            <a:prstGeom prst="rect">
              <a:avLst/>
            </a:prstGeom>
          </p:spPr>
        </p:pic>
        <p:pic>
          <p:nvPicPr>
            <p:cNvPr id="19" name="Picture 18">
              <a:extLst>
                <a:ext uri="{FF2B5EF4-FFF2-40B4-BE49-F238E27FC236}">
                  <a16:creationId xmlns:a16="http://schemas.microsoft.com/office/drawing/2014/main" id="{CE576102-EC8B-5544-8470-5704879E45B1}"/>
                </a:ext>
              </a:extLst>
            </p:cNvPr>
            <p:cNvPicPr>
              <a:picLocks noChangeAspect="1"/>
            </p:cNvPicPr>
            <p:nvPr userDrawn="1"/>
          </p:nvPicPr>
          <p:blipFill>
            <a:blip r:embed="rId12" cstate="print">
              <a:extLst>
                <a:ext uri="{28A0092B-C50C-407E-A947-70E740481C1C}">
                  <a14:useLocalDpi xmlns:a14="http://schemas.microsoft.com/office/drawing/2010/main" val="0"/>
                </a:ext>
              </a:extLst>
            </a:blip>
            <a:stretch>
              <a:fillRect/>
            </a:stretch>
          </p:blipFill>
          <p:spPr>
            <a:xfrm>
              <a:off x="6469440" y="6255817"/>
              <a:ext cx="901700" cy="203200"/>
            </a:xfrm>
            <a:prstGeom prst="rect">
              <a:avLst/>
            </a:prstGeom>
          </p:spPr>
        </p:pic>
      </p:grpSp>
      <p:sp>
        <p:nvSpPr>
          <p:cNvPr id="12" name="Date Placeholder 22">
            <a:extLst>
              <a:ext uri="{FF2B5EF4-FFF2-40B4-BE49-F238E27FC236}">
                <a16:creationId xmlns:a16="http://schemas.microsoft.com/office/drawing/2014/main" id="{ACCDF4D0-6E85-9941-AA6A-34E6799F4CBC}"/>
              </a:ext>
            </a:extLst>
          </p:cNvPr>
          <p:cNvSpPr>
            <a:spLocks noGrp="1"/>
          </p:cNvSpPr>
          <p:nvPr>
            <p:ph type="dt" sz="half" idx="2"/>
          </p:nvPr>
        </p:nvSpPr>
        <p:spPr>
          <a:xfrm>
            <a:off x="1420207" y="6356350"/>
            <a:ext cx="2743200" cy="365125"/>
          </a:xfrm>
          <a:prstGeom prst="rect">
            <a:avLst/>
          </a:prstGeom>
        </p:spPr>
        <p:txBody>
          <a:bodyPr vert="horz" lIns="91440" tIns="45720" rIns="91440" bIns="45720" rtlCol="0" anchor="ctr"/>
          <a:lstStyle>
            <a:lvl1pPr algn="l">
              <a:defRPr sz="1050">
                <a:solidFill>
                  <a:schemeClr val="bg2">
                    <a:lumMod val="10000"/>
                  </a:schemeClr>
                </a:solidFill>
              </a:defRPr>
            </a:lvl1pPr>
          </a:lstStyle>
          <a:p>
            <a:fld id="{D2E61735-F1DF-4E1B-BDC9-08E30B6AF536}" type="datetime1">
              <a:rPr lang="en-US" smtClean="0"/>
              <a:t>2/24/2021</a:t>
            </a:fld>
            <a:endParaRPr lang="en-US" dirty="0"/>
          </a:p>
        </p:txBody>
      </p:sp>
      <p:sp>
        <p:nvSpPr>
          <p:cNvPr id="13" name="Slide Number Placeholder 9">
            <a:extLst>
              <a:ext uri="{FF2B5EF4-FFF2-40B4-BE49-F238E27FC236}">
                <a16:creationId xmlns:a16="http://schemas.microsoft.com/office/drawing/2014/main" id="{A45EB248-A725-6149-BA01-24F64E7E2586}"/>
              </a:ext>
            </a:extLst>
          </p:cNvPr>
          <p:cNvSpPr>
            <a:spLocks noGrp="1"/>
          </p:cNvSpPr>
          <p:nvPr>
            <p:ph type="sldNum" sz="quarter" idx="4"/>
          </p:nvPr>
        </p:nvSpPr>
        <p:spPr>
          <a:xfrm>
            <a:off x="378178" y="6356350"/>
            <a:ext cx="663222" cy="365125"/>
          </a:xfrm>
          <a:prstGeom prst="rect">
            <a:avLst/>
          </a:prstGeom>
        </p:spPr>
        <p:txBody>
          <a:bodyPr anchor="ctr"/>
          <a:lstStyle>
            <a:lvl1pPr algn="r">
              <a:defRPr sz="1050">
                <a:solidFill>
                  <a:schemeClr val="bg2">
                    <a:lumMod val="10000"/>
                  </a:schemeClr>
                </a:solidFill>
              </a:defRPr>
            </a:lvl1pPr>
          </a:lstStyle>
          <a:p>
            <a:fld id="{5853B473-0271-47CF-900A-D77E281FB591}" type="slidenum">
              <a:rPr lang="en-US" smtClean="0"/>
              <a:pPr/>
              <a:t>‹#›</a:t>
            </a:fld>
            <a:endParaRPr lang="en-US" dirty="0"/>
          </a:p>
        </p:txBody>
      </p:sp>
    </p:spTree>
    <p:extLst>
      <p:ext uri="{BB962C8B-B14F-4D97-AF65-F5344CB8AC3E}">
        <p14:creationId xmlns:p14="http://schemas.microsoft.com/office/powerpoint/2010/main" val="2867719597"/>
      </p:ext>
    </p:extLst>
  </p:cSld>
  <p:clrMap bg1="lt1" tx1="dk1" bg2="lt2" tx2="dk2" accent1="accent1" accent2="accent2" accent3="accent3" accent4="accent4" accent5="accent5" accent6="accent6" hlink="hlink" folHlink="folHlink"/>
  <p:sldLayoutIdLst>
    <p:sldLayoutId id="2147483665" r:id="rId1"/>
    <p:sldLayoutId id="2147483672" r:id="rId2"/>
    <p:sldLayoutId id="2147483682" r:id="rId3"/>
    <p:sldLayoutId id="2147483666" r:id="rId4"/>
    <p:sldLayoutId id="2147483667" r:id="rId5"/>
    <p:sldLayoutId id="2147483679" r:id="rId6"/>
    <p:sldLayoutId id="2147483676" r:id="rId7"/>
    <p:sldLayoutId id="2147483669" r:id="rId8"/>
  </p:sldLayoutIdLst>
  <p:hf hdr="0" ftr="0"/>
  <p:txStyles>
    <p:titleStyle>
      <a:lvl1pPr algn="l" defTabSz="914400" rtl="0" eaLnBrk="1" latinLnBrk="0" hangingPunct="1">
        <a:lnSpc>
          <a:spcPct val="90000"/>
        </a:lnSpc>
        <a:spcBef>
          <a:spcPct val="0"/>
        </a:spcBef>
        <a:buNone/>
        <a:defRPr sz="3200" kern="1200">
          <a:solidFill>
            <a:schemeClr val="accent5"/>
          </a:solidFill>
          <a:latin typeface="+mj-lt"/>
          <a:ea typeface="+mj-ea"/>
          <a:cs typeface="+mj-cs"/>
        </a:defRPr>
      </a:lvl1pPr>
    </p:titleStyle>
    <p:body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bg2">
              <a:lumMod val="10000"/>
            </a:schemeClr>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400" kern="1200">
          <a:solidFill>
            <a:schemeClr val="bg2">
              <a:lumMod val="10000"/>
            </a:schemeClr>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2000" kern="1200">
          <a:solidFill>
            <a:schemeClr val="bg2">
              <a:lumMod val="10000"/>
            </a:schemeClr>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800" kern="1200">
          <a:solidFill>
            <a:schemeClr val="bg2">
              <a:lumMod val="10000"/>
            </a:schemeClr>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800" kern="1200">
          <a:solidFill>
            <a:schemeClr val="bg2">
              <a:lumMod val="10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0.xml"/></Relationships>
</file>

<file path=ppt/slides/_rels/slide3.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20.xml"/><Relationship Id="rId4" Type="http://schemas.openxmlformats.org/officeDocument/2006/relationships/image" Target="../media/image16.emf"/></Relationships>
</file>

<file path=ppt/slides/_rels/slide4.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hyperlink" Target="https://www.onsemi.com/pub/Collateral/NCS2008-D.PDF" TargetMode="External"/><Relationship Id="rId1" Type="http://schemas.openxmlformats.org/officeDocument/2006/relationships/slideLayout" Target="../slideLayouts/slideLayout20.xml"/></Relationships>
</file>

<file path=ppt/slides/_rels/slide5.xml.rels><?xml version="1.0" encoding="UTF-8" standalone="yes"?>
<Relationships xmlns="http://schemas.openxmlformats.org/package/2006/relationships"><Relationship Id="rId2" Type="http://schemas.openxmlformats.org/officeDocument/2006/relationships/hyperlink" Target="http://www.onsemi.com/PowerSolutions/product.do?id=NCS4333#tab=tabSpecifications" TargetMode="External"/><Relationship Id="rId1" Type="http://schemas.openxmlformats.org/officeDocument/2006/relationships/slideLayout" Target="../slideLayouts/slideLayout2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NCS20084</a:t>
            </a:r>
            <a:endParaRPr lang="en-US" dirty="0"/>
          </a:p>
        </p:txBody>
      </p:sp>
      <p:sp>
        <p:nvSpPr>
          <p:cNvPr id="3" name="Text Placeholder 2"/>
          <p:cNvSpPr>
            <a:spLocks noGrp="1"/>
          </p:cNvSpPr>
          <p:nvPr>
            <p:ph type="body" sz="quarter" idx="13"/>
          </p:nvPr>
        </p:nvSpPr>
        <p:spPr>
          <a:xfrm>
            <a:off x="1819274" y="3683232"/>
            <a:ext cx="8553450" cy="1262837"/>
          </a:xfrm>
        </p:spPr>
        <p:txBody>
          <a:bodyPr>
            <a:normAutofit/>
          </a:bodyPr>
          <a:lstStyle/>
          <a:p>
            <a:r>
              <a:rPr lang="en-US" dirty="0"/>
              <a:t>QUAD RRIO AMPLIFIER </a:t>
            </a:r>
          </a:p>
        </p:txBody>
      </p:sp>
      <p:sp>
        <p:nvSpPr>
          <p:cNvPr id="4" name="Date Placeholder 3"/>
          <p:cNvSpPr>
            <a:spLocks noGrp="1"/>
          </p:cNvSpPr>
          <p:nvPr>
            <p:ph type="dt" sz="half" idx="2"/>
          </p:nvPr>
        </p:nvSpPr>
        <p:spPr/>
        <p:txBody>
          <a:bodyPr/>
          <a:lstStyle/>
          <a:p>
            <a:fld id="{4C04B675-7DE8-46D8-BD19-AE77CA2FE565}" type="datetime1">
              <a:rPr lang="en-US" smtClean="0">
                <a:solidFill>
                  <a:schemeClr val="tx1"/>
                </a:solidFill>
              </a:rPr>
              <a:t>2/24/2021</a:t>
            </a:fld>
            <a:endParaRPr lang="en-US" dirty="0">
              <a:solidFill>
                <a:schemeClr val="tx1"/>
              </a:solidFill>
            </a:endParaRPr>
          </a:p>
        </p:txBody>
      </p:sp>
      <p:sp>
        <p:nvSpPr>
          <p:cNvPr id="5" name="Slide Number Placeholder 4"/>
          <p:cNvSpPr>
            <a:spLocks noGrp="1"/>
          </p:cNvSpPr>
          <p:nvPr>
            <p:ph type="sldNum" sz="quarter" idx="4"/>
          </p:nvPr>
        </p:nvSpPr>
        <p:spPr/>
        <p:txBody>
          <a:bodyPr/>
          <a:lstStyle/>
          <a:p>
            <a:fld id="{5853B473-0271-47CF-900A-D77E281FB591}" type="slidenum">
              <a:rPr lang="en-US" smtClean="0">
                <a:solidFill>
                  <a:schemeClr val="tx1"/>
                </a:solidFill>
              </a:rPr>
              <a:pPr/>
              <a:t>1</a:t>
            </a:fld>
            <a:endParaRPr lang="en-US" dirty="0">
              <a:solidFill>
                <a:schemeClr val="tx1"/>
              </a:solidFill>
            </a:endParaRPr>
          </a:p>
        </p:txBody>
      </p:sp>
    </p:spTree>
    <p:extLst>
      <p:ext uri="{BB962C8B-B14F-4D97-AF65-F5344CB8AC3E}">
        <p14:creationId xmlns:p14="http://schemas.microsoft.com/office/powerpoint/2010/main" val="10265357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extBox 19"/>
          <p:cNvSpPr txBox="1"/>
          <p:nvPr/>
        </p:nvSpPr>
        <p:spPr>
          <a:xfrm>
            <a:off x="1068845" y="4255745"/>
            <a:ext cx="3594001" cy="461665"/>
          </a:xfrm>
          <a:prstGeom prst="rect">
            <a:avLst/>
          </a:prstGeom>
          <a:noFill/>
        </p:spPr>
        <p:txBody>
          <a:bodyPr wrap="square" rtlCol="0">
            <a:spAutoFit/>
          </a:bodyPr>
          <a:lstStyle/>
          <a:p>
            <a:pPr algn="ctr"/>
            <a:r>
              <a:rPr lang="en-US" sz="2400" b="1" u="sng" dirty="0">
                <a:solidFill>
                  <a:schemeClr val="tx2"/>
                </a:solidFill>
              </a:rPr>
              <a:t>Value </a:t>
            </a:r>
            <a:r>
              <a:rPr lang="en-US" sz="2400" b="1" u="sng" dirty="0" smtClean="0">
                <a:solidFill>
                  <a:schemeClr val="tx2"/>
                </a:solidFill>
              </a:rPr>
              <a:t>Proposition</a:t>
            </a:r>
            <a:endParaRPr lang="en-US" sz="2400" b="1" u="sng" dirty="0">
              <a:solidFill>
                <a:schemeClr val="tx2"/>
              </a:solidFill>
            </a:endParaRPr>
          </a:p>
        </p:txBody>
      </p:sp>
      <p:sp>
        <p:nvSpPr>
          <p:cNvPr id="3" name="Title 2"/>
          <p:cNvSpPr>
            <a:spLocks noGrp="1"/>
          </p:cNvSpPr>
          <p:nvPr>
            <p:ph type="title"/>
          </p:nvPr>
        </p:nvSpPr>
        <p:spPr>
          <a:xfrm>
            <a:off x="1540406" y="46557"/>
            <a:ext cx="9111188" cy="650887"/>
          </a:xfrm>
        </p:spPr>
        <p:txBody>
          <a:bodyPr>
            <a:noAutofit/>
          </a:bodyPr>
          <a:lstStyle/>
          <a:p>
            <a:pPr algn="ctr"/>
            <a:r>
              <a:rPr lang="en-US" dirty="0"/>
              <a:t>QUAD RRIO AMPLIFIER </a:t>
            </a:r>
            <a:endParaRPr lang="en-US" sz="2400" dirty="0">
              <a:latin typeface="Arial" panose="020B0604020202020204" pitchFamily="34" charset="0"/>
              <a:cs typeface="Arial" panose="020B0604020202020204" pitchFamily="34" charset="0"/>
            </a:endParaRPr>
          </a:p>
        </p:txBody>
      </p:sp>
      <p:sp>
        <p:nvSpPr>
          <p:cNvPr id="9" name="TextBox 8"/>
          <p:cNvSpPr txBox="1"/>
          <p:nvPr/>
        </p:nvSpPr>
        <p:spPr>
          <a:xfrm>
            <a:off x="2203516" y="856560"/>
            <a:ext cx="1324658" cy="461665"/>
          </a:xfrm>
          <a:prstGeom prst="rect">
            <a:avLst/>
          </a:prstGeom>
          <a:noFill/>
        </p:spPr>
        <p:txBody>
          <a:bodyPr wrap="none" rtlCol="0">
            <a:spAutoFit/>
          </a:bodyPr>
          <a:lstStyle/>
          <a:p>
            <a:pPr algn="ctr"/>
            <a:r>
              <a:rPr lang="en-US" sz="2400" b="1" u="sng" dirty="0" smtClean="0">
                <a:solidFill>
                  <a:schemeClr val="tx2"/>
                </a:solidFill>
              </a:rPr>
              <a:t>Features</a:t>
            </a:r>
            <a:endParaRPr lang="en-US" sz="2400" b="1" u="sng" dirty="0">
              <a:solidFill>
                <a:schemeClr val="tx2"/>
              </a:solidFill>
            </a:endParaRPr>
          </a:p>
        </p:txBody>
      </p:sp>
      <p:sp>
        <p:nvSpPr>
          <p:cNvPr id="17" name="TextBox 16"/>
          <p:cNvSpPr txBox="1"/>
          <p:nvPr/>
        </p:nvSpPr>
        <p:spPr>
          <a:xfrm>
            <a:off x="1984033" y="2482518"/>
            <a:ext cx="1763624" cy="461665"/>
          </a:xfrm>
          <a:prstGeom prst="rect">
            <a:avLst/>
          </a:prstGeom>
          <a:noFill/>
        </p:spPr>
        <p:txBody>
          <a:bodyPr wrap="none" rtlCol="0">
            <a:spAutoFit/>
          </a:bodyPr>
          <a:lstStyle/>
          <a:p>
            <a:r>
              <a:rPr lang="en-US" sz="2400" b="1" u="sng" dirty="0">
                <a:solidFill>
                  <a:schemeClr val="tx2"/>
                </a:solidFill>
              </a:rPr>
              <a:t>Applications</a:t>
            </a:r>
          </a:p>
        </p:txBody>
      </p:sp>
      <p:sp>
        <p:nvSpPr>
          <p:cNvPr id="8" name="Rectangle 7"/>
          <p:cNvSpPr/>
          <p:nvPr/>
        </p:nvSpPr>
        <p:spPr>
          <a:xfrm>
            <a:off x="247727" y="1392540"/>
            <a:ext cx="5236236" cy="1015663"/>
          </a:xfrm>
          <a:prstGeom prst="rect">
            <a:avLst/>
          </a:prstGeom>
        </p:spPr>
        <p:txBody>
          <a:bodyPr wrap="square">
            <a:spAutoFit/>
          </a:bodyPr>
          <a:lstStyle/>
          <a:p>
            <a:pPr marL="285750" indent="-285750" fontAlgn="t">
              <a:buFont typeface="Arial" panose="020B0604020202020204" pitchFamily="34" charset="0"/>
              <a:buChar char="•"/>
            </a:pPr>
            <a:r>
              <a:rPr lang="en-US" sz="1200" dirty="0">
                <a:solidFill>
                  <a:srgbClr val="14477D"/>
                </a:solidFill>
                <a:latin typeface="Arial" panose="020B0604020202020204" pitchFamily="34" charset="0"/>
                <a:cs typeface="Arial" panose="020B0604020202020204" pitchFamily="34" charset="0"/>
              </a:rPr>
              <a:t>Good cost to performance Ratio with a migration path to higher speeds or lower current </a:t>
            </a:r>
          </a:p>
          <a:p>
            <a:pPr marL="285750" indent="-285750" fontAlgn="ctr">
              <a:buFont typeface="Arial" panose="020B0604020202020204" pitchFamily="34" charset="0"/>
              <a:buChar char="•"/>
            </a:pPr>
            <a:r>
              <a:rPr lang="en-US" sz="1200" dirty="0">
                <a:solidFill>
                  <a:srgbClr val="14477D"/>
                </a:solidFill>
                <a:latin typeface="Arial" panose="020B0604020202020204" pitchFamily="34" charset="0"/>
                <a:cs typeface="Arial" panose="020B0604020202020204" pitchFamily="34" charset="0"/>
              </a:rPr>
              <a:t>Low Quiescent current &amp; low Operating voltage </a:t>
            </a:r>
          </a:p>
          <a:p>
            <a:pPr marL="285750" indent="-285750" fontAlgn="ctr">
              <a:buFont typeface="Arial" panose="020B0604020202020204" pitchFamily="34" charset="0"/>
              <a:buChar char="•"/>
            </a:pPr>
            <a:r>
              <a:rPr lang="en-US" sz="1200" dirty="0">
                <a:solidFill>
                  <a:srgbClr val="14477D"/>
                </a:solidFill>
                <a:latin typeface="Arial" panose="020B0604020202020204" pitchFamily="34" charset="0"/>
                <a:cs typeface="Arial" panose="020B0604020202020204" pitchFamily="34" charset="0"/>
              </a:rPr>
              <a:t>Rail to Rail In/Out </a:t>
            </a:r>
          </a:p>
          <a:p>
            <a:pPr marL="285750" indent="-285750" fontAlgn="ctr">
              <a:buFont typeface="Arial" panose="020B0604020202020204" pitchFamily="34" charset="0"/>
              <a:buChar char="•"/>
            </a:pPr>
            <a:r>
              <a:rPr lang="en-US" sz="1200" dirty="0">
                <a:solidFill>
                  <a:srgbClr val="14477D"/>
                </a:solidFill>
                <a:latin typeface="Arial" panose="020B0604020202020204" pitchFamily="34" charset="0"/>
                <a:cs typeface="Arial" panose="020B0604020202020204" pitchFamily="34" charset="0"/>
              </a:rPr>
              <a:t>Single, Dual and Quad in Smaller Packages</a:t>
            </a:r>
          </a:p>
        </p:txBody>
      </p:sp>
      <p:sp>
        <p:nvSpPr>
          <p:cNvPr id="82" name="Text Box 15"/>
          <p:cNvSpPr txBox="1">
            <a:spLocks noChangeArrowheads="1"/>
          </p:cNvSpPr>
          <p:nvPr/>
        </p:nvSpPr>
        <p:spPr bwMode="auto">
          <a:xfrm>
            <a:off x="1555518" y="3018498"/>
            <a:ext cx="2620654" cy="11629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miter lim="800000"/>
                <a:headEnd/>
                <a:tailEnd/>
              </a14:hiddenLine>
            </a:ext>
          </a:extLst>
        </p:spPr>
        <p:txBody>
          <a:bodyPr lIns="0" rIns="0"/>
          <a:lstStyle>
            <a:lvl1pPr marL="57150" indent="-57150" eaLnBrk="0" hangingPunct="0">
              <a:spcBef>
                <a:spcPct val="20000"/>
              </a:spcBef>
              <a:buFont typeface="Arial" pitchFamily="34" charset="0"/>
              <a:buChar char="•"/>
              <a:defRPr sz="3200">
                <a:solidFill>
                  <a:srgbClr val="3C5583"/>
                </a:solidFill>
                <a:latin typeface="Franklin Gothic Medium" pitchFamily="34" charset="0"/>
              </a:defRPr>
            </a:lvl1pPr>
            <a:lvl2pPr marL="742950" indent="-285750" eaLnBrk="0" hangingPunct="0">
              <a:spcBef>
                <a:spcPct val="20000"/>
              </a:spcBef>
              <a:buFont typeface="Arial" pitchFamily="34" charset="0"/>
              <a:buChar char="–"/>
              <a:defRPr sz="2800">
                <a:solidFill>
                  <a:srgbClr val="595959"/>
                </a:solidFill>
                <a:latin typeface="Franklin Gothic Medium" pitchFamily="34" charset="0"/>
              </a:defRPr>
            </a:lvl2pPr>
            <a:lvl3pPr marL="1143000" indent="-228600" eaLnBrk="0" hangingPunct="0">
              <a:spcBef>
                <a:spcPct val="20000"/>
              </a:spcBef>
              <a:buFont typeface="Arial" pitchFamily="34" charset="0"/>
              <a:buChar char="•"/>
              <a:defRPr sz="2400">
                <a:solidFill>
                  <a:srgbClr val="7F7F7F"/>
                </a:solidFill>
                <a:latin typeface="Franklin Gothic Medium" pitchFamily="34" charset="0"/>
              </a:defRPr>
            </a:lvl3pPr>
            <a:lvl4pPr marL="1600200" indent="-228600" eaLnBrk="0" hangingPunct="0">
              <a:spcBef>
                <a:spcPct val="20000"/>
              </a:spcBef>
              <a:buFont typeface="Arial" pitchFamily="34" charset="0"/>
              <a:buChar char="–"/>
              <a:defRPr sz="2000">
                <a:solidFill>
                  <a:srgbClr val="7F7F7F"/>
                </a:solidFill>
                <a:latin typeface="Franklin Gothic Medium" pitchFamily="34" charset="0"/>
              </a:defRPr>
            </a:lvl4pPr>
            <a:lvl5pPr marL="2057400" indent="-228600" eaLnBrk="0" hangingPunct="0">
              <a:spcBef>
                <a:spcPct val="20000"/>
              </a:spcBef>
              <a:buFont typeface="Arial" pitchFamily="34" charset="0"/>
              <a:buChar char="»"/>
              <a:defRPr sz="2000">
                <a:solidFill>
                  <a:srgbClr val="7F7F7F"/>
                </a:solidFill>
                <a:latin typeface="Franklin Gothic Medium" pitchFamily="34" charset="0"/>
              </a:defRPr>
            </a:lvl5pPr>
            <a:lvl6pPr marL="2514600" indent="-228600" eaLnBrk="0" fontAlgn="base" hangingPunct="0">
              <a:spcBef>
                <a:spcPct val="20000"/>
              </a:spcBef>
              <a:spcAft>
                <a:spcPct val="0"/>
              </a:spcAft>
              <a:buFont typeface="Arial" pitchFamily="34" charset="0"/>
              <a:buChar char="»"/>
              <a:defRPr sz="2000">
                <a:solidFill>
                  <a:srgbClr val="7F7F7F"/>
                </a:solidFill>
                <a:latin typeface="Franklin Gothic Medium" pitchFamily="34" charset="0"/>
              </a:defRPr>
            </a:lvl6pPr>
            <a:lvl7pPr marL="2971800" indent="-228600" eaLnBrk="0" fontAlgn="base" hangingPunct="0">
              <a:spcBef>
                <a:spcPct val="20000"/>
              </a:spcBef>
              <a:spcAft>
                <a:spcPct val="0"/>
              </a:spcAft>
              <a:buFont typeface="Arial" pitchFamily="34" charset="0"/>
              <a:buChar char="»"/>
              <a:defRPr sz="2000">
                <a:solidFill>
                  <a:srgbClr val="7F7F7F"/>
                </a:solidFill>
                <a:latin typeface="Franklin Gothic Medium" pitchFamily="34" charset="0"/>
              </a:defRPr>
            </a:lvl7pPr>
            <a:lvl8pPr marL="3429000" indent="-228600" eaLnBrk="0" fontAlgn="base" hangingPunct="0">
              <a:spcBef>
                <a:spcPct val="20000"/>
              </a:spcBef>
              <a:spcAft>
                <a:spcPct val="0"/>
              </a:spcAft>
              <a:buFont typeface="Arial" pitchFamily="34" charset="0"/>
              <a:buChar char="»"/>
              <a:defRPr sz="2000">
                <a:solidFill>
                  <a:srgbClr val="7F7F7F"/>
                </a:solidFill>
                <a:latin typeface="Franklin Gothic Medium" pitchFamily="34" charset="0"/>
              </a:defRPr>
            </a:lvl8pPr>
            <a:lvl9pPr marL="3886200" indent="-228600" eaLnBrk="0" fontAlgn="base" hangingPunct="0">
              <a:spcBef>
                <a:spcPct val="20000"/>
              </a:spcBef>
              <a:spcAft>
                <a:spcPct val="0"/>
              </a:spcAft>
              <a:buFont typeface="Arial" pitchFamily="34" charset="0"/>
              <a:buChar char="»"/>
              <a:defRPr sz="2000">
                <a:solidFill>
                  <a:srgbClr val="7F7F7F"/>
                </a:solidFill>
                <a:latin typeface="Franklin Gothic Medium" pitchFamily="34" charset="0"/>
              </a:defRPr>
            </a:lvl9pPr>
          </a:lstStyle>
          <a:p>
            <a:pPr marL="342900" indent="-342900"/>
            <a:r>
              <a:rPr lang="en-US" sz="1200" dirty="0">
                <a:solidFill>
                  <a:srgbClr val="14477D"/>
                </a:solidFill>
                <a:latin typeface="Arial" panose="020B0604020202020204" pitchFamily="34" charset="0"/>
                <a:cs typeface="Arial" panose="020B0604020202020204" pitchFamily="34" charset="0"/>
              </a:rPr>
              <a:t>Automotive</a:t>
            </a:r>
          </a:p>
          <a:p>
            <a:pPr marL="342900" indent="-342900"/>
            <a:r>
              <a:rPr lang="en-US" sz="1200" dirty="0">
                <a:solidFill>
                  <a:srgbClr val="14477D"/>
                </a:solidFill>
                <a:latin typeface="Arial" panose="020B0604020202020204" pitchFamily="34" charset="0"/>
                <a:cs typeface="Arial" panose="020B0604020202020204" pitchFamily="34" charset="0"/>
              </a:rPr>
              <a:t>Current Sensing</a:t>
            </a:r>
          </a:p>
          <a:p>
            <a:pPr marL="342900" indent="-342900"/>
            <a:r>
              <a:rPr lang="en-US" sz="1200" dirty="0">
                <a:solidFill>
                  <a:srgbClr val="14477D"/>
                </a:solidFill>
                <a:latin typeface="Arial" panose="020B0604020202020204" pitchFamily="34" charset="0"/>
                <a:cs typeface="Arial" panose="020B0604020202020204" pitchFamily="34" charset="0"/>
              </a:rPr>
              <a:t>Sensor Signal Conditioning</a:t>
            </a:r>
          </a:p>
          <a:p>
            <a:pPr marL="342900" indent="-342900"/>
            <a:r>
              <a:rPr lang="en-US" sz="1200" dirty="0">
                <a:solidFill>
                  <a:srgbClr val="14477D"/>
                </a:solidFill>
                <a:latin typeface="Arial" panose="020B0604020202020204" pitchFamily="34" charset="0"/>
                <a:cs typeface="Arial" panose="020B0604020202020204" pitchFamily="34" charset="0"/>
              </a:rPr>
              <a:t>Consumer</a:t>
            </a:r>
          </a:p>
          <a:p>
            <a:pPr marL="800100" lvl="1" indent="-342900">
              <a:buFont typeface="Arial" panose="020B0604020202020204" pitchFamily="34" charset="0"/>
              <a:buChar char="•"/>
            </a:pPr>
            <a:r>
              <a:rPr lang="en-US" sz="1200" dirty="0">
                <a:solidFill>
                  <a:srgbClr val="14477D"/>
                </a:solidFill>
                <a:latin typeface="Arial" panose="020B0604020202020204" pitchFamily="34" charset="0"/>
                <a:cs typeface="Arial" panose="020B0604020202020204" pitchFamily="34" charset="0"/>
              </a:rPr>
              <a:t>Battery Powered/Portable</a:t>
            </a:r>
          </a:p>
          <a:p>
            <a:pPr>
              <a:spcBef>
                <a:spcPct val="0"/>
              </a:spcBef>
              <a:buClr>
                <a:schemeClr val="tx1"/>
              </a:buClr>
              <a:buSzPct val="80000"/>
              <a:buFont typeface="Wingdings" panose="05000000000000000000" pitchFamily="2" charset="2"/>
              <a:buChar char="ü"/>
            </a:pPr>
            <a:endParaRPr lang="en-US" altLang="en-US" sz="1200" dirty="0">
              <a:solidFill>
                <a:srgbClr val="14477D"/>
              </a:solidFill>
              <a:latin typeface="Arial" panose="020B0604020202020204" pitchFamily="34" charset="0"/>
              <a:cs typeface="Arial" panose="020B0604020202020204" pitchFamily="34" charset="0"/>
            </a:endParaRPr>
          </a:p>
        </p:txBody>
      </p:sp>
      <p:sp>
        <p:nvSpPr>
          <p:cNvPr id="51" name="Rectangle 50"/>
          <p:cNvSpPr/>
          <p:nvPr/>
        </p:nvSpPr>
        <p:spPr>
          <a:xfrm>
            <a:off x="970354" y="4752538"/>
            <a:ext cx="3790983" cy="1938992"/>
          </a:xfrm>
          <a:prstGeom prst="rect">
            <a:avLst/>
          </a:prstGeom>
        </p:spPr>
        <p:txBody>
          <a:bodyPr wrap="square">
            <a:spAutoFit/>
          </a:bodyPr>
          <a:lstStyle/>
          <a:p>
            <a:pPr marL="285750" indent="-285750" fontAlgn="ctr">
              <a:buFont typeface="Arial" panose="020B0604020202020204" pitchFamily="34" charset="0"/>
              <a:buChar char="•"/>
            </a:pPr>
            <a:r>
              <a:rPr lang="en-US" sz="1200" dirty="0" smtClean="0">
                <a:solidFill>
                  <a:srgbClr val="14477D"/>
                </a:solidFill>
                <a:latin typeface="Arial" panose="020B0604020202020204" pitchFamily="34" charset="0"/>
                <a:cs typeface="Arial" panose="020B0604020202020204" pitchFamily="34" charset="0"/>
              </a:rPr>
              <a:t>Low </a:t>
            </a:r>
            <a:r>
              <a:rPr lang="en-US" sz="1200" dirty="0">
                <a:solidFill>
                  <a:srgbClr val="14477D"/>
                </a:solidFill>
                <a:latin typeface="Arial" panose="020B0604020202020204" pitchFamily="34" charset="0"/>
                <a:cs typeface="Arial" panose="020B0604020202020204" pitchFamily="34" charset="0"/>
              </a:rPr>
              <a:t>offset voltage, without </a:t>
            </a:r>
            <a:r>
              <a:rPr lang="en-US" sz="1200" dirty="0" smtClean="0">
                <a:solidFill>
                  <a:srgbClr val="14477D"/>
                </a:solidFill>
                <a:latin typeface="Arial" panose="020B0604020202020204" pitchFamily="34" charset="0"/>
                <a:cs typeface="Arial" panose="020B0604020202020204" pitchFamily="34" charset="0"/>
              </a:rPr>
              <a:t>sacrificing </a:t>
            </a:r>
            <a:r>
              <a:rPr lang="en-US" sz="1200" dirty="0">
                <a:solidFill>
                  <a:srgbClr val="14477D"/>
                </a:solidFill>
                <a:latin typeface="Arial" panose="020B0604020202020204" pitchFamily="34" charset="0"/>
                <a:cs typeface="Arial" panose="020B0604020202020204" pitchFamily="34" charset="0"/>
              </a:rPr>
              <a:t>the performance or paying the premium of the precision op amps. These families allow engineers migrate up or down the GBWP range based on the application need </a:t>
            </a:r>
          </a:p>
          <a:p>
            <a:pPr marL="285750" indent="-285750" fontAlgn="ctr">
              <a:buFont typeface="Arial" panose="020B0604020202020204" pitchFamily="34" charset="0"/>
              <a:buChar char="•"/>
            </a:pPr>
            <a:r>
              <a:rPr lang="en-US" sz="1200" dirty="0">
                <a:solidFill>
                  <a:srgbClr val="14477D"/>
                </a:solidFill>
                <a:latin typeface="Arial" panose="020B0604020202020204" pitchFamily="34" charset="0"/>
                <a:cs typeface="Arial" panose="020B0604020202020204" pitchFamily="34" charset="0"/>
              </a:rPr>
              <a:t>Low power consumption</a:t>
            </a:r>
          </a:p>
          <a:p>
            <a:pPr marL="285750" indent="-285750">
              <a:buFont typeface="Arial" panose="020B0604020202020204" pitchFamily="34" charset="0"/>
              <a:buChar char="•"/>
            </a:pPr>
            <a:r>
              <a:rPr lang="en-US" sz="1200" dirty="0">
                <a:solidFill>
                  <a:srgbClr val="14477D"/>
                </a:solidFill>
                <a:latin typeface="Arial" panose="020B0604020202020204" pitchFamily="34" charset="0"/>
                <a:cs typeface="Arial" panose="020B0604020202020204" pitchFamily="34" charset="0"/>
              </a:rPr>
              <a:t>Input/output voltage swings closer to the supply rails, without any degradation in the output </a:t>
            </a:r>
          </a:p>
          <a:p>
            <a:pPr marL="285750" indent="-285750" fontAlgn="ctr">
              <a:buFont typeface="Arial" panose="020B0604020202020204" pitchFamily="34" charset="0"/>
              <a:buChar char="•"/>
            </a:pPr>
            <a:r>
              <a:rPr lang="en-US" sz="1200" dirty="0">
                <a:solidFill>
                  <a:srgbClr val="14477D"/>
                </a:solidFill>
                <a:latin typeface="Arial" panose="020B0604020202020204" pitchFamily="34" charset="0"/>
                <a:cs typeface="Arial" panose="020B0604020202020204" pitchFamily="34" charset="0"/>
              </a:rPr>
              <a:t>Multiple configurations allow to implement filters, gain stages etc. in a small form factors</a:t>
            </a:r>
          </a:p>
        </p:txBody>
      </p:sp>
      <p:sp>
        <p:nvSpPr>
          <p:cNvPr id="25" name="TextBox 24"/>
          <p:cNvSpPr txBox="1"/>
          <p:nvPr/>
        </p:nvSpPr>
        <p:spPr>
          <a:xfrm>
            <a:off x="6855121" y="1273486"/>
            <a:ext cx="3587842" cy="461665"/>
          </a:xfrm>
          <a:prstGeom prst="rect">
            <a:avLst/>
          </a:prstGeom>
          <a:noFill/>
        </p:spPr>
        <p:txBody>
          <a:bodyPr wrap="none" rtlCol="0">
            <a:spAutoFit/>
          </a:bodyPr>
          <a:lstStyle/>
          <a:p>
            <a:pPr algn="ctr"/>
            <a:r>
              <a:rPr lang="en-US" sz="2400" b="1" u="sng" dirty="0" smtClean="0">
                <a:solidFill>
                  <a:schemeClr val="tx2"/>
                </a:solidFill>
              </a:rPr>
              <a:t>Application Block Diagram</a:t>
            </a:r>
            <a:endParaRPr lang="en-US" sz="2400" b="1" u="sng" dirty="0">
              <a:solidFill>
                <a:schemeClr val="tx2"/>
              </a:solidFill>
            </a:endParaRPr>
          </a:p>
        </p:txBody>
      </p:sp>
      <p:pic>
        <p:nvPicPr>
          <p:cNvPr id="26" name="Picture 25"/>
          <p:cNvPicPr>
            <a:picLocks noChangeAspect="1"/>
          </p:cNvPicPr>
          <p:nvPr/>
        </p:nvPicPr>
        <p:blipFill>
          <a:blip r:embed="rId2"/>
          <a:stretch>
            <a:fillRect/>
          </a:stretch>
        </p:blipFill>
        <p:spPr>
          <a:xfrm>
            <a:off x="6775884" y="1779890"/>
            <a:ext cx="3746317" cy="1508669"/>
          </a:xfrm>
          <a:prstGeom prst="rect">
            <a:avLst/>
          </a:prstGeom>
        </p:spPr>
      </p:pic>
      <p:sp>
        <p:nvSpPr>
          <p:cNvPr id="27" name="TextBox 26"/>
          <p:cNvSpPr txBox="1"/>
          <p:nvPr/>
        </p:nvSpPr>
        <p:spPr>
          <a:xfrm>
            <a:off x="6466561" y="3210645"/>
            <a:ext cx="4800600" cy="338554"/>
          </a:xfrm>
          <a:prstGeom prst="rect">
            <a:avLst/>
          </a:prstGeom>
          <a:noFill/>
        </p:spPr>
        <p:txBody>
          <a:bodyPr wrap="square" rtlCol="0">
            <a:spAutoFit/>
          </a:bodyPr>
          <a:lstStyle/>
          <a:p>
            <a:r>
              <a:rPr lang="en-US" sz="1600" dirty="0" smtClean="0"/>
              <a:t>Unity Gain Buffer Stage for Sampling with ADC</a:t>
            </a:r>
            <a:endParaRPr lang="en-US" sz="1600" dirty="0"/>
          </a:p>
        </p:txBody>
      </p:sp>
      <p:sp>
        <p:nvSpPr>
          <p:cNvPr id="28" name="TextBox 27"/>
          <p:cNvSpPr txBox="1"/>
          <p:nvPr/>
        </p:nvSpPr>
        <p:spPr>
          <a:xfrm>
            <a:off x="5821362" y="3480864"/>
            <a:ext cx="5655360" cy="2400657"/>
          </a:xfrm>
          <a:prstGeom prst="rect">
            <a:avLst/>
          </a:prstGeom>
          <a:noFill/>
        </p:spPr>
        <p:txBody>
          <a:bodyPr wrap="square" rtlCol="0">
            <a:spAutoFit/>
          </a:bodyPr>
          <a:lstStyle/>
          <a:p>
            <a:r>
              <a:rPr lang="en-US" sz="1000" dirty="0" smtClean="0"/>
              <a:t>Interfacing </a:t>
            </a:r>
            <a:r>
              <a:rPr lang="en-US" sz="1000" dirty="0"/>
              <a:t>a high impedance sensor’s output to a relatively low−impedance ADC input usually requires an intermediate stage to avoid unwanted interference of the two devices, and this stage needs to have a high input impedance, a low output impedance and high output current. The unity gain buffer is recommended here (Figure 29).The ADC’s internal sampling capacitor requires a buffer front−end to recharge it faster than the sampling time, and this problem is even worse if more channels are sampled by the same ADC using an internal multiplexer. In order to achieve a settling time shorter than the multiplexed sampling rate, an RC stage is recommended between the buffer and the ADC input. The R resistor’s value should be low enough to charge the capacitor quickly, but at the same time large enough to isolate the capacitive load from the </a:t>
            </a:r>
            <a:r>
              <a:rPr lang="en-US" sz="1000" dirty="0" err="1"/>
              <a:t>opamp’s</a:t>
            </a:r>
            <a:r>
              <a:rPr lang="en-US" sz="1000" dirty="0"/>
              <a:t> output to preserve phase margin. When transients are generated by the sensor’s output, first the two </a:t>
            </a:r>
            <a:r>
              <a:rPr lang="en-US" sz="1000" dirty="0" err="1"/>
              <a:t>opamp’s</a:t>
            </a:r>
            <a:r>
              <a:rPr lang="en-US" sz="1000" dirty="0"/>
              <a:t> inputs see a high differential voltage between them, then the output settles and brings the inverting input back to the correct voltage. To successfully accommodate for example a 0.1 V to 4 V sensor signal, the </a:t>
            </a:r>
            <a:r>
              <a:rPr lang="en-US" sz="1000" dirty="0" err="1"/>
              <a:t>opamp’s</a:t>
            </a:r>
            <a:r>
              <a:rPr lang="en-US" sz="1000" dirty="0"/>
              <a:t> differential input range of the NCS(V) 20081/2/4 series is close to the supply range VDD−VSS, and the output will match the input. The differential input voltage is limited only by the ESD protection structure and not by back−to−back diodes between inputs.</a:t>
            </a:r>
          </a:p>
        </p:txBody>
      </p:sp>
    </p:spTree>
    <p:extLst>
      <p:ext uri="{BB962C8B-B14F-4D97-AF65-F5344CB8AC3E}">
        <p14:creationId xmlns:p14="http://schemas.microsoft.com/office/powerpoint/2010/main" val="25211157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 name="TextBox 161"/>
          <p:cNvSpPr txBox="1"/>
          <p:nvPr/>
        </p:nvSpPr>
        <p:spPr>
          <a:xfrm>
            <a:off x="4276015" y="-30327"/>
            <a:ext cx="3412729" cy="461665"/>
          </a:xfrm>
          <a:prstGeom prst="rect">
            <a:avLst/>
          </a:prstGeom>
          <a:noFill/>
        </p:spPr>
        <p:txBody>
          <a:bodyPr wrap="none" rtlCol="0">
            <a:spAutoFit/>
          </a:bodyPr>
          <a:lstStyle/>
          <a:p>
            <a:r>
              <a:rPr lang="en-US" sz="2400" b="1" u="sng" dirty="0" smtClean="0">
                <a:solidFill>
                  <a:schemeClr val="tx2"/>
                </a:solidFill>
              </a:rPr>
              <a:t>Existing Product Portfolio</a:t>
            </a:r>
            <a:endParaRPr lang="en-US" sz="2400" b="1" u="sng" dirty="0">
              <a:solidFill>
                <a:schemeClr val="tx2"/>
              </a:solidFill>
            </a:endParaRPr>
          </a:p>
        </p:txBody>
      </p:sp>
      <p:sp>
        <p:nvSpPr>
          <p:cNvPr id="128" name="TextBox 127"/>
          <p:cNvSpPr txBox="1"/>
          <p:nvPr/>
        </p:nvSpPr>
        <p:spPr>
          <a:xfrm>
            <a:off x="4429274" y="3392665"/>
            <a:ext cx="3351880" cy="461665"/>
          </a:xfrm>
          <a:prstGeom prst="rect">
            <a:avLst/>
          </a:prstGeom>
          <a:noFill/>
        </p:spPr>
        <p:txBody>
          <a:bodyPr wrap="none" rtlCol="0">
            <a:spAutoFit/>
          </a:bodyPr>
          <a:lstStyle/>
          <a:p>
            <a:r>
              <a:rPr lang="en-US" sz="2400" b="1" u="sng" dirty="0" smtClean="0">
                <a:solidFill>
                  <a:schemeClr val="tx2"/>
                </a:solidFill>
              </a:rPr>
              <a:t>Competitive Comparison</a:t>
            </a:r>
            <a:endParaRPr lang="en-US" sz="2400" b="1" u="sng" dirty="0">
              <a:solidFill>
                <a:schemeClr val="tx2"/>
              </a:solidFill>
            </a:endParaRPr>
          </a:p>
        </p:txBody>
      </p:sp>
      <p:grpSp>
        <p:nvGrpSpPr>
          <p:cNvPr id="2" name="Group 1"/>
          <p:cNvGrpSpPr/>
          <p:nvPr/>
        </p:nvGrpSpPr>
        <p:grpSpPr>
          <a:xfrm>
            <a:off x="1828286" y="530130"/>
            <a:ext cx="8308186" cy="2870592"/>
            <a:chOff x="580498" y="887326"/>
            <a:chExt cx="10719082" cy="5261699"/>
          </a:xfrm>
        </p:grpSpPr>
        <p:grpSp>
          <p:nvGrpSpPr>
            <p:cNvPr id="124" name="Group 123"/>
            <p:cNvGrpSpPr>
              <a:grpSpLocks noChangeAspect="1"/>
            </p:cNvGrpSpPr>
            <p:nvPr/>
          </p:nvGrpSpPr>
          <p:grpSpPr>
            <a:xfrm>
              <a:off x="580498" y="887326"/>
              <a:ext cx="10719082" cy="5261699"/>
              <a:chOff x="73609" y="1060156"/>
              <a:chExt cx="8957702" cy="4397086"/>
            </a:xfrm>
          </p:grpSpPr>
          <p:cxnSp>
            <p:nvCxnSpPr>
              <p:cNvPr id="125" name="Straight Arrow Connector 124"/>
              <p:cNvCxnSpPr>
                <a:cxnSpLocks noChangeAspect="1"/>
              </p:cNvCxnSpPr>
              <p:nvPr/>
            </p:nvCxnSpPr>
            <p:spPr>
              <a:xfrm flipV="1">
                <a:off x="376708" y="1060156"/>
                <a:ext cx="0" cy="3898245"/>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26" name="Straight Arrow Connector 125"/>
              <p:cNvCxnSpPr>
                <a:cxnSpLocks noChangeAspect="1"/>
              </p:cNvCxnSpPr>
              <p:nvPr/>
            </p:nvCxnSpPr>
            <p:spPr>
              <a:xfrm>
                <a:off x="376708" y="4945034"/>
                <a:ext cx="8654603" cy="0"/>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127" name="TextBox 126"/>
              <p:cNvSpPr txBox="1">
                <a:spLocks noChangeAspect="1"/>
              </p:cNvSpPr>
              <p:nvPr/>
            </p:nvSpPr>
            <p:spPr>
              <a:xfrm>
                <a:off x="3574241" y="4985798"/>
                <a:ext cx="2817984" cy="471444"/>
              </a:xfrm>
              <a:prstGeom prst="rect">
                <a:avLst/>
              </a:prstGeom>
              <a:noFill/>
            </p:spPr>
            <p:txBody>
              <a:bodyPr wrap="square" lIns="0" tIns="0" rIns="0" bIns="0" rtlCol="0">
                <a:spAutoFit/>
              </a:bodyPr>
              <a:lstStyle/>
              <a:p>
                <a:r>
                  <a:rPr lang="en-US" sz="2000" dirty="0" smtClean="0">
                    <a:latin typeface="Arial Narrow" panose="020B0606020202030204" pitchFamily="34" charset="0"/>
                  </a:rPr>
                  <a:t>Gain </a:t>
                </a:r>
                <a:r>
                  <a:rPr lang="en-US" sz="2000" dirty="0">
                    <a:latin typeface="Arial Narrow" panose="020B0606020202030204" pitchFamily="34" charset="0"/>
                  </a:rPr>
                  <a:t>Bandwidth Product</a:t>
                </a:r>
              </a:p>
            </p:txBody>
          </p:sp>
          <p:sp>
            <p:nvSpPr>
              <p:cNvPr id="130" name="Rounded Rectangle 129"/>
              <p:cNvSpPr>
                <a:spLocks noChangeAspect="1"/>
              </p:cNvSpPr>
              <p:nvPr/>
            </p:nvSpPr>
            <p:spPr bwMode="auto">
              <a:xfrm>
                <a:off x="6775466" y="1572040"/>
                <a:ext cx="2133600" cy="516012"/>
              </a:xfrm>
              <a:prstGeom prst="roundRect">
                <a:avLst/>
              </a:prstGeom>
              <a:solidFill>
                <a:srgbClr val="92D050"/>
              </a:solidFill>
              <a:ln w="19050" cap="flat" cmpd="sng" algn="ctr">
                <a:solidFill>
                  <a:schemeClr val="accent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algn="ctr"/>
                <a:r>
                  <a:rPr lang="en-US" sz="700" b="1" dirty="0">
                    <a:solidFill>
                      <a:schemeClr val="bg1"/>
                    </a:solidFill>
                    <a:latin typeface="Arial Narrow" panose="020B0606020202030204" pitchFamily="34" charset="0"/>
                    <a:ea typeface="ＭＳ Ｐゴシック" pitchFamily="34" charset="-128"/>
                  </a:rPr>
                  <a:t>NCS2005</a:t>
                </a:r>
              </a:p>
              <a:p>
                <a:pPr algn="ctr"/>
                <a:r>
                  <a:rPr lang="en-US" sz="700" b="1" dirty="0">
                    <a:solidFill>
                      <a:schemeClr val="bg1"/>
                    </a:solidFill>
                    <a:latin typeface="Arial Narrow" panose="020B0606020202030204" pitchFamily="34" charset="0"/>
                    <a:ea typeface="ＭＳ Ｐゴシック" pitchFamily="34" charset="-128"/>
                  </a:rPr>
                  <a:t>8 MHz</a:t>
                </a:r>
                <a:r>
                  <a:rPr lang="en-US" sz="700" b="1" dirty="0" smtClean="0">
                    <a:solidFill>
                      <a:schemeClr val="bg1"/>
                    </a:solidFill>
                    <a:latin typeface="Arial Narrow" panose="020B0606020202030204" pitchFamily="34" charset="0"/>
                    <a:ea typeface="ＭＳ Ｐゴシック" pitchFamily="34" charset="-128"/>
                  </a:rPr>
                  <a:t>, </a:t>
                </a:r>
                <a:r>
                  <a:rPr lang="en-US" sz="700" b="1" dirty="0">
                    <a:solidFill>
                      <a:schemeClr val="bg1"/>
                    </a:solidFill>
                    <a:latin typeface="Arial Narrow" panose="020B0606020202030204" pitchFamily="34" charset="0"/>
                    <a:ea typeface="ＭＳ Ｐゴシック" pitchFamily="34" charset="-128"/>
                  </a:rPr>
                  <a:t>2.2V-32V</a:t>
                </a:r>
                <a:r>
                  <a:rPr lang="en-US" sz="700" b="1" dirty="0" smtClean="0">
                    <a:solidFill>
                      <a:schemeClr val="bg1"/>
                    </a:solidFill>
                    <a:latin typeface="Arial Narrow" panose="020B0606020202030204" pitchFamily="34" charset="0"/>
                    <a:ea typeface="ＭＳ Ｐゴシック" pitchFamily="34" charset="-128"/>
                  </a:rPr>
                  <a:t>,</a:t>
                </a:r>
              </a:p>
              <a:p>
                <a:pPr algn="ctr"/>
                <a:r>
                  <a:rPr lang="en-US" sz="700" b="1" dirty="0" smtClean="0">
                    <a:solidFill>
                      <a:schemeClr val="bg1"/>
                    </a:solidFill>
                    <a:latin typeface="Arial Narrow" panose="020B0606020202030204" pitchFamily="34" charset="0"/>
                    <a:ea typeface="ＭＳ Ｐゴシック" pitchFamily="34" charset="-128"/>
                  </a:rPr>
                  <a:t>   </a:t>
                </a:r>
                <a:r>
                  <a:rPr lang="en-US" sz="700" b="1" dirty="0">
                    <a:solidFill>
                      <a:schemeClr val="bg1"/>
                    </a:solidFill>
                    <a:latin typeface="Arial Narrow" panose="020B0606020202030204" pitchFamily="34" charset="0"/>
                    <a:ea typeface="ＭＳ Ｐゴシック" pitchFamily="34" charset="-128"/>
                  </a:rPr>
                  <a:t>Rail to Rail Output </a:t>
                </a:r>
              </a:p>
            </p:txBody>
          </p:sp>
          <p:sp>
            <p:nvSpPr>
              <p:cNvPr id="131" name="TextBox 130"/>
              <p:cNvSpPr txBox="1">
                <a:spLocks noChangeAspect="1"/>
              </p:cNvSpPr>
              <p:nvPr/>
            </p:nvSpPr>
            <p:spPr>
              <a:xfrm rot="16200000">
                <a:off x="-1008609" y="2541728"/>
                <a:ext cx="2472213" cy="307777"/>
              </a:xfrm>
              <a:prstGeom prst="rect">
                <a:avLst/>
              </a:prstGeom>
              <a:noFill/>
            </p:spPr>
            <p:txBody>
              <a:bodyPr wrap="square" lIns="0" tIns="0" rIns="0" bIns="0" rtlCol="0">
                <a:spAutoFit/>
              </a:bodyPr>
              <a:lstStyle/>
              <a:p>
                <a:r>
                  <a:rPr lang="en-US" sz="2000" dirty="0" smtClean="0">
                    <a:latin typeface="Arial Narrow" panose="020B0606020202030204" pitchFamily="34" charset="0"/>
                  </a:rPr>
                  <a:t>Supply Current  </a:t>
                </a:r>
                <a:endParaRPr lang="en-US" sz="2000" dirty="0">
                  <a:latin typeface="Arial Narrow" panose="020B0606020202030204" pitchFamily="34" charset="0"/>
                </a:endParaRPr>
              </a:p>
            </p:txBody>
          </p:sp>
          <p:sp>
            <p:nvSpPr>
              <p:cNvPr id="132" name="Rounded Rectangle 131"/>
              <p:cNvSpPr>
                <a:spLocks noChangeAspect="1"/>
              </p:cNvSpPr>
              <p:nvPr/>
            </p:nvSpPr>
            <p:spPr bwMode="auto">
              <a:xfrm>
                <a:off x="3034601" y="3323350"/>
                <a:ext cx="2133599" cy="548640"/>
              </a:xfrm>
              <a:prstGeom prst="roundRect">
                <a:avLst/>
              </a:prstGeom>
              <a:solidFill>
                <a:srgbClr val="92D050"/>
              </a:solidFill>
              <a:ln w="19050" cap="flat" cmpd="sng" algn="ctr">
                <a:solidFill>
                  <a:schemeClr val="accent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algn="ctr"/>
                <a:r>
                  <a:rPr lang="en-US" sz="700" b="1" dirty="0">
                    <a:solidFill>
                      <a:schemeClr val="bg1"/>
                    </a:solidFill>
                    <a:latin typeface="Arial Narrow" panose="020B0606020202030204" pitchFamily="34" charset="0"/>
                    <a:ea typeface="ＭＳ Ｐゴシック" pitchFamily="34" charset="-128"/>
                  </a:rPr>
                  <a:t>NCS2008x (Single/Dual/Quad)</a:t>
                </a:r>
              </a:p>
              <a:p>
                <a:pPr algn="ctr"/>
                <a:r>
                  <a:rPr lang="en-US" sz="700" b="1" dirty="0">
                    <a:solidFill>
                      <a:schemeClr val="bg1"/>
                    </a:solidFill>
                    <a:latin typeface="Arial Narrow" panose="020B0606020202030204" pitchFamily="34" charset="0"/>
                    <a:ea typeface="ＭＳ Ｐゴシック" pitchFamily="34" charset="-128"/>
                  </a:rPr>
                  <a:t>5.5V Low Power CMOS family</a:t>
                </a:r>
              </a:p>
              <a:p>
                <a:pPr algn="ctr"/>
                <a:r>
                  <a:rPr lang="en-US" sz="700" b="1" dirty="0">
                    <a:solidFill>
                      <a:schemeClr val="bg1"/>
                    </a:solidFill>
                    <a:latin typeface="Arial Narrow" panose="020B0606020202030204" pitchFamily="34" charset="0"/>
                    <a:ea typeface="ＭＳ Ｐゴシック" pitchFamily="34" charset="-128"/>
                  </a:rPr>
                  <a:t>1.2 MHz, 50 µA, RRIO</a:t>
                </a:r>
              </a:p>
            </p:txBody>
          </p:sp>
          <p:sp>
            <p:nvSpPr>
              <p:cNvPr id="133" name="Rounded Rectangle 132"/>
              <p:cNvSpPr>
                <a:spLocks noChangeAspect="1"/>
              </p:cNvSpPr>
              <p:nvPr/>
            </p:nvSpPr>
            <p:spPr bwMode="auto">
              <a:xfrm>
                <a:off x="527506" y="4023362"/>
                <a:ext cx="2133600" cy="548640"/>
              </a:xfrm>
              <a:prstGeom prst="roundRect">
                <a:avLst/>
              </a:prstGeom>
              <a:solidFill>
                <a:srgbClr val="92D050"/>
              </a:solidFill>
              <a:ln w="19050" cap="flat" cmpd="sng" algn="ctr">
                <a:solidFill>
                  <a:schemeClr val="accent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algn="ctr"/>
                <a:r>
                  <a:rPr lang="en-US" sz="700" b="1" dirty="0">
                    <a:solidFill>
                      <a:schemeClr val="bg1"/>
                    </a:solidFill>
                    <a:latin typeface="Arial Narrow" panose="020B0606020202030204" pitchFamily="34" charset="0"/>
                    <a:ea typeface="ＭＳ Ｐゴシック" pitchFamily="34" charset="-128"/>
                  </a:rPr>
                  <a:t>NCS2009x (Single/Dual/Quad)</a:t>
                </a:r>
              </a:p>
              <a:p>
                <a:pPr algn="ctr"/>
                <a:r>
                  <a:rPr lang="en-US" sz="700" b="1" dirty="0">
                    <a:solidFill>
                      <a:schemeClr val="bg1"/>
                    </a:solidFill>
                    <a:latin typeface="Arial Narrow" panose="020B0606020202030204" pitchFamily="34" charset="0"/>
                    <a:ea typeface="ＭＳ Ｐゴシック" pitchFamily="34" charset="-128"/>
                  </a:rPr>
                  <a:t>5.5V Low Power CMOS family</a:t>
                </a:r>
              </a:p>
              <a:p>
                <a:pPr algn="ctr"/>
                <a:r>
                  <a:rPr lang="en-US" sz="700" b="1" dirty="0">
                    <a:solidFill>
                      <a:schemeClr val="bg1"/>
                    </a:solidFill>
                    <a:latin typeface="Arial Narrow" panose="020B0606020202030204" pitchFamily="34" charset="0"/>
                    <a:ea typeface="ＭＳ Ｐゴシック" pitchFamily="34" charset="-128"/>
                  </a:rPr>
                  <a:t>350 KHz, 20 µA, RRIO</a:t>
                </a:r>
              </a:p>
            </p:txBody>
          </p:sp>
          <p:sp>
            <p:nvSpPr>
              <p:cNvPr id="134" name="Rounded Rectangle 133"/>
              <p:cNvSpPr>
                <a:spLocks noChangeAspect="1"/>
              </p:cNvSpPr>
              <p:nvPr/>
            </p:nvSpPr>
            <p:spPr bwMode="auto">
              <a:xfrm>
                <a:off x="3559578" y="2719032"/>
                <a:ext cx="2130285" cy="548640"/>
              </a:xfrm>
              <a:prstGeom prst="roundRect">
                <a:avLst/>
              </a:prstGeom>
              <a:solidFill>
                <a:srgbClr val="92D050"/>
              </a:solidFill>
              <a:ln w="19050" cap="flat" cmpd="sng" algn="ctr">
                <a:solidFill>
                  <a:schemeClr val="accent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algn="ctr"/>
                <a:r>
                  <a:rPr lang="en-US" sz="700" b="1" dirty="0">
                    <a:solidFill>
                      <a:schemeClr val="bg1"/>
                    </a:solidFill>
                    <a:latin typeface="Arial Narrow" panose="020B0606020202030204" pitchFamily="34" charset="0"/>
                    <a:ea typeface="ＭＳ Ｐゴシック" pitchFamily="34" charset="-128"/>
                  </a:rPr>
                  <a:t>NCS2006x (Single/Dual/Quad)</a:t>
                </a:r>
              </a:p>
              <a:p>
                <a:pPr algn="ctr"/>
                <a:r>
                  <a:rPr lang="en-US" sz="700" b="1" dirty="0">
                    <a:solidFill>
                      <a:schemeClr val="bg1"/>
                    </a:solidFill>
                    <a:latin typeface="Arial Narrow" panose="020B0606020202030204" pitchFamily="34" charset="0"/>
                    <a:ea typeface="ＭＳ Ｐゴシック" pitchFamily="34" charset="-128"/>
                  </a:rPr>
                  <a:t>5.5V Low Power CMOS family</a:t>
                </a:r>
              </a:p>
              <a:p>
                <a:pPr algn="ctr"/>
                <a:r>
                  <a:rPr lang="en-US" sz="700" b="1" dirty="0">
                    <a:solidFill>
                      <a:schemeClr val="bg1"/>
                    </a:solidFill>
                    <a:latin typeface="Arial Narrow" panose="020B0606020202030204" pitchFamily="34" charset="0"/>
                    <a:ea typeface="ＭＳ Ｐゴシック" pitchFamily="34" charset="-128"/>
                  </a:rPr>
                  <a:t>3 MHz, 130 µA, RRIO</a:t>
                </a:r>
              </a:p>
            </p:txBody>
          </p:sp>
          <p:sp>
            <p:nvSpPr>
              <p:cNvPr id="135" name="Rounded Rectangle 134"/>
              <p:cNvSpPr>
                <a:spLocks noChangeAspect="1"/>
              </p:cNvSpPr>
              <p:nvPr/>
            </p:nvSpPr>
            <p:spPr bwMode="auto">
              <a:xfrm>
                <a:off x="5881678" y="2135914"/>
                <a:ext cx="2133600" cy="548640"/>
              </a:xfrm>
              <a:prstGeom prst="roundRect">
                <a:avLst/>
              </a:prstGeom>
              <a:solidFill>
                <a:srgbClr val="92D050"/>
              </a:solidFill>
              <a:ln w="19050" cap="flat" cmpd="sng" algn="ctr">
                <a:solidFill>
                  <a:schemeClr val="accent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algn="ctr"/>
                <a:r>
                  <a:rPr lang="en-US" sz="700" b="1" dirty="0">
                    <a:solidFill>
                      <a:schemeClr val="bg1"/>
                    </a:solidFill>
                    <a:latin typeface="Arial Narrow" panose="020B0606020202030204" pitchFamily="34" charset="0"/>
                    <a:ea typeface="ＭＳ Ｐゴシック" pitchFamily="34" charset="-128"/>
                  </a:rPr>
                  <a:t>NCS2003x (Single/Dual/Quad)</a:t>
                </a:r>
              </a:p>
              <a:p>
                <a:pPr algn="ctr"/>
                <a:r>
                  <a:rPr lang="en-US" sz="700" b="1" dirty="0">
                    <a:solidFill>
                      <a:schemeClr val="bg1"/>
                    </a:solidFill>
                    <a:latin typeface="Arial Narrow" panose="020B0606020202030204" pitchFamily="34" charset="0"/>
                    <a:ea typeface="ＭＳ Ｐゴシック" pitchFamily="34" charset="-128"/>
                  </a:rPr>
                  <a:t>5.5V Low Power </a:t>
                </a:r>
                <a:r>
                  <a:rPr lang="en-US" sz="700" b="1" dirty="0" smtClean="0">
                    <a:solidFill>
                      <a:schemeClr val="bg1"/>
                    </a:solidFill>
                    <a:latin typeface="Arial Narrow" panose="020B0606020202030204" pitchFamily="34" charset="0"/>
                    <a:ea typeface="ＭＳ Ｐゴシック" pitchFamily="34" charset="-128"/>
                  </a:rPr>
                  <a:t>, High Slew Rate</a:t>
                </a:r>
                <a:br>
                  <a:rPr lang="en-US" sz="700" b="1" dirty="0" smtClean="0">
                    <a:solidFill>
                      <a:schemeClr val="bg1"/>
                    </a:solidFill>
                    <a:latin typeface="Arial Narrow" panose="020B0606020202030204" pitchFamily="34" charset="0"/>
                    <a:ea typeface="ＭＳ Ｐゴシック" pitchFamily="34" charset="-128"/>
                  </a:rPr>
                </a:br>
                <a:r>
                  <a:rPr lang="en-US" sz="700" b="1" dirty="0" smtClean="0">
                    <a:solidFill>
                      <a:schemeClr val="bg1"/>
                    </a:solidFill>
                    <a:latin typeface="Arial Narrow" panose="020B0606020202030204" pitchFamily="34" charset="0"/>
                    <a:ea typeface="ＭＳ Ｐゴシック" pitchFamily="34" charset="-128"/>
                  </a:rPr>
                  <a:t>7 </a:t>
                </a:r>
                <a:r>
                  <a:rPr lang="en-US" sz="700" b="1" dirty="0">
                    <a:solidFill>
                      <a:schemeClr val="bg1"/>
                    </a:solidFill>
                    <a:latin typeface="Arial Narrow" panose="020B0606020202030204" pitchFamily="34" charset="0"/>
                    <a:ea typeface="ＭＳ Ｐゴシック" pitchFamily="34" charset="-128"/>
                  </a:rPr>
                  <a:t>MHz, 230 µA, RRO</a:t>
                </a:r>
              </a:p>
            </p:txBody>
          </p:sp>
          <p:sp>
            <p:nvSpPr>
              <p:cNvPr id="136" name="Rounded Rectangle 135"/>
              <p:cNvSpPr>
                <a:spLocks noChangeAspect="1"/>
              </p:cNvSpPr>
              <p:nvPr/>
            </p:nvSpPr>
            <p:spPr bwMode="auto">
              <a:xfrm>
                <a:off x="3556702" y="2129018"/>
                <a:ext cx="2133600" cy="548640"/>
              </a:xfrm>
              <a:prstGeom prst="roundRect">
                <a:avLst/>
              </a:prstGeom>
              <a:solidFill>
                <a:srgbClr val="92D050"/>
              </a:solidFill>
              <a:ln w="19050" cap="flat" cmpd="sng" algn="ctr">
                <a:solidFill>
                  <a:schemeClr val="accent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algn="ctr"/>
                <a:r>
                  <a:rPr lang="en-US" sz="700" b="1" dirty="0">
                    <a:solidFill>
                      <a:schemeClr val="bg1"/>
                    </a:solidFill>
                    <a:latin typeface="Arial Narrow" panose="020B0606020202030204" pitchFamily="34" charset="0"/>
                    <a:ea typeface="ＭＳ Ｐゴシック" pitchFamily="34" charset="-128"/>
                  </a:rPr>
                  <a:t>NCS2007x (Single/Dual/Quad)</a:t>
                </a:r>
              </a:p>
              <a:p>
                <a:pPr algn="ctr"/>
                <a:r>
                  <a:rPr lang="en-US" sz="700" b="1" dirty="0">
                    <a:solidFill>
                      <a:schemeClr val="bg1"/>
                    </a:solidFill>
                    <a:latin typeface="Arial Narrow" panose="020B0606020202030204" pitchFamily="34" charset="0"/>
                    <a:ea typeface="ＭＳ Ｐゴシック" pitchFamily="34" charset="-128"/>
                  </a:rPr>
                  <a:t>36V Low Power CMOS family</a:t>
                </a:r>
              </a:p>
              <a:p>
                <a:pPr algn="ctr"/>
                <a:r>
                  <a:rPr lang="en-US" sz="700" b="1" dirty="0">
                    <a:solidFill>
                      <a:schemeClr val="bg1"/>
                    </a:solidFill>
                    <a:latin typeface="Arial Narrow" panose="020B0606020202030204" pitchFamily="34" charset="0"/>
                    <a:ea typeface="ＭＳ Ｐゴシック" pitchFamily="34" charset="-128"/>
                  </a:rPr>
                  <a:t>3 MHz, 480 µA, RRO</a:t>
                </a:r>
              </a:p>
            </p:txBody>
          </p:sp>
          <p:pic>
            <p:nvPicPr>
              <p:cNvPr id="137" name="Picture 8" descr="http://www.sportsphysio.ie/images/new%20products%20logo.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857104" y="3302768"/>
                <a:ext cx="464147" cy="208866"/>
              </a:xfrm>
              <a:prstGeom prst="rect">
                <a:avLst/>
              </a:prstGeom>
              <a:noFill/>
              <a:extLst>
                <a:ext uri="{909E8E84-426E-40DD-AFC4-6F175D3DCCD1}">
                  <a14:hiddenFill xmlns:a14="http://schemas.microsoft.com/office/drawing/2010/main">
                    <a:solidFill>
                      <a:srgbClr val="FFFFFF"/>
                    </a:solidFill>
                  </a14:hiddenFill>
                </a:ext>
              </a:extLst>
            </p:spPr>
          </p:pic>
          <p:pic>
            <p:nvPicPr>
              <p:cNvPr id="138" name="Picture 8" descr="http://www.sportsphysio.ie/images/new%20products%20logo.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495463" y="4006625"/>
                <a:ext cx="464147" cy="208866"/>
              </a:xfrm>
              <a:prstGeom prst="rect">
                <a:avLst/>
              </a:prstGeom>
              <a:noFill/>
              <a:extLst>
                <a:ext uri="{909E8E84-426E-40DD-AFC4-6F175D3DCCD1}">
                  <a14:hiddenFill xmlns:a14="http://schemas.microsoft.com/office/drawing/2010/main">
                    <a:solidFill>
                      <a:srgbClr val="FFFFFF"/>
                    </a:solidFill>
                  </a14:hiddenFill>
                </a:ext>
              </a:extLst>
            </p:spPr>
          </p:pic>
          <p:pic>
            <p:nvPicPr>
              <p:cNvPr id="139" name="Picture 2" descr="http://gigaom2.files.wordpress.com/2013/01/connectedcar-logo.png?w=600"/>
              <p:cNvPicPr>
                <a:picLocks noChangeAspect="1" noChangeArrowheads="1"/>
              </p:cNvPicPr>
              <p:nvPr/>
            </p:nvPicPr>
            <p:blipFill>
              <a:blip r:embed="rId3" cstate="print"/>
              <a:srcRect l="14667" t="46000" r="12000" b="16000"/>
              <a:stretch>
                <a:fillRect/>
              </a:stretch>
            </p:blipFill>
            <p:spPr bwMode="auto">
              <a:xfrm>
                <a:off x="570340" y="4386453"/>
                <a:ext cx="429510" cy="148377"/>
              </a:xfrm>
              <a:prstGeom prst="rect">
                <a:avLst/>
              </a:prstGeom>
              <a:noFill/>
            </p:spPr>
          </p:pic>
          <p:pic>
            <p:nvPicPr>
              <p:cNvPr id="140" name="Picture 8" descr="http://www.sportsphysio.ie/images/new%20products%20logo.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469924" y="2691449"/>
                <a:ext cx="464147" cy="208866"/>
              </a:xfrm>
              <a:prstGeom prst="rect">
                <a:avLst/>
              </a:prstGeom>
              <a:noFill/>
              <a:extLst>
                <a:ext uri="{909E8E84-426E-40DD-AFC4-6F175D3DCCD1}">
                  <a14:hiddenFill xmlns:a14="http://schemas.microsoft.com/office/drawing/2010/main">
                    <a:solidFill>
                      <a:srgbClr val="FFFFFF"/>
                    </a:solidFill>
                  </a14:hiddenFill>
                </a:ext>
              </a:extLst>
            </p:spPr>
          </p:pic>
          <p:pic>
            <p:nvPicPr>
              <p:cNvPr id="141" name="Picture 8" descr="http://www.sportsphysio.ie/images/new%20products%20logo.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469924" y="2088663"/>
                <a:ext cx="464147" cy="208866"/>
              </a:xfrm>
              <a:prstGeom prst="rect">
                <a:avLst/>
              </a:prstGeom>
              <a:noFill/>
              <a:extLst>
                <a:ext uri="{909E8E84-426E-40DD-AFC4-6F175D3DCCD1}">
                  <a14:hiddenFill xmlns:a14="http://schemas.microsoft.com/office/drawing/2010/main">
                    <a:solidFill>
                      <a:srgbClr val="FFFFFF"/>
                    </a:solidFill>
                  </a14:hiddenFill>
                </a:ext>
              </a:extLst>
            </p:spPr>
          </p:pic>
        </p:grpSp>
        <p:pic>
          <p:nvPicPr>
            <p:cNvPr id="142" name="Picture 2" descr="http://gigaom2.files.wordpress.com/2013/01/connectedcar-logo.png?w=600"/>
            <p:cNvPicPr>
              <a:picLocks noChangeAspect="1" noChangeArrowheads="1"/>
            </p:cNvPicPr>
            <p:nvPr/>
          </p:nvPicPr>
          <p:blipFill>
            <a:blip r:embed="rId3" cstate="print"/>
            <a:srcRect l="14667" t="46000" r="12000" b="16000"/>
            <a:stretch>
              <a:fillRect/>
            </a:stretch>
          </p:blipFill>
          <p:spPr bwMode="auto">
            <a:xfrm>
              <a:off x="8652443" y="1899197"/>
              <a:ext cx="513966" cy="177553"/>
            </a:xfrm>
            <a:prstGeom prst="rect">
              <a:avLst/>
            </a:prstGeom>
            <a:noFill/>
          </p:spPr>
        </p:pic>
        <p:pic>
          <p:nvPicPr>
            <p:cNvPr id="143" name="Picture 2" descr="http://gigaom2.files.wordpress.com/2013/01/connectedcar-logo.png?w=600"/>
            <p:cNvPicPr>
              <a:picLocks noChangeAspect="1" noChangeArrowheads="1"/>
            </p:cNvPicPr>
            <p:nvPr/>
          </p:nvPicPr>
          <p:blipFill>
            <a:blip r:embed="rId3" cstate="print"/>
            <a:srcRect l="14667" t="46000" r="12000" b="16000"/>
            <a:stretch>
              <a:fillRect/>
            </a:stretch>
          </p:blipFill>
          <p:spPr bwMode="auto">
            <a:xfrm>
              <a:off x="4849068" y="2588309"/>
              <a:ext cx="513966" cy="177553"/>
            </a:xfrm>
            <a:prstGeom prst="rect">
              <a:avLst/>
            </a:prstGeom>
            <a:noFill/>
          </p:spPr>
        </p:pic>
        <p:pic>
          <p:nvPicPr>
            <p:cNvPr id="144" name="Picture 2" descr="http://gigaom2.files.wordpress.com/2013/01/connectedcar-logo.png?w=600"/>
            <p:cNvPicPr>
              <a:picLocks noChangeAspect="1" noChangeArrowheads="1"/>
            </p:cNvPicPr>
            <p:nvPr/>
          </p:nvPicPr>
          <p:blipFill>
            <a:blip r:embed="rId3" cstate="print"/>
            <a:srcRect l="14667" t="46000" r="12000" b="16000"/>
            <a:stretch>
              <a:fillRect/>
            </a:stretch>
          </p:blipFill>
          <p:spPr bwMode="auto">
            <a:xfrm>
              <a:off x="4772868" y="3307239"/>
              <a:ext cx="513966" cy="177553"/>
            </a:xfrm>
            <a:prstGeom prst="rect">
              <a:avLst/>
            </a:prstGeom>
            <a:noFill/>
          </p:spPr>
        </p:pic>
        <p:pic>
          <p:nvPicPr>
            <p:cNvPr id="145" name="Picture 2" descr="http://gigaom2.files.wordpress.com/2013/01/connectedcar-logo.png?w=600"/>
            <p:cNvPicPr>
              <a:picLocks noChangeAspect="1" noChangeArrowheads="1"/>
            </p:cNvPicPr>
            <p:nvPr/>
          </p:nvPicPr>
          <p:blipFill>
            <a:blip r:embed="rId3" cstate="print"/>
            <a:srcRect l="14667" t="46000" r="12000" b="16000"/>
            <a:stretch>
              <a:fillRect/>
            </a:stretch>
          </p:blipFill>
          <p:spPr bwMode="auto">
            <a:xfrm>
              <a:off x="4159955" y="4055987"/>
              <a:ext cx="513966" cy="177553"/>
            </a:xfrm>
            <a:prstGeom prst="rect">
              <a:avLst/>
            </a:prstGeom>
            <a:noFill/>
          </p:spPr>
        </p:pic>
        <p:pic>
          <p:nvPicPr>
            <p:cNvPr id="146" name="Picture 2" descr="http://gigaom2.files.wordpress.com/2013/01/connectedcar-logo.png?w=600"/>
            <p:cNvPicPr>
              <a:picLocks noChangeAspect="1" noChangeArrowheads="1"/>
            </p:cNvPicPr>
            <p:nvPr/>
          </p:nvPicPr>
          <p:blipFill>
            <a:blip r:embed="rId3" cstate="print"/>
            <a:srcRect l="14667" t="46000" r="12000" b="16000"/>
            <a:stretch>
              <a:fillRect/>
            </a:stretch>
          </p:blipFill>
          <p:spPr bwMode="auto">
            <a:xfrm>
              <a:off x="7582329" y="2628065"/>
              <a:ext cx="513966" cy="177553"/>
            </a:xfrm>
            <a:prstGeom prst="rect">
              <a:avLst/>
            </a:prstGeom>
            <a:noFill/>
          </p:spPr>
        </p:pic>
      </p:grpSp>
      <p:pic>
        <p:nvPicPr>
          <p:cNvPr id="147" name="Picture 146"/>
          <p:cNvPicPr>
            <a:picLocks noChangeAspect="1"/>
          </p:cNvPicPr>
          <p:nvPr/>
        </p:nvPicPr>
        <p:blipFill>
          <a:blip r:embed="rId4"/>
          <a:stretch>
            <a:fillRect/>
          </a:stretch>
        </p:blipFill>
        <p:spPr>
          <a:xfrm>
            <a:off x="642801" y="3854330"/>
            <a:ext cx="10906398" cy="2770550"/>
          </a:xfrm>
          <a:prstGeom prst="rect">
            <a:avLst/>
          </a:prstGeom>
        </p:spPr>
      </p:pic>
    </p:spTree>
    <p:extLst>
      <p:ext uri="{BB962C8B-B14F-4D97-AF65-F5344CB8AC3E}">
        <p14:creationId xmlns:p14="http://schemas.microsoft.com/office/powerpoint/2010/main" val="277317619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 name="Rounded Rectangle 255"/>
          <p:cNvSpPr/>
          <p:nvPr/>
        </p:nvSpPr>
        <p:spPr>
          <a:xfrm>
            <a:off x="7065645" y="850014"/>
            <a:ext cx="2556641" cy="1371600"/>
          </a:xfrm>
          <a:prstGeom prst="roundRect">
            <a:avLst/>
          </a:prstGeom>
          <a:ln/>
        </p:spPr>
        <p:style>
          <a:lnRef idx="2">
            <a:schemeClr val="accent5"/>
          </a:lnRef>
          <a:fillRef idx="1">
            <a:schemeClr val="lt1"/>
          </a:fillRef>
          <a:effectRef idx="0">
            <a:schemeClr val="accent5"/>
          </a:effectRef>
          <a:fontRef idx="minor">
            <a:schemeClr val="dk1"/>
          </a:fontRef>
        </p:style>
        <p:txBody>
          <a:bodyPr rtlCol="0" anchor="ctr"/>
          <a:lstStyle/>
          <a:p>
            <a:pPr algn="ctr"/>
            <a:r>
              <a:rPr lang="en-US" sz="2200" b="1" dirty="0" smtClean="0">
                <a:solidFill>
                  <a:srgbClr val="000000"/>
                </a:solidFill>
              </a:rPr>
              <a:t>Data Sheet</a:t>
            </a:r>
          </a:p>
          <a:p>
            <a:pPr algn="ctr">
              <a:tabLst>
                <a:tab pos="568325" algn="l"/>
              </a:tabLst>
            </a:pPr>
            <a:r>
              <a:rPr lang="en-US" sz="2200" dirty="0" smtClean="0">
                <a:solidFill>
                  <a:srgbClr val="000000"/>
                </a:solidFill>
              </a:rPr>
              <a:t>Click </a:t>
            </a:r>
            <a:r>
              <a:rPr lang="en-US" sz="2200" dirty="0" smtClean="0">
                <a:solidFill>
                  <a:srgbClr val="000000"/>
                </a:solidFill>
                <a:hlinkClick r:id="rId2"/>
              </a:rPr>
              <a:t>Here</a:t>
            </a:r>
            <a:endParaRPr lang="en-US" sz="2200" dirty="0">
              <a:solidFill>
                <a:srgbClr val="000000"/>
              </a:solidFill>
            </a:endParaRPr>
          </a:p>
        </p:txBody>
      </p:sp>
      <p:sp>
        <p:nvSpPr>
          <p:cNvPr id="263" name="TextBox 262"/>
          <p:cNvSpPr txBox="1"/>
          <p:nvPr/>
        </p:nvSpPr>
        <p:spPr>
          <a:xfrm>
            <a:off x="7636514" y="314952"/>
            <a:ext cx="1412118" cy="461665"/>
          </a:xfrm>
          <a:prstGeom prst="rect">
            <a:avLst/>
          </a:prstGeom>
          <a:noFill/>
        </p:spPr>
        <p:txBody>
          <a:bodyPr wrap="none" rtlCol="0">
            <a:spAutoFit/>
          </a:bodyPr>
          <a:lstStyle/>
          <a:p>
            <a:r>
              <a:rPr lang="en-US" sz="2400" b="1" u="sng" dirty="0" smtClean="0">
                <a:solidFill>
                  <a:schemeClr val="tx2"/>
                </a:solidFill>
              </a:rPr>
              <a:t>Collateral</a:t>
            </a:r>
            <a:endParaRPr lang="en-US" sz="2400" b="1" u="sng" dirty="0">
              <a:solidFill>
                <a:schemeClr val="tx2"/>
              </a:solidFill>
            </a:endParaRPr>
          </a:p>
        </p:txBody>
      </p:sp>
      <p:sp>
        <p:nvSpPr>
          <p:cNvPr id="20" name="TextBox 19"/>
          <p:cNvSpPr txBox="1"/>
          <p:nvPr/>
        </p:nvSpPr>
        <p:spPr>
          <a:xfrm>
            <a:off x="2884609" y="316395"/>
            <a:ext cx="1059906" cy="461665"/>
          </a:xfrm>
          <a:prstGeom prst="rect">
            <a:avLst/>
          </a:prstGeom>
          <a:noFill/>
        </p:spPr>
        <p:txBody>
          <a:bodyPr wrap="none" rtlCol="0">
            <a:spAutoFit/>
          </a:bodyPr>
          <a:lstStyle/>
          <a:p>
            <a:r>
              <a:rPr lang="en-US" sz="2400" b="1" u="sng" dirty="0" smtClean="0">
                <a:solidFill>
                  <a:schemeClr val="tx2"/>
                </a:solidFill>
              </a:rPr>
              <a:t>Pricing</a:t>
            </a:r>
            <a:endParaRPr lang="en-US" sz="2400" b="1" u="sng" dirty="0">
              <a:solidFill>
                <a:schemeClr val="tx2"/>
              </a:solidFill>
            </a:endParaRPr>
          </a:p>
        </p:txBody>
      </p:sp>
      <p:sp>
        <p:nvSpPr>
          <p:cNvPr id="21" name="TextBox 20"/>
          <p:cNvSpPr txBox="1"/>
          <p:nvPr/>
        </p:nvSpPr>
        <p:spPr>
          <a:xfrm>
            <a:off x="5262157" y="2489885"/>
            <a:ext cx="1802096" cy="461665"/>
          </a:xfrm>
          <a:prstGeom prst="rect">
            <a:avLst/>
          </a:prstGeom>
          <a:noFill/>
        </p:spPr>
        <p:txBody>
          <a:bodyPr wrap="none" rtlCol="0">
            <a:spAutoFit/>
          </a:bodyPr>
          <a:lstStyle/>
          <a:p>
            <a:r>
              <a:rPr lang="en-US" sz="2400" b="1" u="sng" dirty="0">
                <a:solidFill>
                  <a:schemeClr val="tx2"/>
                </a:solidFill>
              </a:rPr>
              <a:t>Solution Sell</a:t>
            </a:r>
          </a:p>
        </p:txBody>
      </p:sp>
      <p:sp>
        <p:nvSpPr>
          <p:cNvPr id="2" name="Rectangle 1"/>
          <p:cNvSpPr/>
          <p:nvPr/>
        </p:nvSpPr>
        <p:spPr>
          <a:xfrm>
            <a:off x="1576249" y="763420"/>
            <a:ext cx="3685908" cy="1323439"/>
          </a:xfrm>
          <a:prstGeom prst="rect">
            <a:avLst/>
          </a:prstGeom>
        </p:spPr>
        <p:txBody>
          <a:bodyPr wrap="square">
            <a:spAutoFit/>
          </a:bodyPr>
          <a:lstStyle/>
          <a:p>
            <a:pPr marL="342900" indent="-342900">
              <a:buFont typeface="Arial" panose="020B0604020202020204" pitchFamily="34" charset="0"/>
              <a:buChar char="•"/>
            </a:pPr>
            <a:r>
              <a:rPr lang="en-US" sz="2000" dirty="0">
                <a:solidFill>
                  <a:schemeClr val="tx1">
                    <a:lumMod val="50000"/>
                  </a:schemeClr>
                </a:solidFill>
              </a:rPr>
              <a:t>Pricing (1 Ku):</a:t>
            </a:r>
          </a:p>
          <a:p>
            <a:pPr marL="800100" lvl="1" indent="-342900">
              <a:buFont typeface="Arial" panose="020B0604020202020204" pitchFamily="34" charset="0"/>
              <a:buChar char="•"/>
            </a:pPr>
            <a:r>
              <a:rPr lang="en-US" sz="2000" dirty="0">
                <a:solidFill>
                  <a:schemeClr val="tx1">
                    <a:lumMod val="50000"/>
                  </a:schemeClr>
                </a:solidFill>
              </a:rPr>
              <a:t>NCS20084DR2G</a:t>
            </a:r>
            <a:r>
              <a:rPr lang="en-US" sz="2000" dirty="0"/>
              <a:t> </a:t>
            </a:r>
            <a:r>
              <a:rPr lang="en-US" sz="2000" dirty="0">
                <a:solidFill>
                  <a:schemeClr val="tx1">
                    <a:lumMod val="50000"/>
                  </a:schemeClr>
                </a:solidFill>
              </a:rPr>
              <a:t>: $</a:t>
            </a:r>
            <a:r>
              <a:rPr lang="en-US" sz="2000" dirty="0" smtClean="0">
                <a:solidFill>
                  <a:schemeClr val="tx1">
                    <a:lumMod val="50000"/>
                  </a:schemeClr>
                </a:solidFill>
              </a:rPr>
              <a:t>0.26</a:t>
            </a:r>
          </a:p>
          <a:p>
            <a:pPr marL="800100" lvl="1" indent="-342900">
              <a:buFont typeface="Arial" panose="020B0604020202020204" pitchFamily="34" charset="0"/>
              <a:buChar char="•"/>
            </a:pPr>
            <a:r>
              <a:rPr lang="en-US" sz="2000" dirty="0" smtClean="0">
                <a:solidFill>
                  <a:schemeClr val="tx1">
                    <a:lumMod val="50000"/>
                  </a:schemeClr>
                </a:solidFill>
              </a:rPr>
              <a:t>MPQ</a:t>
            </a:r>
            <a:r>
              <a:rPr lang="en-US" sz="2000" dirty="0">
                <a:solidFill>
                  <a:schemeClr val="tx1">
                    <a:lumMod val="50000"/>
                  </a:schemeClr>
                </a:solidFill>
              </a:rPr>
              <a:t>: 2500</a:t>
            </a:r>
          </a:p>
          <a:p>
            <a:pPr marL="1257300" lvl="2" indent="-342900">
              <a:buFont typeface="Arial" panose="020B0604020202020204" pitchFamily="34" charset="0"/>
              <a:buChar char="•"/>
            </a:pPr>
            <a:r>
              <a:rPr lang="en-US" sz="2000" dirty="0">
                <a:solidFill>
                  <a:schemeClr val="tx1">
                    <a:lumMod val="50000"/>
                  </a:schemeClr>
                </a:solidFill>
              </a:rPr>
              <a:t>Package: SOIC-14</a:t>
            </a:r>
          </a:p>
        </p:txBody>
      </p:sp>
      <p:pic>
        <p:nvPicPr>
          <p:cNvPr id="4" name="Picture 3"/>
          <p:cNvPicPr>
            <a:picLocks noChangeAspect="1"/>
          </p:cNvPicPr>
          <p:nvPr/>
        </p:nvPicPr>
        <p:blipFill>
          <a:blip r:embed="rId3"/>
          <a:stretch>
            <a:fillRect/>
          </a:stretch>
        </p:blipFill>
        <p:spPr>
          <a:xfrm>
            <a:off x="3057061" y="3024947"/>
            <a:ext cx="6212289" cy="2675305"/>
          </a:xfrm>
          <a:prstGeom prst="rect">
            <a:avLst/>
          </a:prstGeom>
        </p:spPr>
      </p:pic>
      <p:graphicFrame>
        <p:nvGraphicFramePr>
          <p:cNvPr id="72" name="Table 71"/>
          <p:cNvGraphicFramePr>
            <a:graphicFrameLocks noGrp="1"/>
          </p:cNvGraphicFramePr>
          <p:nvPr>
            <p:extLst>
              <p:ext uri="{D42A27DB-BD31-4B8C-83A1-F6EECF244321}">
                <p14:modId xmlns:p14="http://schemas.microsoft.com/office/powerpoint/2010/main" val="513999998"/>
              </p:ext>
            </p:extLst>
          </p:nvPr>
        </p:nvGraphicFramePr>
        <p:xfrm>
          <a:off x="4219515" y="5773650"/>
          <a:ext cx="3887380" cy="457200"/>
        </p:xfrm>
        <a:graphic>
          <a:graphicData uri="http://schemas.openxmlformats.org/drawingml/2006/table">
            <a:tbl>
              <a:tblPr/>
              <a:tblGrid>
                <a:gridCol w="724454">
                  <a:extLst>
                    <a:ext uri="{9D8B030D-6E8A-4147-A177-3AD203B41FA5}">
                      <a16:colId xmlns:a16="http://schemas.microsoft.com/office/drawing/2014/main" val="20000"/>
                    </a:ext>
                  </a:extLst>
                </a:gridCol>
                <a:gridCol w="370442">
                  <a:extLst>
                    <a:ext uri="{9D8B030D-6E8A-4147-A177-3AD203B41FA5}">
                      <a16:colId xmlns:a16="http://schemas.microsoft.com/office/drawing/2014/main" val="20001"/>
                    </a:ext>
                  </a:extLst>
                </a:gridCol>
                <a:gridCol w="349291">
                  <a:extLst>
                    <a:ext uri="{9D8B030D-6E8A-4147-A177-3AD203B41FA5}">
                      <a16:colId xmlns:a16="http://schemas.microsoft.com/office/drawing/2014/main" val="20002"/>
                    </a:ext>
                  </a:extLst>
                </a:gridCol>
                <a:gridCol w="538731">
                  <a:extLst>
                    <a:ext uri="{9D8B030D-6E8A-4147-A177-3AD203B41FA5}">
                      <a16:colId xmlns:a16="http://schemas.microsoft.com/office/drawing/2014/main" val="20003"/>
                    </a:ext>
                  </a:extLst>
                </a:gridCol>
                <a:gridCol w="331503">
                  <a:extLst>
                    <a:ext uri="{9D8B030D-6E8A-4147-A177-3AD203B41FA5}">
                      <a16:colId xmlns:a16="http://schemas.microsoft.com/office/drawing/2014/main" val="20004"/>
                    </a:ext>
                  </a:extLst>
                </a:gridCol>
                <a:gridCol w="318566">
                  <a:extLst>
                    <a:ext uri="{9D8B030D-6E8A-4147-A177-3AD203B41FA5}">
                      <a16:colId xmlns:a16="http://schemas.microsoft.com/office/drawing/2014/main" val="20005"/>
                    </a:ext>
                  </a:extLst>
                </a:gridCol>
                <a:gridCol w="456018">
                  <a:extLst>
                    <a:ext uri="{9D8B030D-6E8A-4147-A177-3AD203B41FA5}">
                      <a16:colId xmlns:a16="http://schemas.microsoft.com/office/drawing/2014/main" val="20006"/>
                    </a:ext>
                  </a:extLst>
                </a:gridCol>
                <a:gridCol w="439848">
                  <a:extLst>
                    <a:ext uri="{9D8B030D-6E8A-4147-A177-3AD203B41FA5}">
                      <a16:colId xmlns:a16="http://schemas.microsoft.com/office/drawing/2014/main" val="20007"/>
                    </a:ext>
                  </a:extLst>
                </a:gridCol>
                <a:gridCol w="358527">
                  <a:extLst>
                    <a:ext uri="{9D8B030D-6E8A-4147-A177-3AD203B41FA5}">
                      <a16:colId xmlns:a16="http://schemas.microsoft.com/office/drawing/2014/main" val="20008"/>
                    </a:ext>
                  </a:extLst>
                </a:gridCol>
              </a:tblGrid>
              <a:tr h="278215">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sz="1000" b="1" dirty="0" smtClean="0">
                          <a:solidFill>
                            <a:schemeClr val="bg1"/>
                          </a:solidFill>
                          <a:latin typeface="Arial Narrow" pitchFamily="34" charset="0"/>
                        </a:rPr>
                        <a:t>Device</a:t>
                      </a:r>
                      <a:endParaRPr lang="en-GB" sz="1000" b="1" dirty="0" smtClean="0">
                        <a:solidFill>
                          <a:schemeClr val="bg1"/>
                        </a:solidFill>
                        <a:latin typeface="Arial Narrow" pitchFamily="34" charset="0"/>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rgbClr val="BDCFEB"/>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BDCFEB"/>
                      </a:solidFill>
                      <a:prstDash val="solid"/>
                      <a:round/>
                      <a:headEnd type="none" w="med" len="med"/>
                      <a:tailEnd type="none" w="med" len="med"/>
                    </a:lnB>
                    <a:lnTlToBr>
                      <a:noFill/>
                    </a:lnTlToBr>
                    <a:lnBlToTr>
                      <a:noFill/>
                    </a:lnBlToTr>
                    <a:solidFill>
                      <a:srgbClr val="3D5583"/>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GB" sz="1000" b="1" dirty="0" smtClean="0">
                          <a:solidFill>
                            <a:schemeClr val="bg1"/>
                          </a:solidFill>
                          <a:latin typeface="Arial Narrow" pitchFamily="34" charset="0"/>
                        </a:rPr>
                        <a:t>Ch.</a:t>
                      </a:r>
                    </a:p>
                  </a:txBody>
                  <a:tcPr marL="0" marR="0" marT="0" marB="0" anchor="ctr" horzOverflow="overflow">
                    <a:lnL w="12700" cap="flat" cmpd="sng" algn="ctr">
                      <a:solidFill>
                        <a:srgbClr val="BDCFEB"/>
                      </a:solidFill>
                      <a:prstDash val="solid"/>
                      <a:round/>
                      <a:headEnd type="none" w="med" len="med"/>
                      <a:tailEnd type="none" w="med" len="med"/>
                    </a:lnL>
                    <a:lnR w="12700" cap="flat" cmpd="sng" algn="ctr">
                      <a:solidFill>
                        <a:srgbClr val="BDCFEB"/>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BDCFEB"/>
                      </a:solidFill>
                      <a:prstDash val="solid"/>
                      <a:round/>
                      <a:headEnd type="none" w="med" len="med"/>
                      <a:tailEnd type="none" w="med" len="med"/>
                    </a:lnB>
                    <a:lnTlToBr>
                      <a:noFill/>
                    </a:lnTlToBr>
                    <a:lnBlToTr>
                      <a:noFill/>
                    </a:lnBlToTr>
                    <a:solidFill>
                      <a:srgbClr val="3D5583"/>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sz="1000" b="1" dirty="0" err="1" smtClean="0">
                          <a:solidFill>
                            <a:schemeClr val="bg1"/>
                          </a:solidFill>
                          <a:latin typeface="Arial Narrow" pitchFamily="34" charset="0"/>
                        </a:rPr>
                        <a:t>Min.V</a:t>
                      </a:r>
                      <a:r>
                        <a:rPr lang="en-US" sz="1000" b="1" baseline="-25000" dirty="0" err="1" smtClean="0">
                          <a:solidFill>
                            <a:schemeClr val="bg1"/>
                          </a:solidFill>
                          <a:latin typeface="Arial Narrow" pitchFamily="34" charset="0"/>
                        </a:rPr>
                        <a:t>S</a:t>
                      </a:r>
                      <a:endParaRPr lang="en-US" sz="1000" b="1" baseline="-25000" dirty="0" smtClean="0">
                        <a:solidFill>
                          <a:schemeClr val="bg1"/>
                        </a:solidFill>
                        <a:latin typeface="Arial Narrow"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lang="en-US" sz="1000" b="1" dirty="0" smtClean="0">
                          <a:solidFill>
                            <a:schemeClr val="bg1"/>
                          </a:solidFill>
                          <a:latin typeface="Arial Narrow" pitchFamily="34" charset="0"/>
                        </a:rPr>
                        <a:t>(V)</a:t>
                      </a:r>
                      <a:endParaRPr lang="en-GB" sz="1000" b="1" dirty="0" smtClean="0">
                        <a:solidFill>
                          <a:schemeClr val="bg1"/>
                        </a:solidFill>
                        <a:latin typeface="Arial Narrow" pitchFamily="34" charset="0"/>
                      </a:endParaRPr>
                    </a:p>
                  </a:txBody>
                  <a:tcPr marL="0" marR="0" marT="0" marB="0" anchor="ctr" horzOverflow="overflow">
                    <a:lnL w="12700" cap="flat" cmpd="sng" algn="ctr">
                      <a:solidFill>
                        <a:srgbClr val="BDCFEB"/>
                      </a:solidFill>
                      <a:prstDash val="solid"/>
                      <a:round/>
                      <a:headEnd type="none" w="med" len="med"/>
                      <a:tailEnd type="none" w="med" len="med"/>
                    </a:lnL>
                    <a:lnR w="12700" cap="flat" cmpd="sng" algn="ctr">
                      <a:solidFill>
                        <a:srgbClr val="BDCFEB"/>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BDCFEB"/>
                      </a:solidFill>
                      <a:prstDash val="solid"/>
                      <a:round/>
                      <a:headEnd type="none" w="med" len="med"/>
                      <a:tailEnd type="none" w="med" len="med"/>
                    </a:lnB>
                    <a:lnTlToBr>
                      <a:noFill/>
                    </a:lnTlToBr>
                    <a:lnBlToTr>
                      <a:noFill/>
                    </a:lnBlToTr>
                    <a:solidFill>
                      <a:srgbClr val="3D5583"/>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sz="1000" b="1" dirty="0" err="1" smtClean="0">
                          <a:solidFill>
                            <a:schemeClr val="bg1"/>
                          </a:solidFill>
                          <a:latin typeface="Arial Narrow" pitchFamily="34" charset="0"/>
                        </a:rPr>
                        <a:t>Max.V</a:t>
                      </a:r>
                      <a:r>
                        <a:rPr lang="en-US" sz="1000" b="1" baseline="-25000" dirty="0" err="1" smtClean="0">
                          <a:solidFill>
                            <a:schemeClr val="bg1"/>
                          </a:solidFill>
                          <a:latin typeface="Arial Narrow" pitchFamily="34" charset="0"/>
                        </a:rPr>
                        <a:t>S</a:t>
                      </a:r>
                      <a:endParaRPr lang="en-US" sz="1000" b="1" baseline="-25000" dirty="0" smtClean="0">
                        <a:solidFill>
                          <a:schemeClr val="bg1"/>
                        </a:solidFill>
                        <a:latin typeface="Arial Narrow"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lang="en-US" sz="1000" b="1" dirty="0" smtClean="0">
                          <a:solidFill>
                            <a:schemeClr val="bg1"/>
                          </a:solidFill>
                          <a:latin typeface="Arial Narrow" pitchFamily="34" charset="0"/>
                        </a:rPr>
                        <a:t>(V)</a:t>
                      </a:r>
                      <a:endParaRPr lang="en-GB" sz="1000" b="1" dirty="0" smtClean="0">
                        <a:solidFill>
                          <a:schemeClr val="bg1"/>
                        </a:solidFill>
                        <a:latin typeface="Arial Narrow" pitchFamily="34" charset="0"/>
                      </a:endParaRPr>
                    </a:p>
                  </a:txBody>
                  <a:tcPr marL="0" marR="0" marT="0" marB="0" anchor="ctr" horzOverflow="overflow">
                    <a:lnL w="12700" cap="flat" cmpd="sng" algn="ctr">
                      <a:solidFill>
                        <a:srgbClr val="BDCFEB"/>
                      </a:solidFill>
                      <a:prstDash val="solid"/>
                      <a:round/>
                      <a:headEnd type="none" w="med" len="med"/>
                      <a:tailEnd type="none" w="med" len="med"/>
                    </a:lnL>
                    <a:lnR w="12700" cap="flat" cmpd="sng" algn="ctr">
                      <a:solidFill>
                        <a:srgbClr val="BDCFEB"/>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BDCFEB"/>
                      </a:solidFill>
                      <a:prstDash val="solid"/>
                      <a:round/>
                      <a:headEnd type="none" w="med" len="med"/>
                      <a:tailEnd type="none" w="med" len="med"/>
                    </a:lnB>
                    <a:lnTlToBr>
                      <a:noFill/>
                    </a:lnTlToBr>
                    <a:lnBlToTr>
                      <a:noFill/>
                    </a:lnBlToTr>
                    <a:solidFill>
                      <a:srgbClr val="3D5583"/>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sz="1000" b="1" dirty="0" smtClean="0">
                          <a:solidFill>
                            <a:schemeClr val="bg1"/>
                          </a:solidFill>
                          <a:latin typeface="Arial Narrow" pitchFamily="34" charset="0"/>
                        </a:rPr>
                        <a:t>I</a:t>
                      </a:r>
                      <a:r>
                        <a:rPr lang="en-US" sz="1000" b="1" baseline="-25000" dirty="0" smtClean="0">
                          <a:solidFill>
                            <a:schemeClr val="bg1"/>
                          </a:solidFill>
                          <a:latin typeface="Arial Narrow" pitchFamily="34" charset="0"/>
                        </a:rPr>
                        <a:t>Q </a:t>
                      </a:r>
                      <a:r>
                        <a:rPr lang="en-US" sz="1000" b="1" kern="1200" dirty="0" smtClean="0">
                          <a:solidFill>
                            <a:schemeClr val="bg1"/>
                          </a:solidFill>
                          <a:latin typeface="Arial Narrow" pitchFamily="34" charset="0"/>
                          <a:ea typeface="+mn-ea"/>
                          <a:cs typeface="+mn-cs"/>
                        </a:rPr>
                        <a:t>/Ch.</a:t>
                      </a:r>
                      <a:endParaRPr lang="en-GB" sz="1000" b="1" kern="1200" dirty="0" smtClean="0">
                        <a:solidFill>
                          <a:schemeClr val="bg1"/>
                        </a:solidFill>
                        <a:latin typeface="Arial Narrow" pitchFamily="34" charset="0"/>
                        <a:ea typeface="+mn-ea"/>
                        <a:cs typeface="+mn-cs"/>
                      </a:endParaRPr>
                    </a:p>
                    <a:p>
                      <a:pPr marL="0" marR="0" lvl="0" indent="0" algn="ctr" defTabSz="914400" rtl="0" eaLnBrk="0" fontAlgn="base" latinLnBrk="0" hangingPunct="0">
                        <a:lnSpc>
                          <a:spcPct val="100000"/>
                        </a:lnSpc>
                        <a:spcBef>
                          <a:spcPct val="0"/>
                        </a:spcBef>
                        <a:spcAft>
                          <a:spcPct val="0"/>
                        </a:spcAft>
                        <a:buClrTx/>
                        <a:buSzTx/>
                        <a:buFontTx/>
                        <a:buNone/>
                        <a:tabLst/>
                      </a:pPr>
                      <a:r>
                        <a:rPr lang="en-US" sz="1000" b="1" dirty="0" smtClean="0">
                          <a:solidFill>
                            <a:schemeClr val="bg1"/>
                          </a:solidFill>
                          <a:latin typeface="Arial Narrow" pitchFamily="34" charset="0"/>
                        </a:rPr>
                        <a:t>(</a:t>
                      </a:r>
                      <a:r>
                        <a:rPr lang="en-US" sz="1000" b="1" dirty="0" err="1" smtClean="0">
                          <a:solidFill>
                            <a:schemeClr val="bg1"/>
                          </a:solidFill>
                          <a:latin typeface="Arial Narrow" pitchFamily="34" charset="0"/>
                        </a:rPr>
                        <a:t>uA</a:t>
                      </a:r>
                      <a:r>
                        <a:rPr lang="en-US" sz="1000" b="1" dirty="0" smtClean="0">
                          <a:solidFill>
                            <a:schemeClr val="bg1"/>
                          </a:solidFill>
                          <a:latin typeface="Arial Narrow" pitchFamily="34" charset="0"/>
                        </a:rPr>
                        <a:t>)</a:t>
                      </a:r>
                    </a:p>
                  </a:txBody>
                  <a:tcPr marL="0" marR="0" marT="0" marB="0" anchor="ctr" horzOverflow="overflow">
                    <a:lnL w="12700" cap="flat" cmpd="sng" algn="ctr">
                      <a:solidFill>
                        <a:srgbClr val="BDCFEB"/>
                      </a:solidFill>
                      <a:prstDash val="solid"/>
                      <a:round/>
                      <a:headEnd type="none" w="med" len="med"/>
                      <a:tailEnd type="none" w="med" len="med"/>
                    </a:lnL>
                    <a:lnR w="12700" cap="flat" cmpd="sng" algn="ctr">
                      <a:solidFill>
                        <a:srgbClr val="BDCFEB"/>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BDCFEB"/>
                      </a:solidFill>
                      <a:prstDash val="solid"/>
                      <a:round/>
                      <a:headEnd type="none" w="med" len="med"/>
                      <a:tailEnd type="none" w="med" len="med"/>
                    </a:lnB>
                    <a:lnTlToBr>
                      <a:noFill/>
                    </a:lnTlToBr>
                    <a:lnBlToTr>
                      <a:noFill/>
                    </a:lnBlToTr>
                    <a:solidFill>
                      <a:srgbClr val="3D5583"/>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sz="1000" b="1" dirty="0" smtClean="0">
                          <a:solidFill>
                            <a:schemeClr val="bg1"/>
                          </a:solidFill>
                          <a:latin typeface="Arial Narrow" pitchFamily="34" charset="0"/>
                        </a:rPr>
                        <a:t>GBW</a:t>
                      </a:r>
                      <a:endParaRPr lang="en-US" sz="1000" b="1" baseline="-25000" dirty="0" smtClean="0">
                        <a:solidFill>
                          <a:schemeClr val="bg1"/>
                        </a:solidFill>
                        <a:latin typeface="Arial Narrow"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lang="en-US" sz="1000" b="1" dirty="0" smtClean="0">
                          <a:solidFill>
                            <a:schemeClr val="bg1"/>
                          </a:solidFill>
                          <a:latin typeface="Arial Narrow" pitchFamily="34" charset="0"/>
                        </a:rPr>
                        <a:t>(MHz)</a:t>
                      </a:r>
                      <a:endParaRPr lang="en-GB" sz="1000" b="1" dirty="0" smtClean="0">
                        <a:solidFill>
                          <a:schemeClr val="bg1"/>
                        </a:solidFill>
                        <a:latin typeface="Arial Narrow" pitchFamily="34" charset="0"/>
                      </a:endParaRPr>
                    </a:p>
                  </a:txBody>
                  <a:tcPr marL="0" marR="0" marT="0" marB="0" anchor="ctr" horzOverflow="overflow">
                    <a:lnL w="12700" cap="flat" cmpd="sng" algn="ctr">
                      <a:solidFill>
                        <a:srgbClr val="BDCFEB"/>
                      </a:solidFill>
                      <a:prstDash val="solid"/>
                      <a:round/>
                      <a:headEnd type="none" w="med" len="med"/>
                      <a:tailEnd type="none" w="med" len="med"/>
                    </a:lnL>
                    <a:lnR w="12700" cap="flat" cmpd="sng" algn="ctr">
                      <a:solidFill>
                        <a:srgbClr val="BDCFEB"/>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BDCFEB"/>
                      </a:solidFill>
                      <a:prstDash val="solid"/>
                      <a:round/>
                      <a:headEnd type="none" w="med" len="med"/>
                      <a:tailEnd type="none" w="med" len="med"/>
                    </a:lnB>
                    <a:lnTlToBr>
                      <a:noFill/>
                    </a:lnTlToBr>
                    <a:lnBlToTr>
                      <a:noFill/>
                    </a:lnBlToTr>
                    <a:solidFill>
                      <a:srgbClr val="3D5583"/>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sz="1000" b="1" dirty="0" smtClean="0">
                          <a:solidFill>
                            <a:schemeClr val="bg1"/>
                          </a:solidFill>
                          <a:latin typeface="Arial Narrow" pitchFamily="34" charset="0"/>
                        </a:rPr>
                        <a:t>Max. V</a:t>
                      </a:r>
                      <a:r>
                        <a:rPr lang="en-US" sz="1000" b="1" baseline="-25000" dirty="0" smtClean="0">
                          <a:solidFill>
                            <a:schemeClr val="bg1"/>
                          </a:solidFill>
                          <a:latin typeface="Arial Narrow" pitchFamily="34" charset="0"/>
                        </a:rPr>
                        <a:t>OS</a:t>
                      </a:r>
                    </a:p>
                    <a:p>
                      <a:pPr marL="0" marR="0" lvl="0" indent="0" algn="ctr" defTabSz="914400" rtl="0" eaLnBrk="0" fontAlgn="base" latinLnBrk="0" hangingPunct="0">
                        <a:lnSpc>
                          <a:spcPct val="100000"/>
                        </a:lnSpc>
                        <a:spcBef>
                          <a:spcPct val="0"/>
                        </a:spcBef>
                        <a:spcAft>
                          <a:spcPct val="0"/>
                        </a:spcAft>
                        <a:buClrTx/>
                        <a:buSzTx/>
                        <a:buFontTx/>
                        <a:buNone/>
                        <a:tabLst/>
                      </a:pPr>
                      <a:r>
                        <a:rPr lang="en-US" sz="1000" b="1" dirty="0" smtClean="0">
                          <a:solidFill>
                            <a:schemeClr val="bg1"/>
                          </a:solidFill>
                          <a:latin typeface="Arial Narrow" pitchFamily="34" charset="0"/>
                        </a:rPr>
                        <a:t>(mV)</a:t>
                      </a:r>
                      <a:endParaRPr lang="en-GB" sz="1000" b="1" dirty="0" smtClean="0">
                        <a:solidFill>
                          <a:schemeClr val="bg1"/>
                        </a:solidFill>
                        <a:latin typeface="Arial Narrow" pitchFamily="34" charset="0"/>
                      </a:endParaRPr>
                    </a:p>
                  </a:txBody>
                  <a:tcPr marL="0" marR="0" marT="0" marB="0" anchor="ctr" horzOverflow="overflow">
                    <a:lnL w="12700" cap="flat" cmpd="sng" algn="ctr">
                      <a:solidFill>
                        <a:srgbClr val="BDCFEB"/>
                      </a:solidFill>
                      <a:prstDash val="solid"/>
                      <a:round/>
                      <a:headEnd type="none" w="med" len="med"/>
                      <a:tailEnd type="none" w="med" len="med"/>
                    </a:lnL>
                    <a:lnR w="12700" cap="flat" cmpd="sng" algn="ctr">
                      <a:solidFill>
                        <a:srgbClr val="BDCFEB"/>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BDCFEB"/>
                      </a:solidFill>
                      <a:prstDash val="solid"/>
                      <a:round/>
                      <a:headEnd type="none" w="med" len="med"/>
                      <a:tailEnd type="none" w="med" len="med"/>
                    </a:lnB>
                    <a:lnTlToBr>
                      <a:noFill/>
                    </a:lnTlToBr>
                    <a:lnBlToTr>
                      <a:noFill/>
                    </a:lnBlToTr>
                    <a:solidFill>
                      <a:srgbClr val="3D5583"/>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sz="1000" b="1" dirty="0" smtClean="0">
                          <a:solidFill>
                            <a:schemeClr val="bg1"/>
                          </a:solidFill>
                          <a:latin typeface="Arial Narrow" pitchFamily="34" charset="0"/>
                        </a:rPr>
                        <a:t>V</a:t>
                      </a:r>
                      <a:r>
                        <a:rPr lang="en-US" sz="1000" b="1" baseline="-25000" dirty="0" smtClean="0">
                          <a:solidFill>
                            <a:schemeClr val="bg1"/>
                          </a:solidFill>
                          <a:latin typeface="Arial Narrow" pitchFamily="34" charset="0"/>
                        </a:rPr>
                        <a:t>OS </a:t>
                      </a:r>
                      <a:r>
                        <a:rPr lang="en-GB" sz="1000" b="1" baseline="0" dirty="0" smtClean="0">
                          <a:solidFill>
                            <a:schemeClr val="bg1"/>
                          </a:solidFill>
                          <a:latin typeface="Arial Narrow" pitchFamily="34" charset="0"/>
                        </a:rPr>
                        <a:t>Drift</a:t>
                      </a:r>
                    </a:p>
                    <a:p>
                      <a:pPr marL="0" marR="0" lvl="0" indent="0" algn="ctr" defTabSz="914400" rtl="0" eaLnBrk="0" fontAlgn="base" latinLnBrk="0" hangingPunct="0">
                        <a:lnSpc>
                          <a:spcPct val="100000"/>
                        </a:lnSpc>
                        <a:spcBef>
                          <a:spcPct val="0"/>
                        </a:spcBef>
                        <a:spcAft>
                          <a:spcPct val="0"/>
                        </a:spcAft>
                        <a:buClrTx/>
                        <a:buSzTx/>
                        <a:buFontTx/>
                        <a:buNone/>
                        <a:tabLst/>
                      </a:pPr>
                      <a:r>
                        <a:rPr lang="en-GB" sz="1000" b="1" baseline="0" dirty="0" smtClean="0">
                          <a:solidFill>
                            <a:schemeClr val="bg1"/>
                          </a:solidFill>
                          <a:latin typeface="Arial Narrow" pitchFamily="34" charset="0"/>
                        </a:rPr>
                        <a:t>(</a:t>
                      </a:r>
                      <a:r>
                        <a:rPr lang="en-US" sz="1000" b="1" dirty="0" smtClean="0">
                          <a:solidFill>
                            <a:schemeClr val="bg1"/>
                          </a:solidFill>
                          <a:latin typeface="Arial Narrow" pitchFamily="34" charset="0"/>
                        </a:rPr>
                        <a:t>µV/</a:t>
                      </a:r>
                      <a:r>
                        <a:rPr lang="en-US" sz="1000" b="1" baseline="30000" dirty="0" smtClean="0">
                          <a:solidFill>
                            <a:schemeClr val="bg1"/>
                          </a:solidFill>
                          <a:latin typeface="Arial Narrow" pitchFamily="34" charset="0"/>
                        </a:rPr>
                        <a:t>o</a:t>
                      </a:r>
                      <a:r>
                        <a:rPr lang="en-US" sz="1000" b="1" dirty="0" smtClean="0">
                          <a:solidFill>
                            <a:schemeClr val="bg1"/>
                          </a:solidFill>
                          <a:latin typeface="Arial Narrow" pitchFamily="34" charset="0"/>
                        </a:rPr>
                        <a:t>C)</a:t>
                      </a:r>
                      <a:endParaRPr lang="en-US" sz="1000" b="1" baseline="-25000" dirty="0" smtClean="0">
                        <a:solidFill>
                          <a:schemeClr val="bg1"/>
                        </a:solidFill>
                        <a:latin typeface="Arial Narrow" pitchFamily="34" charset="0"/>
                      </a:endParaRPr>
                    </a:p>
                  </a:txBody>
                  <a:tcPr marL="0" marR="0" marT="0" marB="0" anchor="ctr" horzOverflow="overflow">
                    <a:lnL w="12700" cap="flat" cmpd="sng" algn="ctr">
                      <a:solidFill>
                        <a:srgbClr val="BDCFEB"/>
                      </a:solidFill>
                      <a:prstDash val="solid"/>
                      <a:round/>
                      <a:headEnd type="none" w="med" len="med"/>
                      <a:tailEnd type="none" w="med" len="med"/>
                    </a:lnL>
                    <a:lnR w="12700" cap="flat" cmpd="sng" algn="ctr">
                      <a:solidFill>
                        <a:srgbClr val="BDCFEB"/>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BDCFEB"/>
                      </a:solidFill>
                      <a:prstDash val="solid"/>
                      <a:round/>
                      <a:headEnd type="none" w="med" len="med"/>
                      <a:tailEnd type="none" w="med" len="med"/>
                    </a:lnB>
                    <a:lnTlToBr>
                      <a:noFill/>
                    </a:lnTlToBr>
                    <a:lnBlToTr>
                      <a:noFill/>
                    </a:lnBlToTr>
                    <a:solidFill>
                      <a:srgbClr val="3D5583"/>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sz="1000" b="1" dirty="0" smtClean="0">
                          <a:solidFill>
                            <a:schemeClr val="bg1"/>
                          </a:solidFill>
                          <a:latin typeface="Arial Narrow" pitchFamily="34" charset="0"/>
                        </a:rPr>
                        <a:t>I</a:t>
                      </a:r>
                      <a:r>
                        <a:rPr lang="en-US" sz="1000" b="1" baseline="-25000" dirty="0" smtClean="0">
                          <a:solidFill>
                            <a:schemeClr val="bg1"/>
                          </a:solidFill>
                          <a:latin typeface="Arial Narrow" pitchFamily="34" charset="0"/>
                        </a:rPr>
                        <a:t>B</a:t>
                      </a:r>
                    </a:p>
                    <a:p>
                      <a:pPr marL="0" marR="0" lvl="0" indent="0" algn="ctr" defTabSz="914400" rtl="0" eaLnBrk="0" fontAlgn="base" latinLnBrk="0" hangingPunct="0">
                        <a:lnSpc>
                          <a:spcPct val="100000"/>
                        </a:lnSpc>
                        <a:spcBef>
                          <a:spcPct val="0"/>
                        </a:spcBef>
                        <a:spcAft>
                          <a:spcPct val="0"/>
                        </a:spcAft>
                        <a:buClrTx/>
                        <a:buSzTx/>
                        <a:buFontTx/>
                        <a:buNone/>
                        <a:tabLst/>
                      </a:pPr>
                      <a:r>
                        <a:rPr lang="en-US" sz="1000" b="1" dirty="0" smtClean="0">
                          <a:solidFill>
                            <a:schemeClr val="bg1"/>
                          </a:solidFill>
                          <a:latin typeface="Arial Narrow" pitchFamily="34" charset="0"/>
                        </a:rPr>
                        <a:t>(pA)</a:t>
                      </a:r>
                      <a:endParaRPr lang="en-GB" sz="1000" b="1" dirty="0" smtClean="0">
                        <a:solidFill>
                          <a:schemeClr val="bg1"/>
                        </a:solidFill>
                        <a:latin typeface="Arial Narrow" pitchFamily="34" charset="0"/>
                      </a:endParaRPr>
                    </a:p>
                  </a:txBody>
                  <a:tcPr marL="0" marR="0" marT="0" marB="0" anchor="ctr" horzOverflow="overflow">
                    <a:lnL w="12700" cap="flat" cmpd="sng" algn="ctr">
                      <a:solidFill>
                        <a:srgbClr val="BDCFEB"/>
                      </a:solidFill>
                      <a:prstDash val="solid"/>
                      <a:round/>
                      <a:headEnd type="none" w="med" len="med"/>
                      <a:tailEnd type="none" w="med" len="med"/>
                    </a:lnL>
                    <a:lnR w="12700" cap="flat" cmpd="sng" algn="ctr">
                      <a:solidFill>
                        <a:srgbClr val="BDCFEB"/>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BDCFEB"/>
                      </a:solidFill>
                      <a:prstDash val="solid"/>
                      <a:round/>
                      <a:headEnd type="none" w="med" len="med"/>
                      <a:tailEnd type="none" w="med" len="med"/>
                    </a:lnB>
                    <a:lnTlToBr>
                      <a:noFill/>
                    </a:lnTlToBr>
                    <a:lnBlToTr>
                      <a:noFill/>
                    </a:lnBlToTr>
                    <a:solidFill>
                      <a:srgbClr val="3D5583"/>
                    </a:solidFill>
                  </a:tcPr>
                </a:tc>
                <a:extLst>
                  <a:ext uri="{0D108BD9-81ED-4DB2-BD59-A6C34878D82A}">
                    <a16:rowId xmlns:a16="http://schemas.microsoft.com/office/drawing/2014/main" val="10000"/>
                  </a:ext>
                </a:extLst>
              </a:tr>
              <a:tr h="152400">
                <a:tc>
                  <a:txBody>
                    <a:bodyPr/>
                    <a:lstStyle/>
                    <a:p>
                      <a:pPr marL="400050" marR="0" lvl="0" indent="-400050" algn="l" defTabSz="914400" rtl="0" eaLnBrk="0" fontAlgn="base" latinLnBrk="0" hangingPunct="0">
                        <a:lnSpc>
                          <a:spcPct val="100000"/>
                        </a:lnSpc>
                        <a:spcBef>
                          <a:spcPct val="0"/>
                        </a:spcBef>
                        <a:spcAft>
                          <a:spcPct val="0"/>
                        </a:spcAft>
                        <a:buClrTx/>
                        <a:buSzTx/>
                        <a:buFontTx/>
                        <a:buNone/>
                        <a:tabLst/>
                        <a:defRPr/>
                      </a:pPr>
                      <a:r>
                        <a:rPr lang="en-GB" sz="900" b="0" dirty="0" smtClean="0">
                          <a:latin typeface="Arial Narrow" pitchFamily="34" charset="0"/>
                        </a:rPr>
                        <a:t> </a:t>
                      </a:r>
                      <a:r>
                        <a:rPr lang="en-GB" sz="900" dirty="0" smtClean="0">
                          <a:latin typeface="Arial Narrow" pitchFamily="34" charset="0"/>
                        </a:rPr>
                        <a:t> NCS2008x</a:t>
                      </a:r>
                      <a:endParaRPr lang="en-GB" sz="900" b="0" baseline="30000" dirty="0" smtClean="0">
                        <a:solidFill>
                          <a:srgbClr val="FF0000"/>
                        </a:solidFill>
                        <a:latin typeface="Arial Narrow" pitchFamily="34" charset="0"/>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rgbClr val="BDCFEB"/>
                      </a:solidFill>
                      <a:prstDash val="solid"/>
                      <a:round/>
                      <a:headEnd type="none" w="med" len="med"/>
                      <a:tailEnd type="none" w="med" len="med"/>
                    </a:lnR>
                    <a:lnT w="12700" cap="flat" cmpd="sng" algn="ctr">
                      <a:solidFill>
                        <a:srgbClr val="BDCFEB"/>
                      </a:solidFill>
                      <a:prstDash val="solid"/>
                      <a:round/>
                      <a:headEnd type="none" w="med" len="med"/>
                      <a:tailEnd type="none" w="med" len="med"/>
                    </a:lnT>
                    <a:lnB w="12700" cap="flat" cmpd="sng" algn="ctr">
                      <a:solidFill>
                        <a:srgbClr val="BDCFEB"/>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lang="en-GB" sz="900" dirty="0" smtClean="0">
                          <a:latin typeface="Arial Narrow" pitchFamily="34" charset="0"/>
                        </a:rPr>
                        <a:t>1,2,4</a:t>
                      </a:r>
                    </a:p>
                  </a:txBody>
                  <a:tcPr marL="0" marR="0" marT="0" marB="0" anchor="ctr" horzOverflow="overflow">
                    <a:lnL w="12700" cap="flat" cmpd="sng" algn="ctr">
                      <a:solidFill>
                        <a:srgbClr val="BDCFEB"/>
                      </a:solidFill>
                      <a:prstDash val="solid"/>
                      <a:round/>
                      <a:headEnd type="none" w="med" len="med"/>
                      <a:tailEnd type="none" w="med" len="med"/>
                    </a:lnL>
                    <a:lnR w="12700" cap="flat" cmpd="sng" algn="ctr">
                      <a:solidFill>
                        <a:srgbClr val="BDCFEB"/>
                      </a:solidFill>
                      <a:prstDash val="solid"/>
                      <a:round/>
                      <a:headEnd type="none" w="med" len="med"/>
                      <a:tailEnd type="none" w="med" len="med"/>
                    </a:lnR>
                    <a:lnT w="12700" cap="flat" cmpd="sng" algn="ctr">
                      <a:solidFill>
                        <a:srgbClr val="BDCFEB"/>
                      </a:solidFill>
                      <a:prstDash val="solid"/>
                      <a:round/>
                      <a:headEnd type="none" w="med" len="med"/>
                      <a:tailEnd type="none" w="med" len="med"/>
                    </a:lnT>
                    <a:lnB w="12700" cap="flat" cmpd="sng" algn="ctr">
                      <a:solidFill>
                        <a:srgbClr val="BDCFEB"/>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GB" sz="900" dirty="0" smtClean="0">
                          <a:latin typeface="Arial Narrow" pitchFamily="34" charset="0"/>
                        </a:rPr>
                        <a:t>1.8</a:t>
                      </a:r>
                    </a:p>
                  </a:txBody>
                  <a:tcPr marL="0" marR="0" marT="0" marB="0" anchor="ctr" horzOverflow="overflow">
                    <a:lnL w="12700" cap="flat" cmpd="sng" algn="ctr">
                      <a:solidFill>
                        <a:srgbClr val="BDCFEB"/>
                      </a:solidFill>
                      <a:prstDash val="solid"/>
                      <a:round/>
                      <a:headEnd type="none" w="med" len="med"/>
                      <a:tailEnd type="none" w="med" len="med"/>
                    </a:lnL>
                    <a:lnR w="12700" cap="flat" cmpd="sng" algn="ctr">
                      <a:solidFill>
                        <a:srgbClr val="BDCFEB"/>
                      </a:solidFill>
                      <a:prstDash val="solid"/>
                      <a:round/>
                      <a:headEnd type="none" w="med" len="med"/>
                      <a:tailEnd type="none" w="med" len="med"/>
                    </a:lnR>
                    <a:lnT w="12700" cap="flat" cmpd="sng" algn="ctr">
                      <a:solidFill>
                        <a:srgbClr val="BDCFEB"/>
                      </a:solidFill>
                      <a:prstDash val="solid"/>
                      <a:round/>
                      <a:headEnd type="none" w="med" len="med"/>
                      <a:tailEnd type="none" w="med" len="med"/>
                    </a:lnT>
                    <a:lnB w="12700" cap="flat" cmpd="sng" algn="ctr">
                      <a:solidFill>
                        <a:srgbClr val="BDCFEB"/>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GB" sz="900" dirty="0" smtClean="0">
                          <a:latin typeface="Arial Narrow" pitchFamily="34" charset="0"/>
                        </a:rPr>
                        <a:t>5.5</a:t>
                      </a:r>
                    </a:p>
                  </a:txBody>
                  <a:tcPr marL="0" marR="0" marT="0" marB="0" anchor="ctr" horzOverflow="overflow">
                    <a:lnL w="12700" cap="flat" cmpd="sng" algn="ctr">
                      <a:solidFill>
                        <a:srgbClr val="BDCFEB"/>
                      </a:solidFill>
                      <a:prstDash val="solid"/>
                      <a:round/>
                      <a:headEnd type="none" w="med" len="med"/>
                      <a:tailEnd type="none" w="med" len="med"/>
                    </a:lnL>
                    <a:lnR w="12700" cap="flat" cmpd="sng" algn="ctr">
                      <a:solidFill>
                        <a:srgbClr val="BDCFEB"/>
                      </a:solidFill>
                      <a:prstDash val="solid"/>
                      <a:round/>
                      <a:headEnd type="none" w="med" len="med"/>
                      <a:tailEnd type="none" w="med" len="med"/>
                    </a:lnR>
                    <a:lnT w="12700" cap="flat" cmpd="sng" algn="ctr">
                      <a:solidFill>
                        <a:srgbClr val="BDCFEB"/>
                      </a:solidFill>
                      <a:prstDash val="solid"/>
                      <a:round/>
                      <a:headEnd type="none" w="med" len="med"/>
                      <a:tailEnd type="none" w="med" len="med"/>
                    </a:lnT>
                    <a:lnB w="12700" cap="flat" cmpd="sng" algn="ctr">
                      <a:solidFill>
                        <a:srgbClr val="BDCFEB"/>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GB" sz="900" dirty="0" smtClean="0">
                          <a:latin typeface="Arial Narrow" pitchFamily="34" charset="0"/>
                        </a:rPr>
                        <a:t>50</a:t>
                      </a:r>
                    </a:p>
                  </a:txBody>
                  <a:tcPr marL="0" marR="0" marT="0" marB="0" anchor="ctr" horzOverflow="overflow">
                    <a:lnL w="12700" cap="flat" cmpd="sng" algn="ctr">
                      <a:solidFill>
                        <a:srgbClr val="BDCFEB"/>
                      </a:solidFill>
                      <a:prstDash val="solid"/>
                      <a:round/>
                      <a:headEnd type="none" w="med" len="med"/>
                      <a:tailEnd type="none" w="med" len="med"/>
                    </a:lnL>
                    <a:lnR w="12700" cap="flat" cmpd="sng" algn="ctr">
                      <a:solidFill>
                        <a:srgbClr val="BDCFEB"/>
                      </a:solidFill>
                      <a:prstDash val="solid"/>
                      <a:round/>
                      <a:headEnd type="none" w="med" len="med"/>
                      <a:tailEnd type="none" w="med" len="med"/>
                    </a:lnR>
                    <a:lnT w="12700" cap="flat" cmpd="sng" algn="ctr">
                      <a:solidFill>
                        <a:srgbClr val="BDCFEB"/>
                      </a:solidFill>
                      <a:prstDash val="solid"/>
                      <a:round/>
                      <a:headEnd type="none" w="med" len="med"/>
                      <a:tailEnd type="none" w="med" len="med"/>
                    </a:lnT>
                    <a:lnB w="12700" cap="flat" cmpd="sng" algn="ctr">
                      <a:solidFill>
                        <a:srgbClr val="BDCFEB"/>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GB" sz="900" dirty="0" smtClean="0">
                          <a:latin typeface="Arial Narrow" pitchFamily="34" charset="0"/>
                        </a:rPr>
                        <a:t>1.2</a:t>
                      </a:r>
                    </a:p>
                  </a:txBody>
                  <a:tcPr marL="0" marR="0" marT="0" marB="0" anchor="ctr" horzOverflow="overflow">
                    <a:lnL w="12700" cap="flat" cmpd="sng" algn="ctr">
                      <a:solidFill>
                        <a:srgbClr val="BDCFEB"/>
                      </a:solidFill>
                      <a:prstDash val="solid"/>
                      <a:round/>
                      <a:headEnd type="none" w="med" len="med"/>
                      <a:tailEnd type="none" w="med" len="med"/>
                    </a:lnL>
                    <a:lnR w="12700" cap="flat" cmpd="sng" algn="ctr">
                      <a:solidFill>
                        <a:srgbClr val="BDCFEB"/>
                      </a:solidFill>
                      <a:prstDash val="solid"/>
                      <a:round/>
                      <a:headEnd type="none" w="med" len="med"/>
                      <a:tailEnd type="none" w="med" len="med"/>
                    </a:lnR>
                    <a:lnT w="12700" cap="flat" cmpd="sng" algn="ctr">
                      <a:solidFill>
                        <a:srgbClr val="BDCFEB"/>
                      </a:solidFill>
                      <a:prstDash val="solid"/>
                      <a:round/>
                      <a:headEnd type="none" w="med" len="med"/>
                      <a:tailEnd type="none" w="med" len="med"/>
                    </a:lnT>
                    <a:lnB w="12700" cap="flat" cmpd="sng" algn="ctr">
                      <a:solidFill>
                        <a:srgbClr val="BDCFEB"/>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GB" sz="900" dirty="0" smtClean="0">
                          <a:latin typeface="Arial Narrow" pitchFamily="34" charset="0"/>
                        </a:rPr>
                        <a:t>4</a:t>
                      </a:r>
                    </a:p>
                  </a:txBody>
                  <a:tcPr marL="0" marR="0" marT="0" marB="0" anchor="ctr" horzOverflow="overflow">
                    <a:lnL w="12700" cap="flat" cmpd="sng" algn="ctr">
                      <a:solidFill>
                        <a:srgbClr val="BDCFEB"/>
                      </a:solidFill>
                      <a:prstDash val="solid"/>
                      <a:round/>
                      <a:headEnd type="none" w="med" len="med"/>
                      <a:tailEnd type="none" w="med" len="med"/>
                    </a:lnL>
                    <a:lnR w="12700" cap="flat" cmpd="sng" algn="ctr">
                      <a:solidFill>
                        <a:srgbClr val="BDCFEB"/>
                      </a:solidFill>
                      <a:prstDash val="solid"/>
                      <a:round/>
                      <a:headEnd type="none" w="med" len="med"/>
                      <a:tailEnd type="none" w="med" len="med"/>
                    </a:lnR>
                    <a:lnT w="12700" cap="flat" cmpd="sng" algn="ctr">
                      <a:solidFill>
                        <a:srgbClr val="BDCFEB"/>
                      </a:solidFill>
                      <a:prstDash val="solid"/>
                      <a:round/>
                      <a:headEnd type="none" w="med" len="med"/>
                      <a:tailEnd type="none" w="med" len="med"/>
                    </a:lnT>
                    <a:lnB w="12700" cap="flat" cmpd="sng" algn="ctr">
                      <a:solidFill>
                        <a:srgbClr val="BDCFEB"/>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GB" sz="900" dirty="0" smtClean="0">
                          <a:latin typeface="Arial Narrow" pitchFamily="34" charset="0"/>
                        </a:rPr>
                        <a:t>1</a:t>
                      </a:r>
                    </a:p>
                  </a:txBody>
                  <a:tcPr marL="0" marR="0" marT="0" marB="0" anchor="ctr" horzOverflow="overflow">
                    <a:lnL w="12700" cap="flat" cmpd="sng" algn="ctr">
                      <a:solidFill>
                        <a:srgbClr val="BDCFEB"/>
                      </a:solidFill>
                      <a:prstDash val="solid"/>
                      <a:round/>
                      <a:headEnd type="none" w="med" len="med"/>
                      <a:tailEnd type="none" w="med" len="med"/>
                    </a:lnL>
                    <a:lnR w="12700" cap="flat" cmpd="sng" algn="ctr">
                      <a:solidFill>
                        <a:srgbClr val="BDCFEB"/>
                      </a:solidFill>
                      <a:prstDash val="solid"/>
                      <a:round/>
                      <a:headEnd type="none" w="med" len="med"/>
                      <a:tailEnd type="none" w="med" len="med"/>
                    </a:lnR>
                    <a:lnT w="12700" cap="flat" cmpd="sng" algn="ctr">
                      <a:solidFill>
                        <a:srgbClr val="BDCFEB"/>
                      </a:solidFill>
                      <a:prstDash val="solid"/>
                      <a:round/>
                      <a:headEnd type="none" w="med" len="med"/>
                      <a:tailEnd type="none" w="med" len="med"/>
                    </a:lnT>
                    <a:lnB w="12700" cap="flat" cmpd="sng" algn="ctr">
                      <a:solidFill>
                        <a:srgbClr val="BDCFEB"/>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GB" sz="900" dirty="0" smtClean="0">
                          <a:latin typeface="Arial Narrow" pitchFamily="34" charset="0"/>
                        </a:rPr>
                        <a:t>0.001</a:t>
                      </a:r>
                    </a:p>
                  </a:txBody>
                  <a:tcPr marL="0" marR="0" marT="0" marB="0" anchor="ctr" horzOverflow="overflow">
                    <a:lnL w="12700" cap="flat" cmpd="sng" algn="ctr">
                      <a:solidFill>
                        <a:srgbClr val="BDCFEB"/>
                      </a:solidFill>
                      <a:prstDash val="solid"/>
                      <a:round/>
                      <a:headEnd type="none" w="med" len="med"/>
                      <a:tailEnd type="none" w="med" len="med"/>
                    </a:lnL>
                    <a:lnR w="12700" cap="flat" cmpd="sng" algn="ctr">
                      <a:solidFill>
                        <a:srgbClr val="BDCFEB"/>
                      </a:solidFill>
                      <a:prstDash val="solid"/>
                      <a:round/>
                      <a:headEnd type="none" w="med" len="med"/>
                      <a:tailEnd type="none" w="med" len="med"/>
                    </a:lnR>
                    <a:lnT w="12700" cap="flat" cmpd="sng" algn="ctr">
                      <a:solidFill>
                        <a:srgbClr val="BDCFEB"/>
                      </a:solidFill>
                      <a:prstDash val="solid"/>
                      <a:round/>
                      <a:headEnd type="none" w="med" len="med"/>
                      <a:tailEnd type="none" w="med" len="med"/>
                    </a:lnT>
                    <a:lnB w="12700" cap="flat" cmpd="sng" algn="ctr">
                      <a:solidFill>
                        <a:srgbClr val="BDCFEB"/>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399501528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2"/>
          </p:nvPr>
        </p:nvSpPr>
        <p:spPr/>
        <p:txBody>
          <a:bodyPr/>
          <a:lstStyle/>
          <a:p>
            <a:fld id="{9785B1F3-99CC-4166-B455-3B6EAC8C8609}" type="datetime1">
              <a:rPr lang="en-US" smtClean="0"/>
              <a:t>2/24/2021</a:t>
            </a:fld>
            <a:endParaRPr lang="en-US" dirty="0"/>
          </a:p>
        </p:txBody>
      </p:sp>
      <p:sp>
        <p:nvSpPr>
          <p:cNvPr id="5" name="Slide Number Placeholder 4"/>
          <p:cNvSpPr>
            <a:spLocks noGrp="1"/>
          </p:cNvSpPr>
          <p:nvPr>
            <p:ph type="sldNum" sz="quarter" idx="4"/>
          </p:nvPr>
        </p:nvSpPr>
        <p:spPr/>
        <p:txBody>
          <a:bodyPr/>
          <a:lstStyle/>
          <a:p>
            <a:fld id="{5853B473-0271-47CF-900A-D77E281FB591}" type="slidenum">
              <a:rPr lang="en-US" smtClean="0"/>
              <a:pPr/>
              <a:t>5</a:t>
            </a:fld>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4274800599"/>
              </p:ext>
            </p:extLst>
          </p:nvPr>
        </p:nvGraphicFramePr>
        <p:xfrm>
          <a:off x="798193" y="658626"/>
          <a:ext cx="10595614" cy="5490732"/>
        </p:xfrm>
        <a:graphic>
          <a:graphicData uri="http://schemas.openxmlformats.org/drawingml/2006/table">
            <a:tbl>
              <a:tblPr firstRow="1" firstCol="1" bandRow="1">
                <a:tableStyleId>{7DF18680-E054-41AD-8BC1-D1AEF772440D}</a:tableStyleId>
              </a:tblPr>
              <a:tblGrid>
                <a:gridCol w="2997970">
                  <a:extLst>
                    <a:ext uri="{9D8B030D-6E8A-4147-A177-3AD203B41FA5}">
                      <a16:colId xmlns:a16="http://schemas.microsoft.com/office/drawing/2014/main" val="20000"/>
                    </a:ext>
                  </a:extLst>
                </a:gridCol>
                <a:gridCol w="2532548">
                  <a:extLst>
                    <a:ext uri="{9D8B030D-6E8A-4147-A177-3AD203B41FA5}">
                      <a16:colId xmlns:a16="http://schemas.microsoft.com/office/drawing/2014/main" val="20001"/>
                    </a:ext>
                  </a:extLst>
                </a:gridCol>
                <a:gridCol w="2532548">
                  <a:extLst>
                    <a:ext uri="{9D8B030D-6E8A-4147-A177-3AD203B41FA5}">
                      <a16:colId xmlns:a16="http://schemas.microsoft.com/office/drawing/2014/main" val="20002"/>
                    </a:ext>
                  </a:extLst>
                </a:gridCol>
                <a:gridCol w="2532548">
                  <a:extLst>
                    <a:ext uri="{9D8B030D-6E8A-4147-A177-3AD203B41FA5}">
                      <a16:colId xmlns:a16="http://schemas.microsoft.com/office/drawing/2014/main" val="20003"/>
                    </a:ext>
                  </a:extLst>
                </a:gridCol>
              </a:tblGrid>
              <a:tr h="339800">
                <a:tc>
                  <a:txBody>
                    <a:bodyPr/>
                    <a:lstStyle/>
                    <a:p>
                      <a:pPr algn="ctr"/>
                      <a:r>
                        <a:rPr lang="en-US" sz="1400" dirty="0" smtClean="0"/>
                        <a:t>Parameter</a:t>
                      </a:r>
                      <a:endParaRPr lang="en-US" sz="1400" b="1" dirty="0">
                        <a:latin typeface="+mn-lt"/>
                      </a:endParaRPr>
                    </a:p>
                  </a:txBody>
                  <a:tcPr marL="68580" marR="68580" marT="34290" marB="34290" anchor="ctr"/>
                </a:tc>
                <a:tc>
                  <a:txBody>
                    <a:bodyPr/>
                    <a:lstStyle/>
                    <a:p>
                      <a:pPr algn="ctr"/>
                      <a:r>
                        <a:rPr lang="en-US" sz="1400" dirty="0" smtClean="0"/>
                        <a:t>NCS2009x</a:t>
                      </a:r>
                      <a:endParaRPr lang="en-US" sz="1400" dirty="0">
                        <a:latin typeface="+mn-lt"/>
                      </a:endParaRPr>
                    </a:p>
                  </a:txBody>
                  <a:tcPr marL="68580" marR="68580" marT="34290" marB="34290" anchor="ctr"/>
                </a:tc>
                <a:tc>
                  <a:txBody>
                    <a:bodyPr/>
                    <a:lstStyle/>
                    <a:p>
                      <a:pPr algn="ctr"/>
                      <a:r>
                        <a:rPr lang="en-US" sz="1400" dirty="0" smtClean="0"/>
                        <a:t>NCS2008x</a:t>
                      </a:r>
                      <a:endParaRPr lang="en-US" sz="1400" dirty="0">
                        <a:latin typeface="+mn-lt"/>
                      </a:endParaRPr>
                    </a:p>
                  </a:txBody>
                  <a:tcPr marL="68580" marR="68580" marT="34290" marB="34290" anchor="ctr"/>
                </a:tc>
                <a:tc>
                  <a:txBody>
                    <a:bodyPr/>
                    <a:lstStyle/>
                    <a:p>
                      <a:pPr algn="ctr"/>
                      <a:r>
                        <a:rPr lang="en-US" sz="1400" dirty="0" smtClean="0"/>
                        <a:t>NCS2006X</a:t>
                      </a:r>
                      <a:endParaRPr lang="en-US" sz="1400" dirty="0">
                        <a:latin typeface="+mn-lt"/>
                      </a:endParaRPr>
                    </a:p>
                  </a:txBody>
                  <a:tcPr marL="68580" marR="68580" marT="34290" marB="34290" anchor="ctr"/>
                </a:tc>
                <a:extLst>
                  <a:ext uri="{0D108BD9-81ED-4DB2-BD59-A6C34878D82A}">
                    <a16:rowId xmlns:a16="http://schemas.microsoft.com/office/drawing/2014/main" val="10000"/>
                  </a:ext>
                </a:extLst>
              </a:tr>
              <a:tr h="363920">
                <a:tc>
                  <a:txBody>
                    <a:bodyPr/>
                    <a:lstStyle/>
                    <a:p>
                      <a:pPr algn="ctr"/>
                      <a:r>
                        <a:rPr lang="en-US" sz="1400" dirty="0" smtClean="0"/>
                        <a:t>Operating Temperature Range (°C)</a:t>
                      </a:r>
                      <a:endParaRPr lang="en-US" sz="1400" b="1" dirty="0">
                        <a:latin typeface="+mn-lt"/>
                      </a:endParaRPr>
                    </a:p>
                  </a:txBody>
                  <a:tcPr marL="68580" marR="68580" marT="34290" marB="3429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t>-40</a:t>
                      </a:r>
                      <a:r>
                        <a:rPr lang="en-US" sz="1400" baseline="0" dirty="0" smtClean="0"/>
                        <a:t> to +</a:t>
                      </a:r>
                      <a:r>
                        <a:rPr lang="en-US" sz="1400" dirty="0" smtClean="0"/>
                        <a:t>125</a:t>
                      </a:r>
                      <a:endParaRPr lang="en-US" sz="1400" b="1" dirty="0" smtClean="0">
                        <a:latin typeface="+mn-lt"/>
                      </a:endParaRPr>
                    </a:p>
                  </a:txBody>
                  <a:tcPr marL="68580" marR="68580" marT="34290" marB="3429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t>-40</a:t>
                      </a:r>
                      <a:r>
                        <a:rPr lang="en-US" sz="1400" baseline="0" dirty="0" smtClean="0"/>
                        <a:t> to +</a:t>
                      </a:r>
                      <a:r>
                        <a:rPr lang="en-US" sz="1400" dirty="0" smtClean="0"/>
                        <a:t>125</a:t>
                      </a:r>
                      <a:endParaRPr lang="en-US" sz="1400" b="1" dirty="0" smtClean="0">
                        <a:latin typeface="+mn-lt"/>
                      </a:endParaRPr>
                    </a:p>
                  </a:txBody>
                  <a:tcPr marL="68580" marR="68580" marT="34290" marB="3429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t>-40</a:t>
                      </a:r>
                      <a:r>
                        <a:rPr lang="en-US" sz="1400" baseline="0" dirty="0" smtClean="0"/>
                        <a:t> to +</a:t>
                      </a:r>
                      <a:r>
                        <a:rPr lang="en-US" sz="1400" dirty="0" smtClean="0"/>
                        <a:t>125</a:t>
                      </a:r>
                      <a:endParaRPr lang="en-US" sz="1400" b="1" dirty="0" smtClean="0">
                        <a:latin typeface="+mn-lt"/>
                      </a:endParaRPr>
                    </a:p>
                  </a:txBody>
                  <a:tcPr marL="68580" marR="68580" marT="34290" marB="34290" anchor="ctr"/>
                </a:tc>
                <a:extLst>
                  <a:ext uri="{0D108BD9-81ED-4DB2-BD59-A6C34878D82A}">
                    <a16:rowId xmlns:a16="http://schemas.microsoft.com/office/drawing/2014/main" val="10001"/>
                  </a:ext>
                </a:extLst>
              </a:tr>
              <a:tr h="417657">
                <a:tc>
                  <a:txBody>
                    <a:bodyPr/>
                    <a:lstStyle/>
                    <a:p>
                      <a:pPr algn="ctr"/>
                      <a:r>
                        <a:rPr lang="en-US" sz="1400" dirty="0" smtClean="0"/>
                        <a:t>Supply Current (µA)</a:t>
                      </a:r>
                      <a:endParaRPr lang="en-US" sz="1400" b="1" dirty="0">
                        <a:latin typeface="+mn-lt"/>
                      </a:endParaRPr>
                    </a:p>
                  </a:txBody>
                  <a:tcPr marL="68580" marR="68580" marT="34290" marB="34290" anchor="ctr"/>
                </a:tc>
                <a:tc>
                  <a:txBody>
                    <a:bodyPr/>
                    <a:lstStyle/>
                    <a:p>
                      <a:pPr algn="ctr"/>
                      <a:r>
                        <a:rPr lang="fr-FR" sz="1400" dirty="0" smtClean="0"/>
                        <a:t>29</a:t>
                      </a:r>
                      <a:endParaRPr lang="en-US" sz="1400" dirty="0">
                        <a:latin typeface="+mn-lt"/>
                      </a:endParaRPr>
                    </a:p>
                  </a:txBody>
                  <a:tcPr marL="68580" marR="68580" marT="34290" marB="34290" anchor="ctr"/>
                </a:tc>
                <a:tc>
                  <a:txBody>
                    <a:bodyPr/>
                    <a:lstStyle/>
                    <a:p>
                      <a:pPr algn="ctr"/>
                      <a:r>
                        <a:rPr lang="fr-FR" sz="1400" dirty="0" smtClean="0"/>
                        <a:t>50</a:t>
                      </a:r>
                      <a:endParaRPr lang="en-US" sz="1400" dirty="0">
                        <a:latin typeface="+mn-lt"/>
                      </a:endParaRPr>
                    </a:p>
                  </a:txBody>
                  <a:tcPr marL="68580" marR="68580" marT="34290" marB="3429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400" kern="1200" dirty="0" smtClean="0"/>
                        <a:t>140</a:t>
                      </a:r>
                      <a:endParaRPr lang="en-US" sz="1400" kern="1200" dirty="0" smtClean="0">
                        <a:solidFill>
                          <a:schemeClr val="dk1"/>
                        </a:solidFill>
                        <a:latin typeface="+mn-lt"/>
                        <a:ea typeface="+mn-ea"/>
                        <a:cs typeface="+mn-cs"/>
                      </a:endParaRPr>
                    </a:p>
                  </a:txBody>
                  <a:tcPr marL="68580" marR="68580" marT="34290" marB="34290" anchor="ctr"/>
                </a:tc>
                <a:extLst>
                  <a:ext uri="{0D108BD9-81ED-4DB2-BD59-A6C34878D82A}">
                    <a16:rowId xmlns:a16="http://schemas.microsoft.com/office/drawing/2014/main" val="10002"/>
                  </a:ext>
                </a:extLst>
              </a:tr>
              <a:tr h="417657">
                <a:tc>
                  <a:txBody>
                    <a:bodyPr/>
                    <a:lstStyle/>
                    <a:p>
                      <a:pPr algn="ctr"/>
                      <a:r>
                        <a:rPr lang="en-US" sz="1400" dirty="0" smtClean="0"/>
                        <a:t>GBWP</a:t>
                      </a:r>
                      <a:r>
                        <a:rPr lang="en-US" sz="1400" baseline="0" dirty="0" smtClean="0"/>
                        <a:t> ( MHz)</a:t>
                      </a:r>
                      <a:endParaRPr lang="en-US" sz="1400" b="1" dirty="0">
                        <a:latin typeface="+mn-lt"/>
                      </a:endParaRPr>
                    </a:p>
                  </a:txBody>
                  <a:tcPr marL="68580" marR="68580" marT="34290" marB="34290" anchor="ctr"/>
                </a:tc>
                <a:tc>
                  <a:txBody>
                    <a:bodyPr/>
                    <a:lstStyle/>
                    <a:p>
                      <a:pPr algn="ctr"/>
                      <a:r>
                        <a:rPr lang="fr-FR" sz="1400" dirty="0" smtClean="0"/>
                        <a:t>0.35</a:t>
                      </a:r>
                      <a:endParaRPr lang="en-US" sz="1400" dirty="0">
                        <a:latin typeface="+mn-lt"/>
                      </a:endParaRPr>
                    </a:p>
                  </a:txBody>
                  <a:tcPr marL="68580" marR="68580" marT="34290" marB="34290" anchor="ctr"/>
                </a:tc>
                <a:tc>
                  <a:txBody>
                    <a:bodyPr/>
                    <a:lstStyle/>
                    <a:p>
                      <a:pPr algn="ctr"/>
                      <a:r>
                        <a:rPr lang="fr-FR" sz="1400" u="sng" kern="1200" dirty="0" smtClean="0"/>
                        <a:t>1.2</a:t>
                      </a:r>
                      <a:endParaRPr lang="en-US" sz="1400" b="1" u="sng" dirty="0">
                        <a:solidFill>
                          <a:srgbClr val="0000FF"/>
                        </a:solidFill>
                        <a:latin typeface="+mn-lt"/>
                      </a:endParaRPr>
                    </a:p>
                  </a:txBody>
                  <a:tcPr marL="68580" marR="68580" marT="34290" marB="34290" anchor="ctr"/>
                </a:tc>
                <a:tc>
                  <a:txBody>
                    <a:bodyPr/>
                    <a:lstStyle/>
                    <a:p>
                      <a:pPr marL="0" algn="ctr" defTabSz="914400" rtl="0" eaLnBrk="1" latinLnBrk="0" hangingPunct="1"/>
                      <a:r>
                        <a:rPr lang="fr-FR" sz="1400" kern="1200" dirty="0" smtClean="0"/>
                        <a:t>3</a:t>
                      </a:r>
                      <a:endParaRPr lang="en-US" sz="1400" kern="1200" dirty="0">
                        <a:solidFill>
                          <a:schemeClr val="dk1"/>
                        </a:solidFill>
                        <a:latin typeface="+mn-lt"/>
                        <a:ea typeface="+mn-ea"/>
                        <a:cs typeface="+mn-cs"/>
                      </a:endParaRPr>
                    </a:p>
                  </a:txBody>
                  <a:tcPr marL="68580" marR="68580" marT="34290" marB="34290" anchor="ctr"/>
                </a:tc>
                <a:extLst>
                  <a:ext uri="{0D108BD9-81ED-4DB2-BD59-A6C34878D82A}">
                    <a16:rowId xmlns:a16="http://schemas.microsoft.com/office/drawing/2014/main" val="10003"/>
                  </a:ext>
                </a:extLst>
              </a:tr>
              <a:tr h="417657">
                <a:tc>
                  <a:txBody>
                    <a:bodyPr/>
                    <a:lstStyle/>
                    <a:p>
                      <a:pPr algn="ctr"/>
                      <a:r>
                        <a:rPr lang="en-US" sz="1400" dirty="0" smtClean="0"/>
                        <a:t>Offset</a:t>
                      </a:r>
                      <a:r>
                        <a:rPr lang="en-US" sz="1400" baseline="0" dirty="0" smtClean="0"/>
                        <a:t> Voltage (max.)</a:t>
                      </a:r>
                      <a:endParaRPr lang="en-US" sz="1400" b="1" dirty="0">
                        <a:latin typeface="+mn-lt"/>
                      </a:endParaRPr>
                    </a:p>
                  </a:txBody>
                  <a:tcPr marL="68580" marR="68580" marT="34290" marB="34290" anchor="ct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fr-FR" sz="1400" kern="1200" dirty="0" smtClean="0"/>
                        <a:t>4mV</a:t>
                      </a:r>
                      <a:endParaRPr lang="en-US" sz="1400" kern="1200" dirty="0" smtClean="0">
                        <a:solidFill>
                          <a:schemeClr val="dk1"/>
                        </a:solidFill>
                        <a:latin typeface="+mn-lt"/>
                        <a:ea typeface="+mn-ea"/>
                        <a:cs typeface="+mn-cs"/>
                      </a:endParaRPr>
                    </a:p>
                  </a:txBody>
                  <a:tcPr marL="68580" marR="68580" marT="34290" marB="34290" anchor="ct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fr-FR" sz="1400" kern="1200" dirty="0" smtClean="0"/>
                        <a:t>3mV</a:t>
                      </a:r>
                      <a:endParaRPr lang="en-US" sz="1400" kern="1200" dirty="0" smtClean="0">
                        <a:solidFill>
                          <a:schemeClr val="dk1"/>
                        </a:solidFill>
                        <a:latin typeface="+mn-lt"/>
                        <a:ea typeface="+mn-ea"/>
                        <a:cs typeface="+mn-cs"/>
                      </a:endParaRPr>
                    </a:p>
                  </a:txBody>
                  <a:tcPr marL="68580" marR="68580" marT="34290" marB="3429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400" kern="1200" dirty="0" smtClean="0"/>
                        <a:t>3mV</a:t>
                      </a:r>
                      <a:endParaRPr lang="en-US" sz="1400" kern="1200" dirty="0" smtClean="0">
                        <a:solidFill>
                          <a:schemeClr val="dk1"/>
                        </a:solidFill>
                        <a:latin typeface="+mn-lt"/>
                        <a:ea typeface="+mn-ea"/>
                        <a:cs typeface="+mn-cs"/>
                      </a:endParaRPr>
                    </a:p>
                  </a:txBody>
                  <a:tcPr marL="68580" marR="68580" marT="34290" marB="34290" anchor="ctr"/>
                </a:tc>
                <a:extLst>
                  <a:ext uri="{0D108BD9-81ED-4DB2-BD59-A6C34878D82A}">
                    <a16:rowId xmlns:a16="http://schemas.microsoft.com/office/drawing/2014/main" val="10004"/>
                  </a:ext>
                </a:extLst>
              </a:tr>
              <a:tr h="417657">
                <a:tc>
                  <a:txBody>
                    <a:bodyPr/>
                    <a:lstStyle/>
                    <a:p>
                      <a:pPr algn="ctr"/>
                      <a:r>
                        <a:rPr lang="en-US" sz="1400" smtClean="0"/>
                        <a:t>Slew</a:t>
                      </a:r>
                      <a:r>
                        <a:rPr lang="en-US" sz="1400" baseline="0" smtClean="0"/>
                        <a:t> rate (V/µs)</a:t>
                      </a:r>
                      <a:endParaRPr lang="en-US" sz="1400" b="1" dirty="0">
                        <a:latin typeface="+mn-lt"/>
                      </a:endParaRPr>
                    </a:p>
                  </a:txBody>
                  <a:tcPr marL="68580" marR="68580" marT="34290" marB="34290" anchor="ct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fr-FR" sz="1400" kern="1200" dirty="0" smtClean="0"/>
                        <a:t>0.15</a:t>
                      </a:r>
                      <a:endParaRPr lang="en-US" sz="1400" dirty="0" smtClean="0">
                        <a:latin typeface="+mn-lt"/>
                      </a:endParaRPr>
                    </a:p>
                  </a:txBody>
                  <a:tcPr marL="68580" marR="68580" marT="34290" marB="34290" anchor="ctr"/>
                </a:tc>
                <a:tc>
                  <a:txBody>
                    <a:bodyPr/>
                    <a:lstStyle/>
                    <a:p>
                      <a:pPr algn="ctr"/>
                      <a:r>
                        <a:rPr lang="fr-FR" sz="1400" kern="1200" dirty="0" smtClean="0"/>
                        <a:t>0.5</a:t>
                      </a:r>
                      <a:endParaRPr lang="en-US" sz="1400" dirty="0">
                        <a:latin typeface="+mn-lt"/>
                      </a:endParaRPr>
                    </a:p>
                  </a:txBody>
                  <a:tcPr marL="68580" marR="68580" marT="34290" marB="3429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400" kern="1200" dirty="0" smtClean="0"/>
                        <a:t>1.5</a:t>
                      </a:r>
                      <a:endParaRPr lang="en-US" sz="1400" kern="1200" dirty="0" smtClean="0">
                        <a:solidFill>
                          <a:schemeClr val="dk1"/>
                        </a:solidFill>
                        <a:latin typeface="+mn-lt"/>
                        <a:ea typeface="+mn-ea"/>
                        <a:cs typeface="+mn-cs"/>
                      </a:endParaRPr>
                    </a:p>
                  </a:txBody>
                  <a:tcPr marL="68580" marR="68580" marT="34290" marB="34290" anchor="ctr"/>
                </a:tc>
                <a:extLst>
                  <a:ext uri="{0D108BD9-81ED-4DB2-BD59-A6C34878D82A}">
                    <a16:rowId xmlns:a16="http://schemas.microsoft.com/office/drawing/2014/main" val="10005"/>
                  </a:ext>
                </a:extLst>
              </a:tr>
              <a:tr h="417657">
                <a:tc>
                  <a:txBody>
                    <a:bodyPr/>
                    <a:lstStyle/>
                    <a:p>
                      <a:pPr algn="ctr"/>
                      <a:r>
                        <a:rPr lang="en-US" sz="1400" dirty="0" smtClean="0"/>
                        <a:t>Rail-to-Rail</a:t>
                      </a:r>
                      <a:r>
                        <a:rPr lang="en-US" sz="1400" baseline="0" dirty="0" smtClean="0"/>
                        <a:t> </a:t>
                      </a:r>
                      <a:r>
                        <a:rPr lang="en-US" sz="1400" dirty="0" smtClean="0"/>
                        <a:t>Swing</a:t>
                      </a:r>
                      <a:endParaRPr lang="en-US" sz="1400" b="1" dirty="0">
                        <a:latin typeface="+mn-lt"/>
                      </a:endParaRPr>
                    </a:p>
                  </a:txBody>
                  <a:tcPr marL="68580" marR="68580" marT="34290" marB="34290" anchor="ct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400" kern="1200" dirty="0" smtClean="0"/>
                        <a:t>Input</a:t>
                      </a:r>
                      <a:r>
                        <a:rPr lang="en-US" sz="1400" kern="1200" baseline="0" dirty="0" smtClean="0"/>
                        <a:t> /Output</a:t>
                      </a:r>
                      <a:endParaRPr lang="en-US" sz="1400" kern="1200" dirty="0" smtClean="0">
                        <a:solidFill>
                          <a:schemeClr val="dk1"/>
                        </a:solidFill>
                        <a:latin typeface="+mn-lt"/>
                        <a:ea typeface="+mn-ea"/>
                        <a:cs typeface="+mn-cs"/>
                      </a:endParaRPr>
                    </a:p>
                  </a:txBody>
                  <a:tcPr marL="68580" marR="68580" marT="34290" marB="34290" anchor="ct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400" kern="1200" dirty="0" smtClean="0"/>
                        <a:t>Input</a:t>
                      </a:r>
                      <a:r>
                        <a:rPr lang="en-US" sz="1400" kern="1200" baseline="0" dirty="0" smtClean="0"/>
                        <a:t> /Output</a:t>
                      </a:r>
                    </a:p>
                  </a:txBody>
                  <a:tcPr marL="68580" marR="68580" marT="34290" marB="3429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kern="1200" dirty="0" smtClean="0"/>
                        <a:t>Input</a:t>
                      </a:r>
                      <a:r>
                        <a:rPr lang="en-US" sz="1400" kern="1200" baseline="0" dirty="0" smtClean="0"/>
                        <a:t> /Output</a:t>
                      </a:r>
                    </a:p>
                  </a:txBody>
                  <a:tcPr marL="68580" marR="68580" marT="34290" marB="34290" anchor="ctr"/>
                </a:tc>
                <a:extLst>
                  <a:ext uri="{0D108BD9-81ED-4DB2-BD59-A6C34878D82A}">
                    <a16:rowId xmlns:a16="http://schemas.microsoft.com/office/drawing/2014/main" val="10006"/>
                  </a:ext>
                </a:extLst>
              </a:tr>
              <a:tr h="394771">
                <a:tc>
                  <a:txBody>
                    <a:bodyPr/>
                    <a:lstStyle/>
                    <a:p>
                      <a:pPr algn="ctr"/>
                      <a:r>
                        <a:rPr lang="en-US" sz="1400" dirty="0" smtClean="0"/>
                        <a:t>Operating Voltage Range</a:t>
                      </a:r>
                      <a:r>
                        <a:rPr lang="en-US" sz="1400" baseline="0" dirty="0" smtClean="0"/>
                        <a:t> (V)</a:t>
                      </a:r>
                      <a:endParaRPr lang="en-US" sz="1400" b="1" dirty="0">
                        <a:latin typeface="+mn-lt"/>
                      </a:endParaRPr>
                    </a:p>
                  </a:txBody>
                  <a:tcPr marL="68580" marR="68580" marT="34290" marB="3429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400" kern="1200" dirty="0" smtClean="0"/>
                        <a:t>1.8</a:t>
                      </a:r>
                      <a:r>
                        <a:rPr lang="fr-FR" sz="1400" kern="1200" baseline="0" dirty="0" smtClean="0"/>
                        <a:t> </a:t>
                      </a:r>
                      <a:r>
                        <a:rPr lang="fr-FR" sz="1400" kern="1200" dirty="0" smtClean="0"/>
                        <a:t>-5.5</a:t>
                      </a:r>
                      <a:endParaRPr lang="en-US" sz="1400" kern="1200" dirty="0" smtClean="0">
                        <a:solidFill>
                          <a:schemeClr val="dk1"/>
                        </a:solidFill>
                        <a:latin typeface="+mn-lt"/>
                        <a:ea typeface="+mn-ea"/>
                        <a:cs typeface="+mn-cs"/>
                      </a:endParaRPr>
                    </a:p>
                  </a:txBody>
                  <a:tcPr marL="68580" marR="68580" marT="34290" marB="3429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400" kern="1200" dirty="0" smtClean="0"/>
                        <a:t>1.8</a:t>
                      </a:r>
                      <a:r>
                        <a:rPr lang="fr-FR" sz="1400" kern="1200" baseline="0" dirty="0" smtClean="0"/>
                        <a:t> </a:t>
                      </a:r>
                      <a:r>
                        <a:rPr lang="fr-FR" sz="1400" kern="1200" dirty="0" smtClean="0"/>
                        <a:t>-5.5</a:t>
                      </a:r>
                      <a:endParaRPr lang="en-US" sz="1400" kern="1200" dirty="0" smtClean="0">
                        <a:solidFill>
                          <a:schemeClr val="dk1"/>
                        </a:solidFill>
                        <a:latin typeface="+mn-lt"/>
                        <a:ea typeface="+mn-ea"/>
                        <a:cs typeface="+mn-cs"/>
                      </a:endParaRPr>
                    </a:p>
                  </a:txBody>
                  <a:tcPr marL="68580" marR="68580" marT="34290" marB="34290" anchor="ctr"/>
                </a:tc>
                <a:tc>
                  <a:txBody>
                    <a:bodyPr/>
                    <a:lstStyle/>
                    <a:p>
                      <a:pPr marL="0" algn="ctr" defTabSz="914400" rtl="0" eaLnBrk="1" latinLnBrk="0" hangingPunct="1"/>
                      <a:r>
                        <a:rPr lang="fr-FR" sz="1400" kern="1200" dirty="0" smtClean="0"/>
                        <a:t>1.8</a:t>
                      </a:r>
                      <a:r>
                        <a:rPr lang="fr-FR" sz="1400" kern="1200" baseline="0" dirty="0" smtClean="0"/>
                        <a:t> </a:t>
                      </a:r>
                      <a:r>
                        <a:rPr lang="fr-FR" sz="1400" kern="1200" dirty="0" smtClean="0"/>
                        <a:t>-5.5</a:t>
                      </a:r>
                      <a:r>
                        <a:rPr lang="fr-FR" sz="1400" kern="1200" baseline="0" dirty="0" smtClean="0"/>
                        <a:t> </a:t>
                      </a:r>
                      <a:endParaRPr lang="en-US" sz="1400" kern="1200" dirty="0">
                        <a:solidFill>
                          <a:schemeClr val="dk1"/>
                        </a:solidFill>
                        <a:latin typeface="+mn-lt"/>
                        <a:ea typeface="+mn-ea"/>
                        <a:cs typeface="+mn-cs"/>
                      </a:endParaRPr>
                    </a:p>
                  </a:txBody>
                  <a:tcPr marL="68580" marR="68580" marT="34290" marB="34290" anchor="ctr"/>
                </a:tc>
                <a:extLst>
                  <a:ext uri="{0D108BD9-81ED-4DB2-BD59-A6C34878D82A}">
                    <a16:rowId xmlns:a16="http://schemas.microsoft.com/office/drawing/2014/main" val="10007"/>
                  </a:ext>
                </a:extLst>
              </a:tr>
              <a:tr h="391336">
                <a:tc>
                  <a:txBody>
                    <a:bodyPr/>
                    <a:lstStyle/>
                    <a:p>
                      <a:pPr algn="ctr"/>
                      <a:r>
                        <a:rPr lang="en-US" sz="1400" dirty="0" smtClean="0"/>
                        <a:t>Input</a:t>
                      </a:r>
                      <a:r>
                        <a:rPr lang="en-US" sz="1400" baseline="0" dirty="0" smtClean="0"/>
                        <a:t> </a:t>
                      </a:r>
                      <a:r>
                        <a:rPr lang="en-US" sz="1400" dirty="0" smtClean="0"/>
                        <a:t>Bias</a:t>
                      </a:r>
                      <a:r>
                        <a:rPr lang="en-US" sz="1400" baseline="0" dirty="0" smtClean="0"/>
                        <a:t> </a:t>
                      </a:r>
                      <a:r>
                        <a:rPr lang="en-US" sz="1400" dirty="0" smtClean="0"/>
                        <a:t>Current</a:t>
                      </a:r>
                      <a:r>
                        <a:rPr lang="en-US" sz="1400" baseline="0" dirty="0" smtClean="0"/>
                        <a:t> (</a:t>
                      </a:r>
                      <a:r>
                        <a:rPr lang="en-US" sz="1400" baseline="0" dirty="0" err="1" smtClean="0"/>
                        <a:t>pA</a:t>
                      </a:r>
                      <a:r>
                        <a:rPr lang="en-US" sz="1400" baseline="0" dirty="0" smtClean="0"/>
                        <a:t>)</a:t>
                      </a:r>
                      <a:endParaRPr lang="en-US" sz="1400" b="1" dirty="0">
                        <a:latin typeface="+mn-lt"/>
                      </a:endParaRPr>
                    </a:p>
                  </a:txBody>
                  <a:tcPr marL="68580" marR="68580" marT="34290" marB="34290" anchor="ctr"/>
                </a:tc>
                <a:tc>
                  <a:txBody>
                    <a:bodyPr/>
                    <a:lstStyle/>
                    <a:p>
                      <a:pPr algn="ctr"/>
                      <a:r>
                        <a:rPr lang="fr-FR" sz="1400" kern="1200" dirty="0" smtClean="0"/>
                        <a:t>1</a:t>
                      </a:r>
                      <a:endParaRPr lang="en-US" sz="1400" dirty="0">
                        <a:latin typeface="+mn-lt"/>
                      </a:endParaRPr>
                    </a:p>
                  </a:txBody>
                  <a:tcPr marL="68580" marR="68580" marT="34290" marB="34290" anchor="ctr"/>
                </a:tc>
                <a:tc>
                  <a:txBody>
                    <a:bodyPr/>
                    <a:lstStyle/>
                    <a:p>
                      <a:pPr algn="ctr"/>
                      <a:r>
                        <a:rPr lang="fr-FR" sz="1400" kern="1200" dirty="0" smtClean="0"/>
                        <a:t>1</a:t>
                      </a:r>
                      <a:endParaRPr lang="en-US" sz="1400" dirty="0">
                        <a:latin typeface="+mn-lt"/>
                      </a:endParaRPr>
                    </a:p>
                  </a:txBody>
                  <a:tcPr marL="68580" marR="68580" marT="34290" marB="34290" anchor="ctr"/>
                </a:tc>
                <a:tc>
                  <a:txBody>
                    <a:bodyPr/>
                    <a:lstStyle/>
                    <a:p>
                      <a:pPr marL="0" algn="ctr" defTabSz="914400" rtl="0" eaLnBrk="1" latinLnBrk="0" hangingPunct="1"/>
                      <a:r>
                        <a:rPr lang="fr-FR" sz="1400" kern="1200" dirty="0" smtClean="0"/>
                        <a:t>1</a:t>
                      </a:r>
                      <a:endParaRPr lang="en-US" sz="1400" kern="1200" dirty="0">
                        <a:solidFill>
                          <a:schemeClr val="dk1"/>
                        </a:solidFill>
                        <a:latin typeface="+mn-lt"/>
                        <a:ea typeface="+mn-ea"/>
                        <a:cs typeface="+mn-cs"/>
                      </a:endParaRPr>
                    </a:p>
                  </a:txBody>
                  <a:tcPr marL="68580" marR="68580" marT="34290" marB="34290" anchor="ctr"/>
                </a:tc>
                <a:extLst>
                  <a:ext uri="{0D108BD9-81ED-4DB2-BD59-A6C34878D82A}">
                    <a16:rowId xmlns:a16="http://schemas.microsoft.com/office/drawing/2014/main" val="10008"/>
                  </a:ext>
                </a:extLst>
              </a:tr>
              <a:tr h="658428">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t>Packages </a:t>
                      </a:r>
                    </a:p>
                    <a:p>
                      <a:pPr algn="ctr"/>
                      <a:endParaRPr lang="en-US" sz="1400" b="1" dirty="0">
                        <a:latin typeface="+mn-lt"/>
                      </a:endParaRPr>
                    </a:p>
                  </a:txBody>
                  <a:tcPr marL="68580" marR="68580" marT="34290" marB="34290" anchor="ctr"/>
                </a:tc>
                <a:tc gridSpan="3">
                  <a:txBody>
                    <a:bodyPr/>
                    <a:lstStyle/>
                    <a:p>
                      <a:pPr algn="ctr"/>
                      <a:r>
                        <a:rPr lang="fr-FR" sz="1400" kern="1200" dirty="0" smtClean="0"/>
                        <a:t>Single – SC70, TSOP-5, UDFN6</a:t>
                      </a:r>
                    </a:p>
                    <a:p>
                      <a:pPr algn="ctr"/>
                      <a:r>
                        <a:rPr lang="fr-FR" sz="1400" kern="1200" dirty="0" smtClean="0"/>
                        <a:t>Dual – Micro8, TSSOP-8, SOIC-8</a:t>
                      </a:r>
                    </a:p>
                    <a:p>
                      <a:pPr algn="ctr"/>
                      <a:r>
                        <a:rPr lang="fr-FR" sz="1400" kern="1200" dirty="0" smtClean="0"/>
                        <a:t>Quad* – SOIC-14, SOP-14, TSSOP-14  (Contact</a:t>
                      </a:r>
                      <a:r>
                        <a:rPr lang="fr-FR" sz="1400" kern="1200" baseline="0" dirty="0" smtClean="0"/>
                        <a:t> Sales) </a:t>
                      </a:r>
                      <a:endParaRPr lang="en-US" sz="1400" dirty="0">
                        <a:latin typeface="+mn-lt"/>
                      </a:endParaRPr>
                    </a:p>
                  </a:txBody>
                  <a:tcPr marL="68580" marR="68580" marT="34290" marB="34290" anchor="ctr"/>
                </a:tc>
                <a:tc hMerge="1">
                  <a:txBody>
                    <a:bodyPr/>
                    <a:lstStyle/>
                    <a:p>
                      <a:pPr algn="ctr"/>
                      <a:endParaRPr lang="en-US" sz="800" dirty="0">
                        <a:latin typeface="+mn-lt"/>
                      </a:endParaRPr>
                    </a:p>
                  </a:txBody>
                  <a:tcPr marL="68580" marR="68580" marT="34290" marB="34290" anchor="ctr"/>
                </a:tc>
                <a:tc hMerge="1">
                  <a:txBody>
                    <a:bodyPr/>
                    <a:lstStyle/>
                    <a:p>
                      <a:pPr marL="0" algn="ctr" defTabSz="914400" rtl="0" eaLnBrk="1" latinLnBrk="0" hangingPunct="1"/>
                      <a:endParaRPr lang="en-US" sz="800" kern="1200" dirty="0">
                        <a:solidFill>
                          <a:schemeClr val="dk1"/>
                        </a:solidFill>
                        <a:latin typeface="+mn-lt"/>
                        <a:ea typeface="+mn-ea"/>
                        <a:cs typeface="+mn-cs"/>
                      </a:endParaRPr>
                    </a:p>
                  </a:txBody>
                  <a:tcPr marL="68580" marR="68580" marT="34290" marB="34290" anchor="ctr"/>
                </a:tc>
                <a:extLst>
                  <a:ext uri="{0D108BD9-81ED-4DB2-BD59-A6C34878D82A}">
                    <a16:rowId xmlns:a16="http://schemas.microsoft.com/office/drawing/2014/main" val="10009"/>
                  </a:ext>
                </a:extLst>
              </a:tr>
              <a:tr h="469518">
                <a:tc>
                  <a:txBody>
                    <a:bodyPr/>
                    <a:lstStyle/>
                    <a:p>
                      <a:pPr algn="ctr"/>
                      <a:endParaRPr lang="en-US" sz="1400" b="1" dirty="0">
                        <a:latin typeface="+mn-lt"/>
                      </a:endParaRPr>
                    </a:p>
                  </a:txBody>
                  <a:tcPr marL="68580" marR="68580" marT="34290" marB="34290" anchor="ctr"/>
                </a:tc>
                <a:tc gridSpan="3">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t>NCV Prefix for Automotive and Other Applications Requiring Unique Site and Control Change Requirements; AEC−Q100 Qualified and PPAP Capable </a:t>
                      </a:r>
                      <a:endParaRPr lang="fr-FR" sz="1600" dirty="0" smtClean="0">
                        <a:solidFill>
                          <a:schemeClr val="tx1"/>
                        </a:solidFill>
                      </a:endParaRPr>
                    </a:p>
                  </a:txBody>
                  <a:tcPr marL="68580" marR="68580" marT="34290" marB="34290" anchor="ct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10"/>
                  </a:ext>
                </a:extLst>
              </a:tr>
              <a:tr h="658428">
                <a:tc>
                  <a:txBody>
                    <a:bodyPr/>
                    <a:lstStyle/>
                    <a:p>
                      <a:pPr algn="ctr"/>
                      <a:r>
                        <a:rPr lang="en-US" sz="1400" dirty="0" smtClean="0"/>
                        <a:t>Ideal Applications</a:t>
                      </a:r>
                      <a:endParaRPr lang="en-US" sz="1400" b="1" dirty="0">
                        <a:latin typeface="+mn-lt"/>
                      </a:endParaRPr>
                    </a:p>
                  </a:txBody>
                  <a:tcPr marL="68580" marR="68580" marT="34290" marB="34290" anchor="ctr"/>
                </a:tc>
                <a:tc gridSpan="3">
                  <a:txBody>
                    <a:bodyPr/>
                    <a:lstStyle/>
                    <a:p>
                      <a:pPr algn="ctr"/>
                      <a:r>
                        <a:rPr lang="en-US" sz="1400" dirty="0" smtClean="0"/>
                        <a:t>Filter</a:t>
                      </a:r>
                      <a:r>
                        <a:rPr lang="en-US" sz="1400" baseline="0" dirty="0" smtClean="0"/>
                        <a:t> Circuits, Buffering, Sensor Signal Conditioning, Amplification, </a:t>
                      </a:r>
                    </a:p>
                    <a:p>
                      <a:pPr algn="ctr"/>
                      <a:r>
                        <a:rPr lang="en-US" sz="1400" baseline="0" dirty="0" smtClean="0"/>
                        <a:t>Combine with a Precision Amplifier like the </a:t>
                      </a:r>
                      <a:r>
                        <a:rPr lang="en-US" sz="1400" baseline="0" dirty="0" smtClean="0">
                          <a:hlinkClick r:id="rId2"/>
                        </a:rPr>
                        <a:t>NCSx333 </a:t>
                      </a:r>
                      <a:r>
                        <a:rPr lang="en-US" sz="1400" baseline="0" dirty="0" smtClean="0"/>
                        <a:t>to make a two gain stage precision amplification circuit </a:t>
                      </a:r>
                      <a:endParaRPr lang="en-US" sz="1400" dirty="0">
                        <a:latin typeface="+mn-lt"/>
                      </a:endParaRPr>
                    </a:p>
                  </a:txBody>
                  <a:tcPr marL="68580" marR="68580" marT="34290" marB="34290" anchor="ctr"/>
                </a:tc>
                <a:tc hMerge="1">
                  <a:txBody>
                    <a:bodyPr/>
                    <a:lstStyle/>
                    <a:p>
                      <a:pPr algn="ctr"/>
                      <a:endParaRPr lang="en-US" sz="1050" dirty="0">
                        <a:latin typeface="+mn-lt"/>
                      </a:endParaRPr>
                    </a:p>
                  </a:txBody>
                  <a:tcPr anchor="ctr"/>
                </a:tc>
                <a:tc hMerge="1">
                  <a:txBody>
                    <a:bodyPr/>
                    <a:lstStyle/>
                    <a:p>
                      <a:pPr marL="0" algn="ctr" defTabSz="914400" rtl="0" eaLnBrk="1" latinLnBrk="0" hangingPunct="1"/>
                      <a:endParaRPr lang="en-US" sz="1050" kern="1200" dirty="0">
                        <a:solidFill>
                          <a:schemeClr val="dk1"/>
                        </a:solidFill>
                        <a:latin typeface="+mn-lt"/>
                        <a:ea typeface="+mn-ea"/>
                        <a:cs typeface="+mn-cs"/>
                      </a:endParaRPr>
                    </a:p>
                  </a:txBody>
                  <a:tcPr anchor="ctr"/>
                </a:tc>
                <a:extLst>
                  <a:ext uri="{0D108BD9-81ED-4DB2-BD59-A6C34878D82A}">
                    <a16:rowId xmlns:a16="http://schemas.microsoft.com/office/drawing/2014/main" val="10011"/>
                  </a:ext>
                </a:extLst>
              </a:tr>
            </a:tbl>
          </a:graphicData>
        </a:graphic>
      </p:graphicFrame>
      <p:sp>
        <p:nvSpPr>
          <p:cNvPr id="7" name="TextBox 6"/>
          <p:cNvSpPr txBox="1"/>
          <p:nvPr/>
        </p:nvSpPr>
        <p:spPr>
          <a:xfrm>
            <a:off x="4616396" y="80539"/>
            <a:ext cx="2959208" cy="461665"/>
          </a:xfrm>
          <a:prstGeom prst="rect">
            <a:avLst/>
          </a:prstGeom>
          <a:noFill/>
        </p:spPr>
        <p:txBody>
          <a:bodyPr wrap="none" rtlCol="0">
            <a:spAutoFit/>
          </a:bodyPr>
          <a:lstStyle/>
          <a:p>
            <a:r>
              <a:rPr lang="en-US" sz="2400" b="1" u="sng" dirty="0" smtClean="0">
                <a:solidFill>
                  <a:schemeClr val="tx2"/>
                </a:solidFill>
              </a:rPr>
              <a:t>Companion Products</a:t>
            </a:r>
            <a:endParaRPr lang="en-US" sz="2400" b="1" u="sng" dirty="0">
              <a:solidFill>
                <a:schemeClr val="tx2"/>
              </a:solidFill>
            </a:endParaRPr>
          </a:p>
        </p:txBody>
      </p:sp>
    </p:spTree>
    <p:extLst>
      <p:ext uri="{BB962C8B-B14F-4D97-AF65-F5344CB8AC3E}">
        <p14:creationId xmlns:p14="http://schemas.microsoft.com/office/powerpoint/2010/main" val="2322260870"/>
      </p:ext>
    </p:extLst>
  </p:cSld>
  <p:clrMapOvr>
    <a:masterClrMapping/>
  </p:clrMapOvr>
</p:sld>
</file>

<file path=ppt/theme/theme1.xml><?xml version="1.0" encoding="utf-8"?>
<a:theme xmlns:a="http://schemas.openxmlformats.org/drawingml/2006/main" name="Public Information">
  <a:themeElements>
    <a:clrScheme name="ON Semiconductor">
      <a:dk1>
        <a:srgbClr val="133455"/>
      </a:dk1>
      <a:lt1>
        <a:srgbClr val="FFFFFF"/>
      </a:lt1>
      <a:dk2>
        <a:srgbClr val="2C5985"/>
      </a:dk2>
      <a:lt2>
        <a:srgbClr val="F2F2F2"/>
      </a:lt2>
      <a:accent1>
        <a:srgbClr val="2C5985"/>
      </a:accent1>
      <a:accent2>
        <a:srgbClr val="5B8FCB"/>
      </a:accent2>
      <a:accent3>
        <a:srgbClr val="FFC000"/>
      </a:accent3>
      <a:accent4>
        <a:srgbClr val="428FE0"/>
      </a:accent4>
      <a:accent5>
        <a:srgbClr val="54B948"/>
      </a:accent5>
      <a:accent6>
        <a:srgbClr val="14477D"/>
      </a:accent6>
      <a:hlink>
        <a:srgbClr val="54B948"/>
      </a:hlink>
      <a:folHlink>
        <a:srgbClr val="5B8FCB"/>
      </a:folHlink>
    </a:clrScheme>
    <a:fontScheme name="Franklin Gothic">
      <a:majorFont>
        <a:latin typeface="Franklin Gothic Medium" panose="020B0603020102020204"/>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panose="020B0503020102020204"/>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Internal Use Only">
  <a:themeElements>
    <a:clrScheme name="ON Semiconductor">
      <a:dk1>
        <a:srgbClr val="133455"/>
      </a:dk1>
      <a:lt1>
        <a:srgbClr val="FFFFFF"/>
      </a:lt1>
      <a:dk2>
        <a:srgbClr val="2C5985"/>
      </a:dk2>
      <a:lt2>
        <a:srgbClr val="F2F2F2"/>
      </a:lt2>
      <a:accent1>
        <a:srgbClr val="2C5985"/>
      </a:accent1>
      <a:accent2>
        <a:srgbClr val="5B8FCB"/>
      </a:accent2>
      <a:accent3>
        <a:srgbClr val="FFC000"/>
      </a:accent3>
      <a:accent4>
        <a:srgbClr val="428FE0"/>
      </a:accent4>
      <a:accent5>
        <a:srgbClr val="54B948"/>
      </a:accent5>
      <a:accent6>
        <a:srgbClr val="14477D"/>
      </a:accent6>
      <a:hlink>
        <a:srgbClr val="54B948"/>
      </a:hlink>
      <a:folHlink>
        <a:srgbClr val="5B8FCB"/>
      </a:folHlink>
    </a:clrScheme>
    <a:fontScheme name="Franklin Gothic">
      <a:majorFont>
        <a:latin typeface="Franklin Gothic Medium" panose="020B0603020102020204"/>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panose="020B0503020102020204"/>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onfidential">
  <a:themeElements>
    <a:clrScheme name="ON Semiconductor">
      <a:dk1>
        <a:srgbClr val="133455"/>
      </a:dk1>
      <a:lt1>
        <a:srgbClr val="FFFFFF"/>
      </a:lt1>
      <a:dk2>
        <a:srgbClr val="2C5985"/>
      </a:dk2>
      <a:lt2>
        <a:srgbClr val="F2F2F2"/>
      </a:lt2>
      <a:accent1>
        <a:srgbClr val="2C5985"/>
      </a:accent1>
      <a:accent2>
        <a:srgbClr val="5B8FCB"/>
      </a:accent2>
      <a:accent3>
        <a:srgbClr val="FFC000"/>
      </a:accent3>
      <a:accent4>
        <a:srgbClr val="428FE0"/>
      </a:accent4>
      <a:accent5>
        <a:srgbClr val="54B948"/>
      </a:accent5>
      <a:accent6>
        <a:srgbClr val="14477D"/>
      </a:accent6>
      <a:hlink>
        <a:srgbClr val="54B948"/>
      </a:hlink>
      <a:folHlink>
        <a:srgbClr val="5B8FCB"/>
      </a:folHlink>
    </a:clrScheme>
    <a:fontScheme name="Franklin Gothic">
      <a:majorFont>
        <a:latin typeface="Franklin Gothic Medium" panose="020B0603020102020204"/>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panose="020B0503020102020204"/>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_dlc_DocId xmlns="e4678c56-0b70-41a7-9cf0-17b28b6c32bd">F4YVM2C5QEYC-631468080-50</_dlc_DocId>
    <_dlc_DocIdUrl xmlns="e4678c56-0b70-41a7-9cf0-17b28b6c32bd">
      <Url>http://theconnection.onsemi.com/sm/mc/_layouts/15/DocIdRedir.aspx?ID=F4YVM2C5QEYC-631468080-50</Url>
      <Description>F4YVM2C5QEYC-631468080-50</Description>
    </_dlc_DocIdUrl>
  </documentManagement>
</p:properties>
</file>

<file path=customXml/item2.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Version=15.0.0.0, Culture=neutral, PublicKeyToken=71e9bce111e9429c</Assembly>
    <Class>Microsoft.Office.DocumentManagement.Internal.DocIdHandler</Class>
    <Data/>
    <Filter/>
  </Receiver>
</spe:Receivers>
</file>

<file path=customXml/item3.xml><?xml version="1.0" encoding="utf-8"?>
<ct:contentTypeSchema xmlns:ct="http://schemas.microsoft.com/office/2006/metadata/contentType" xmlns:ma="http://schemas.microsoft.com/office/2006/metadata/properties/metaAttributes" ct:_="" ma:_="" ma:contentTypeName="Document" ma:contentTypeID="0x010100E82A9054086F0942B3853AFC0E787513" ma:contentTypeVersion="3" ma:contentTypeDescription="Create a new document." ma:contentTypeScope="" ma:versionID="4c7a760a323f5a68a6512d89a72e4fe4">
  <xsd:schema xmlns:xsd="http://www.w3.org/2001/XMLSchema" xmlns:xs="http://www.w3.org/2001/XMLSchema" xmlns:p="http://schemas.microsoft.com/office/2006/metadata/properties" xmlns:ns2="e4678c56-0b70-41a7-9cf0-17b28b6c32bd" targetNamespace="http://schemas.microsoft.com/office/2006/metadata/properties" ma:root="true" ma:fieldsID="08cc4399a8feb847a802c6ab2e823d6b" ns2:_="">
    <xsd:import namespace="e4678c56-0b70-41a7-9cf0-17b28b6c32bd"/>
    <xsd:element name="properties">
      <xsd:complexType>
        <xsd:sequence>
          <xsd:element name="documentManagement">
            <xsd:complexType>
              <xsd:all>
                <xsd:element ref="ns2:_dlc_DocId" minOccurs="0"/>
                <xsd:element ref="ns2:_dlc_DocIdUrl" minOccurs="0"/>
                <xsd:element ref="ns2: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4678c56-0b70-41a7-9cf0-17b28b6c32bd"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4"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C6E6404-E1B9-4809-898E-D71D7C3E1EB3}">
  <ds:schemaRefs>
    <ds:schemaRef ds:uri="http://purl.org/dc/elements/1.1/"/>
    <ds:schemaRef ds:uri="http://www.w3.org/XML/1998/namespace"/>
    <ds:schemaRef ds:uri="http://schemas.microsoft.com/office/2006/metadata/properties"/>
    <ds:schemaRef ds:uri="http://schemas.microsoft.com/office/2006/documentManagement/types"/>
    <ds:schemaRef ds:uri="http://purl.org/dc/terms/"/>
    <ds:schemaRef ds:uri="http://schemas.microsoft.com/office/infopath/2007/PartnerControls"/>
    <ds:schemaRef ds:uri="http://schemas.openxmlformats.org/package/2006/metadata/core-properties"/>
    <ds:schemaRef ds:uri="e4678c56-0b70-41a7-9cf0-17b28b6c32bd"/>
    <ds:schemaRef ds:uri="http://purl.org/dc/dcmitype/"/>
  </ds:schemaRefs>
</ds:datastoreItem>
</file>

<file path=customXml/itemProps2.xml><?xml version="1.0" encoding="utf-8"?>
<ds:datastoreItem xmlns:ds="http://schemas.openxmlformats.org/officeDocument/2006/customXml" ds:itemID="{8D154922-4117-4276-B8C7-65F8F125637C}">
  <ds:schemaRefs>
    <ds:schemaRef ds:uri="http://schemas.microsoft.com/sharepoint/events"/>
  </ds:schemaRefs>
</ds:datastoreItem>
</file>

<file path=customXml/itemProps3.xml><?xml version="1.0" encoding="utf-8"?>
<ds:datastoreItem xmlns:ds="http://schemas.openxmlformats.org/officeDocument/2006/customXml" ds:itemID="{CF0455E5-6EF0-46C9-81A0-9F59CFBFDF2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4678c56-0b70-41a7-9cf0-17b28b6c32b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4.xml><?xml version="1.0" encoding="utf-8"?>
<ds:datastoreItem xmlns:ds="http://schemas.openxmlformats.org/officeDocument/2006/customXml" ds:itemID="{145F33DB-83AF-4B88-9493-66D9606D535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0</TotalTime>
  <Words>763</Words>
  <Application>Microsoft Office PowerPoint</Application>
  <PresentationFormat>Widescreen</PresentationFormat>
  <Paragraphs>130</Paragraphs>
  <Slides>5</Slides>
  <Notes>1</Notes>
  <HiddenSlides>0</HiddenSlides>
  <MMClips>0</MMClips>
  <ScaleCrop>false</ScaleCrop>
  <HeadingPairs>
    <vt:vector size="6" baseType="variant">
      <vt:variant>
        <vt:lpstr>Fonts Used</vt:lpstr>
      </vt:variant>
      <vt:variant>
        <vt:i4>7</vt:i4>
      </vt:variant>
      <vt:variant>
        <vt:lpstr>Theme</vt:lpstr>
      </vt:variant>
      <vt:variant>
        <vt:i4>3</vt:i4>
      </vt:variant>
      <vt:variant>
        <vt:lpstr>Slide Titles</vt:lpstr>
      </vt:variant>
      <vt:variant>
        <vt:i4>5</vt:i4>
      </vt:variant>
    </vt:vector>
  </HeadingPairs>
  <TitlesOfParts>
    <vt:vector size="15" baseType="lpstr">
      <vt:lpstr>ＭＳ Ｐゴシック</vt:lpstr>
      <vt:lpstr>Arial</vt:lpstr>
      <vt:lpstr>Arial Narrow</vt:lpstr>
      <vt:lpstr>Calibri</vt:lpstr>
      <vt:lpstr>Franklin Gothic Book</vt:lpstr>
      <vt:lpstr>Franklin Gothic Medium</vt:lpstr>
      <vt:lpstr>Wingdings</vt:lpstr>
      <vt:lpstr>Public Information</vt:lpstr>
      <vt:lpstr>Internal Use Only</vt:lpstr>
      <vt:lpstr>Confidential</vt:lpstr>
      <vt:lpstr>NCS20084</vt:lpstr>
      <vt:lpstr>QUAD RRIO AMPLIFIER </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2018-03-12T17:42:36Z</dcterms:created>
  <dcterms:modified xsi:type="dcterms:W3CDTF">2021-02-24T23:36:22Z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dlc_DocIdItemGuid">
    <vt:lpwstr>3906978f-2b29-4cbb-b6dd-66940db2966e</vt:lpwstr>
  </property>
  <property fmtid="{D5CDD505-2E9C-101B-9397-08002B2CF9AE}" pid="3" name="ContentTypeId">
    <vt:lpwstr>0x010100E82A9054086F0942B3853AFC0E787513</vt:lpwstr>
  </property>
</Properties>
</file>