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8" r:id="rId6"/>
    <p:sldMasterId id="2147483664" r:id="rId7"/>
  </p:sldMasterIdLst>
  <p:notesMasterIdLst>
    <p:notesMasterId r:id="rId12"/>
  </p:notesMasterIdLst>
  <p:sldIdLst>
    <p:sldId id="289" r:id="rId8"/>
    <p:sldId id="285" r:id="rId9"/>
    <p:sldId id="286"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948"/>
    <a:srgbClr val="000000"/>
    <a:srgbClr val="2C5985"/>
    <a:srgbClr val="848484"/>
    <a:srgbClr val="5B8FCB"/>
    <a:srgbClr val="E6E7E8"/>
    <a:srgbClr val="DCDDDE"/>
    <a:srgbClr val="EEE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576"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31584-8488-4756-85ED-D5E6F8A8E559}" type="datetimeFigureOut">
              <a:rPr lang="en-US" smtClean="0"/>
              <a:t>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4F50B-1AF7-455B-9344-7FFBF72D630E}" type="slidenum">
              <a:rPr lang="en-US" smtClean="0"/>
              <a:t>‹#›</a:t>
            </a:fld>
            <a:endParaRPr lang="en-US"/>
          </a:p>
        </p:txBody>
      </p:sp>
    </p:spTree>
    <p:extLst>
      <p:ext uri="{BB962C8B-B14F-4D97-AF65-F5344CB8AC3E}">
        <p14:creationId xmlns:p14="http://schemas.microsoft.com/office/powerpoint/2010/main" val="190069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*Mandatory </a:t>
            </a:r>
            <a:r>
              <a:rPr lang="en-US" baseline="0" dirty="0" smtClean="0"/>
              <a:t>Slide*</a:t>
            </a:r>
            <a:endParaRPr lang="en-US" dirty="0" smtClean="0"/>
          </a:p>
          <a:p>
            <a:endParaRPr lang="en-US" dirty="0" smtClean="0"/>
          </a:p>
          <a:p>
            <a:r>
              <a:rPr lang="en-US" dirty="0" smtClean="0"/>
              <a:t>Above information</a:t>
            </a:r>
            <a:r>
              <a:rPr lang="en-US" baseline="0" dirty="0" smtClean="0"/>
              <a:t> can be pulled from onsemi.com if needed.</a:t>
            </a:r>
            <a:endParaRPr lang="en-US" dirty="0"/>
          </a:p>
        </p:txBody>
      </p:sp>
      <p:sp>
        <p:nvSpPr>
          <p:cNvPr id="4" name="Slide Number Placeholder 3"/>
          <p:cNvSpPr>
            <a:spLocks noGrp="1"/>
          </p:cNvSpPr>
          <p:nvPr>
            <p:ph type="sldNum" sz="quarter" idx="10"/>
          </p:nvPr>
        </p:nvSpPr>
        <p:spPr/>
        <p:txBody>
          <a:bodyPr/>
          <a:lstStyle/>
          <a:p>
            <a:fld id="{C694F50B-1AF7-455B-9344-7FFBF72D630E}" type="slidenum">
              <a:rPr lang="en-US" smtClean="0"/>
              <a:t>1</a:t>
            </a:fld>
            <a:endParaRPr lang="en-US"/>
          </a:p>
        </p:txBody>
      </p:sp>
    </p:spTree>
    <p:extLst>
      <p:ext uri="{BB962C8B-B14F-4D97-AF65-F5344CB8AC3E}">
        <p14:creationId xmlns:p14="http://schemas.microsoft.com/office/powerpoint/2010/main" val="90604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7374ED-1776-F346-8ACE-10FE827A2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2" name="Title 1"/>
          <p:cNvSpPr>
            <a:spLocks noGrp="1"/>
          </p:cNvSpPr>
          <p:nvPr>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7" name="Picture 6">
            <a:extLst>
              <a:ext uri="{FF2B5EF4-FFF2-40B4-BE49-F238E27FC236}">
                <a16:creationId xmlns:a16="http://schemas.microsoft.com/office/drawing/2014/main" id="{F5538B23-B352-C942-96D1-353172A896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0673" y="6264058"/>
            <a:ext cx="1358900" cy="203200"/>
          </a:xfrm>
          <a:prstGeom prst="rect">
            <a:avLst/>
          </a:prstGeom>
        </p:spPr>
      </p:pic>
      <p:pic>
        <p:nvPicPr>
          <p:cNvPr id="9" name="Picture 8">
            <a:extLst>
              <a:ext uri="{FF2B5EF4-FFF2-40B4-BE49-F238E27FC236}">
                <a16:creationId xmlns:a16="http://schemas.microsoft.com/office/drawing/2014/main" id="{DEB1C269-2E32-9140-99C1-4484ED6E82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61669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7B93C5-8C75-6D42-A0DE-42211907B16A}"/>
              </a:ext>
            </a:extLst>
          </p:cNvPr>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10" name="Title 5">
            <a:extLst>
              <a:ext uri="{FF2B5EF4-FFF2-40B4-BE49-F238E27FC236}">
                <a16:creationId xmlns:a16="http://schemas.microsoft.com/office/drawing/2014/main" id="{36B26692-82B1-A14C-927D-F0C1DAC39C71}"/>
              </a:ext>
            </a:extLst>
          </p:cNvPr>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E1CC9691-86A3-E049-965A-70AE79FB8144}"/>
              </a:ext>
            </a:extLst>
          </p:cNvPr>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7" name="Date Placeholder 22">
            <a:extLst>
              <a:ext uri="{FF2B5EF4-FFF2-40B4-BE49-F238E27FC236}">
                <a16:creationId xmlns:a16="http://schemas.microsoft.com/office/drawing/2014/main" id="{C969B259-947D-8F42-B7A9-5982C6C15FD7}"/>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C4EFF299-3299-4C76-A192-870CB9A9951A}" type="datetime1">
              <a:rPr lang="en-US" smtClean="0"/>
              <a:t>2/24/2021</a:t>
            </a:fld>
            <a:endParaRPr lang="en-US" dirty="0"/>
          </a:p>
        </p:txBody>
      </p:sp>
      <p:sp>
        <p:nvSpPr>
          <p:cNvPr id="8" name="Slide Number Placeholder 9">
            <a:extLst>
              <a:ext uri="{FF2B5EF4-FFF2-40B4-BE49-F238E27FC236}">
                <a16:creationId xmlns:a16="http://schemas.microsoft.com/office/drawing/2014/main" id="{A3DFB213-B34C-B04F-B00D-3EC1BF947510}"/>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50303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E239BD-BF0F-D74F-BCAE-956EF85708F2}"/>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307DAD2-4690-0340-A9A1-8A909366E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17" name="Group 16">
            <a:extLst>
              <a:ext uri="{FF2B5EF4-FFF2-40B4-BE49-F238E27FC236}">
                <a16:creationId xmlns:a16="http://schemas.microsoft.com/office/drawing/2014/main" id="{101E52AD-E35A-7843-9663-C49A3B7A6943}"/>
              </a:ext>
            </a:extLst>
          </p:cNvPr>
          <p:cNvGrpSpPr/>
          <p:nvPr userDrawn="1"/>
        </p:nvGrpSpPr>
        <p:grpSpPr>
          <a:xfrm>
            <a:off x="5268112" y="6404360"/>
            <a:ext cx="1655776" cy="267000"/>
            <a:chOff x="5399773" y="6404360"/>
            <a:chExt cx="1655776" cy="267000"/>
          </a:xfrm>
        </p:grpSpPr>
        <p:pic>
          <p:nvPicPr>
            <p:cNvPr id="18" name="Picture 17">
              <a:extLst>
                <a:ext uri="{FF2B5EF4-FFF2-40B4-BE49-F238E27FC236}">
                  <a16:creationId xmlns:a16="http://schemas.microsoft.com/office/drawing/2014/main" id="{3668D138-B0BB-9141-A8D4-173C1B732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19" name="Picture 18">
              <a:extLst>
                <a:ext uri="{FF2B5EF4-FFF2-40B4-BE49-F238E27FC236}">
                  <a16:creationId xmlns:a16="http://schemas.microsoft.com/office/drawing/2014/main" id="{A585AAFB-418C-B84B-8A1E-348B627C04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sp>
        <p:nvSpPr>
          <p:cNvPr id="13" name="Date Placeholder 1">
            <a:extLst>
              <a:ext uri="{FF2B5EF4-FFF2-40B4-BE49-F238E27FC236}">
                <a16:creationId xmlns:a16="http://schemas.microsoft.com/office/drawing/2014/main" id="{DDB1D2D2-9DF8-6D4B-8ED1-FF6623273297}"/>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DEC810AF-606C-4DBD-823A-E1343C22F567}" type="datetime1">
              <a:rPr lang="en-US" smtClean="0"/>
              <a:t>2/24/2021</a:t>
            </a:fld>
            <a:endParaRPr lang="en-US" dirty="0"/>
          </a:p>
        </p:txBody>
      </p:sp>
      <p:sp>
        <p:nvSpPr>
          <p:cNvPr id="14" name="Slide Number Placeholder 7">
            <a:extLst>
              <a:ext uri="{FF2B5EF4-FFF2-40B4-BE49-F238E27FC236}">
                <a16:creationId xmlns:a16="http://schemas.microsoft.com/office/drawing/2014/main" id="{80ED1723-DEE4-3A44-9189-C971FDC453F0}"/>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48169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a:extLst>
              <a:ext uri="{FF2B5EF4-FFF2-40B4-BE49-F238E27FC236}">
                <a16:creationId xmlns:a16="http://schemas.microsoft.com/office/drawing/2014/main" id="{B93CBED3-4DB6-8249-87BD-1D3F21E4A1F2}"/>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DDBD851E-4909-47A6-BF77-47870CC23B87}" type="datetime1">
              <a:rPr lang="en-US" smtClean="0"/>
              <a:t>2/24/2021</a:t>
            </a:fld>
            <a:endParaRPr lang="en-US" dirty="0"/>
          </a:p>
        </p:txBody>
      </p:sp>
      <p:sp>
        <p:nvSpPr>
          <p:cNvPr id="9" name="Slide Number Placeholder 9">
            <a:extLst>
              <a:ext uri="{FF2B5EF4-FFF2-40B4-BE49-F238E27FC236}">
                <a16:creationId xmlns:a16="http://schemas.microsoft.com/office/drawing/2014/main" id="{EA579025-9CF0-7342-BC2A-5D3493597BC5}"/>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04886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20148" y="13517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54148" y="13517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22">
            <a:extLst>
              <a:ext uri="{FF2B5EF4-FFF2-40B4-BE49-F238E27FC236}">
                <a16:creationId xmlns:a16="http://schemas.microsoft.com/office/drawing/2014/main" id="{F4B15407-EEC8-0D46-A3AF-DB7E6DFBA0A9}"/>
              </a:ext>
            </a:extLst>
          </p:cNvPr>
          <p:cNvSpPr>
            <a:spLocks noGrp="1"/>
          </p:cNvSpPr>
          <p:nvPr>
            <p:ph type="dt" sz="half" idx="10"/>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4610B74B-E1B6-4221-A5DF-614C0DE57993}" type="datetime1">
              <a:rPr lang="en-US" smtClean="0"/>
              <a:t>2/24/2021</a:t>
            </a:fld>
            <a:endParaRPr lang="en-US" dirty="0"/>
          </a:p>
        </p:txBody>
      </p:sp>
      <p:sp>
        <p:nvSpPr>
          <p:cNvPr id="10" name="Slide Number Placeholder 9">
            <a:extLst>
              <a:ext uri="{FF2B5EF4-FFF2-40B4-BE49-F238E27FC236}">
                <a16:creationId xmlns:a16="http://schemas.microsoft.com/office/drawing/2014/main" id="{A64D6AC1-7AF3-E240-9BC6-A8830BB95D77}"/>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125429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76FCA-EAD6-384E-B7D1-AC2A535D1112}"/>
              </a:ext>
            </a:extLst>
          </p:cNvPr>
          <p:cNvSpPr/>
          <p:nvPr userDrawn="1"/>
        </p:nvSpPr>
        <p:spPr>
          <a:xfrm>
            <a:off x="0"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3E1AC32-D98E-7E40-9B5E-5DAFE2079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a16="http://schemas.microsoft.com/office/drawing/2014/main"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7" name="Text Placeholder 6">
            <a:extLst>
              <a:ext uri="{FF2B5EF4-FFF2-40B4-BE49-F238E27FC236}">
                <a16:creationId xmlns:a16="http://schemas.microsoft.com/office/drawing/2014/main"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grpSp>
        <p:nvGrpSpPr>
          <p:cNvPr id="11" name="Group 10">
            <a:extLst>
              <a:ext uri="{FF2B5EF4-FFF2-40B4-BE49-F238E27FC236}">
                <a16:creationId xmlns:a16="http://schemas.microsoft.com/office/drawing/2014/main" id="{90303E6C-A312-AE43-BABE-2765F373676E}"/>
              </a:ext>
            </a:extLst>
          </p:cNvPr>
          <p:cNvGrpSpPr/>
          <p:nvPr userDrawn="1"/>
        </p:nvGrpSpPr>
        <p:grpSpPr>
          <a:xfrm>
            <a:off x="5268112" y="6404360"/>
            <a:ext cx="1655776" cy="267000"/>
            <a:chOff x="5399773" y="6404360"/>
            <a:chExt cx="1655776" cy="267000"/>
          </a:xfrm>
        </p:grpSpPr>
        <p:pic>
          <p:nvPicPr>
            <p:cNvPr id="12" name="Picture 11">
              <a:extLst>
                <a:ext uri="{FF2B5EF4-FFF2-40B4-BE49-F238E27FC236}">
                  <a16:creationId xmlns:a16="http://schemas.microsoft.com/office/drawing/2014/main" id="{F4D6E59F-0B03-604A-B294-A5E510F189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14" name="Picture 13">
              <a:extLst>
                <a:ext uri="{FF2B5EF4-FFF2-40B4-BE49-F238E27FC236}">
                  <a16:creationId xmlns:a16="http://schemas.microsoft.com/office/drawing/2014/main" id="{34DE18A2-CB28-D94C-A3DD-61BC127E6F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sp>
        <p:nvSpPr>
          <p:cNvPr id="15" name="Date Placeholder 1">
            <a:extLst>
              <a:ext uri="{FF2B5EF4-FFF2-40B4-BE49-F238E27FC236}">
                <a16:creationId xmlns:a16="http://schemas.microsoft.com/office/drawing/2014/main" id="{938C749F-5B03-C846-B8B6-0080D3B4A1E2}"/>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1224C727-1721-4A1A-B11F-54D5880CFDF8}" type="datetime1">
              <a:rPr lang="en-US" smtClean="0"/>
              <a:t>2/24/2021</a:t>
            </a:fld>
            <a:endParaRPr lang="en-US" dirty="0"/>
          </a:p>
        </p:txBody>
      </p:sp>
      <p:sp>
        <p:nvSpPr>
          <p:cNvPr id="16" name="Slide Number Placeholder 7">
            <a:extLst>
              <a:ext uri="{FF2B5EF4-FFF2-40B4-BE49-F238E27FC236}">
                <a16:creationId xmlns:a16="http://schemas.microsoft.com/office/drawing/2014/main" id="{2B5ADED5-98EC-CA4E-AED7-08A04AA765A2}"/>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0849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B70FD48F-E00E-BA49-9607-BB11B12F28E7}"/>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8" name="Date Placeholder 22">
            <a:extLst>
              <a:ext uri="{FF2B5EF4-FFF2-40B4-BE49-F238E27FC236}">
                <a16:creationId xmlns:a16="http://schemas.microsoft.com/office/drawing/2014/main" id="{D0953AA3-B68C-A440-88F8-497B12315F3B}"/>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3D9AFE52-F75C-43BB-BFA9-D3CA9D72AD1B}" type="datetime1">
              <a:rPr lang="en-US" smtClean="0"/>
              <a:t>2/24/2021</a:t>
            </a:fld>
            <a:endParaRPr lang="en-US" dirty="0"/>
          </a:p>
        </p:txBody>
      </p:sp>
      <p:sp>
        <p:nvSpPr>
          <p:cNvPr id="9" name="Slide Number Placeholder 9">
            <a:extLst>
              <a:ext uri="{FF2B5EF4-FFF2-40B4-BE49-F238E27FC236}">
                <a16:creationId xmlns:a16="http://schemas.microsoft.com/office/drawing/2014/main" id="{DAC6116E-2A79-7449-A9DB-0B8AFEFC8D1A}"/>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74311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Chart, Right Picture">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8" name="Date Placeholder 22">
            <a:extLst>
              <a:ext uri="{FF2B5EF4-FFF2-40B4-BE49-F238E27FC236}">
                <a16:creationId xmlns:a16="http://schemas.microsoft.com/office/drawing/2014/main" id="{658740C3-B132-B940-B5FB-475EEECC750D}"/>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F39461ED-81ED-4613-87C1-F26C9197F2E6}" type="datetime1">
              <a:rPr lang="en-US" smtClean="0"/>
              <a:t>2/24/2021</a:t>
            </a:fld>
            <a:endParaRPr lang="en-US" dirty="0"/>
          </a:p>
        </p:txBody>
      </p:sp>
      <p:sp>
        <p:nvSpPr>
          <p:cNvPr id="9" name="Slide Number Placeholder 9">
            <a:extLst>
              <a:ext uri="{FF2B5EF4-FFF2-40B4-BE49-F238E27FC236}">
                <a16:creationId xmlns:a16="http://schemas.microsoft.com/office/drawing/2014/main" id="{FE553B67-77F0-1E4B-AC47-BB5F81599BD1}"/>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29726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941CFE-7587-6548-BF7B-303BA64B20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8" name="Title 1">
            <a:extLst>
              <a:ext uri="{FF2B5EF4-FFF2-40B4-BE49-F238E27FC236}">
                <a16:creationId xmlns:a16="http://schemas.microsoft.com/office/drawing/2014/main" id="{A66AC515-F01F-7A42-BDCD-3B0F9157C1A8}"/>
              </a:ext>
            </a:extLst>
          </p:cNvPr>
          <p:cNvSpPr>
            <a:spLocks noGrp="1"/>
          </p:cNvSpPr>
          <p:nvPr userDrawn="1">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5915FD3B-25F7-0944-A98F-C35C4197C591}"/>
              </a:ext>
            </a:extLst>
          </p:cNvPr>
          <p:cNvSpPr>
            <a:spLocks noGrp="1"/>
          </p:cNvSpPr>
          <p:nvPr userDrawn="1">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2" name="Group 1">
            <a:extLst>
              <a:ext uri="{FF2B5EF4-FFF2-40B4-BE49-F238E27FC236}">
                <a16:creationId xmlns:a16="http://schemas.microsoft.com/office/drawing/2014/main" id="{850015C5-F551-5C48-B99A-8CB371CF0328}"/>
              </a:ext>
            </a:extLst>
          </p:cNvPr>
          <p:cNvGrpSpPr/>
          <p:nvPr userDrawn="1"/>
        </p:nvGrpSpPr>
        <p:grpSpPr>
          <a:xfrm>
            <a:off x="6070639" y="6216984"/>
            <a:ext cx="1300501" cy="280401"/>
            <a:chOff x="6070639" y="6216984"/>
            <a:chExt cx="1300501" cy="280401"/>
          </a:xfrm>
        </p:grpSpPr>
        <p:pic>
          <p:nvPicPr>
            <p:cNvPr id="13" name="Picture 12">
              <a:extLst>
                <a:ext uri="{FF2B5EF4-FFF2-40B4-BE49-F238E27FC236}">
                  <a16:creationId xmlns:a16="http://schemas.microsoft.com/office/drawing/2014/main" id="{FBA2EA34-FCBC-2241-8FBE-9AD002AF12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6" name="Picture 15">
              <a:extLst>
                <a:ext uri="{FF2B5EF4-FFF2-40B4-BE49-F238E27FC236}">
                  <a16:creationId xmlns:a16="http://schemas.microsoft.com/office/drawing/2014/main" id="{9CC53869-F27B-6842-AE89-DBA51848CC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pic>
        <p:nvPicPr>
          <p:cNvPr id="10" name="Picture 9">
            <a:extLst>
              <a:ext uri="{FF2B5EF4-FFF2-40B4-BE49-F238E27FC236}">
                <a16:creationId xmlns:a16="http://schemas.microsoft.com/office/drawing/2014/main" id="{6BD58707-C6A6-544C-B6F9-7D0D69D9855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248076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1CF195E-E9E6-0540-A990-C7B90EFD0F22}"/>
              </a:ext>
            </a:extLst>
          </p:cNvPr>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10" name="Title 5">
            <a:extLst>
              <a:ext uri="{FF2B5EF4-FFF2-40B4-BE49-F238E27FC236}">
                <a16:creationId xmlns:a16="http://schemas.microsoft.com/office/drawing/2014/main" id="{47EFD3EE-0A06-A043-A0C8-0EA9FB79D279}"/>
              </a:ext>
            </a:extLst>
          </p:cNvPr>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70829679-361C-AA43-8494-0245B73D532D}"/>
              </a:ext>
            </a:extLst>
          </p:cNvPr>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7" name="Date Placeholder 22">
            <a:extLst>
              <a:ext uri="{FF2B5EF4-FFF2-40B4-BE49-F238E27FC236}">
                <a16:creationId xmlns:a16="http://schemas.microsoft.com/office/drawing/2014/main" id="{AD647CF3-2EBB-5D4F-AD65-91857F21B300}"/>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9CF06971-4260-494D-B558-6CFCD2DEF5E6}" type="datetime1">
              <a:rPr lang="en-US" smtClean="0"/>
              <a:t>2/24/2021</a:t>
            </a:fld>
            <a:endParaRPr lang="en-US" dirty="0"/>
          </a:p>
        </p:txBody>
      </p:sp>
      <p:sp>
        <p:nvSpPr>
          <p:cNvPr id="8" name="Slide Number Placeholder 9">
            <a:extLst>
              <a:ext uri="{FF2B5EF4-FFF2-40B4-BE49-F238E27FC236}">
                <a16:creationId xmlns:a16="http://schemas.microsoft.com/office/drawing/2014/main" id="{F960E303-8DDE-FF42-A3F5-486A0599F573}"/>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11575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DD5211-9428-7644-856A-C54DF50B2A7E}"/>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09CF6F2-0E6A-CE47-AF35-7713BBD391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13" name="Group 12">
            <a:extLst>
              <a:ext uri="{FF2B5EF4-FFF2-40B4-BE49-F238E27FC236}">
                <a16:creationId xmlns:a16="http://schemas.microsoft.com/office/drawing/2014/main" id="{009C53ED-1F76-4047-8F67-0552CBD3338C}"/>
              </a:ext>
            </a:extLst>
          </p:cNvPr>
          <p:cNvGrpSpPr/>
          <p:nvPr userDrawn="1"/>
        </p:nvGrpSpPr>
        <p:grpSpPr>
          <a:xfrm>
            <a:off x="5445750" y="6398711"/>
            <a:ext cx="1300501" cy="280401"/>
            <a:chOff x="6070639" y="6216984"/>
            <a:chExt cx="1300501" cy="280401"/>
          </a:xfrm>
        </p:grpSpPr>
        <p:pic>
          <p:nvPicPr>
            <p:cNvPr id="16" name="Picture 15">
              <a:extLst>
                <a:ext uri="{FF2B5EF4-FFF2-40B4-BE49-F238E27FC236}">
                  <a16:creationId xmlns:a16="http://schemas.microsoft.com/office/drawing/2014/main" id="{FD10F1D1-970A-2445-88BE-05F04E762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7" name="Picture 16">
              <a:extLst>
                <a:ext uri="{FF2B5EF4-FFF2-40B4-BE49-F238E27FC236}">
                  <a16:creationId xmlns:a16="http://schemas.microsoft.com/office/drawing/2014/main" id="{5A867C65-6517-F841-A2FE-696F19113BD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sp>
        <p:nvSpPr>
          <p:cNvPr id="12" name="Date Placeholder 1">
            <a:extLst>
              <a:ext uri="{FF2B5EF4-FFF2-40B4-BE49-F238E27FC236}">
                <a16:creationId xmlns:a16="http://schemas.microsoft.com/office/drawing/2014/main" id="{E02E5F74-72E1-2742-9EE6-9C297F5581C3}"/>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73B368E4-35F6-44CB-89C7-042FAE108C54}" type="datetime1">
              <a:rPr lang="en-US" smtClean="0"/>
              <a:t>2/24/2021</a:t>
            </a:fld>
            <a:endParaRPr lang="en-US" dirty="0"/>
          </a:p>
        </p:txBody>
      </p:sp>
      <p:sp>
        <p:nvSpPr>
          <p:cNvPr id="14" name="Slide Number Placeholder 7">
            <a:extLst>
              <a:ext uri="{FF2B5EF4-FFF2-40B4-BE49-F238E27FC236}">
                <a16:creationId xmlns:a16="http://schemas.microsoft.com/office/drawing/2014/main" id="{79235BC8-E463-9D48-B1D7-4E89A6DF6570}"/>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49888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7" name="Straight Connector 6"/>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2">
                    <a:lumMod val="10000"/>
                  </a:schemeClr>
                </a:solidFill>
              </a:defRPr>
            </a:lvl1pPr>
          </a:lstStyle>
          <a:p>
            <a:fld id="{CBD39886-3325-4026-9BCA-7605DA639916}" type="datetime1">
              <a:rPr lang="en-US" smtClean="0"/>
              <a:t>2/24/2021</a:t>
            </a:fld>
            <a:endParaRPr lang="en-US" dirty="0"/>
          </a:p>
        </p:txBody>
      </p:sp>
      <p:sp>
        <p:nvSpPr>
          <p:cNvPr id="8" name="Slide Number Placeholder 7"/>
          <p:cNvSpPr>
            <a:spLocks noGrp="1"/>
          </p:cNvSpPr>
          <p:nvPr>
            <p:ph type="sldNum" sz="quarter" idx="15"/>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857260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a:extLst>
              <a:ext uri="{FF2B5EF4-FFF2-40B4-BE49-F238E27FC236}">
                <a16:creationId xmlns:a16="http://schemas.microsoft.com/office/drawing/2014/main" id="{2BDCC1F8-871B-CA40-A281-0326F0EA6813}"/>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9785B1F3-99CC-4166-B455-3B6EAC8C8609}" type="datetime1">
              <a:rPr lang="en-US" smtClean="0"/>
              <a:t>2/24/2021</a:t>
            </a:fld>
            <a:endParaRPr lang="en-US" dirty="0"/>
          </a:p>
        </p:txBody>
      </p:sp>
      <p:sp>
        <p:nvSpPr>
          <p:cNvPr id="9" name="Slide Number Placeholder 9">
            <a:extLst>
              <a:ext uri="{FF2B5EF4-FFF2-40B4-BE49-F238E27FC236}">
                <a16:creationId xmlns:a16="http://schemas.microsoft.com/office/drawing/2014/main" id="{017979B9-E94E-924E-8168-F580C9F9D801}"/>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127628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0573" y="13517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84573" y="13517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22">
            <a:extLst>
              <a:ext uri="{FF2B5EF4-FFF2-40B4-BE49-F238E27FC236}">
                <a16:creationId xmlns:a16="http://schemas.microsoft.com/office/drawing/2014/main" id="{7D77D8C6-F751-D844-95FE-48B12540D9DD}"/>
              </a:ext>
            </a:extLst>
          </p:cNvPr>
          <p:cNvSpPr>
            <a:spLocks noGrp="1"/>
          </p:cNvSpPr>
          <p:nvPr>
            <p:ph type="dt" sz="half" idx="10"/>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221A2434-2130-4D4C-BC50-5561248CB48C}" type="datetime1">
              <a:rPr lang="en-US" smtClean="0"/>
              <a:t>2/24/2021</a:t>
            </a:fld>
            <a:endParaRPr lang="en-US" dirty="0"/>
          </a:p>
        </p:txBody>
      </p:sp>
      <p:sp>
        <p:nvSpPr>
          <p:cNvPr id="10" name="Slide Number Placeholder 9">
            <a:extLst>
              <a:ext uri="{FF2B5EF4-FFF2-40B4-BE49-F238E27FC236}">
                <a16:creationId xmlns:a16="http://schemas.microsoft.com/office/drawing/2014/main" id="{19287EF4-2B4D-DC4F-885F-EA7043FBAA12}"/>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57158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op Picture, Bottom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DC5401-A479-9E44-A05F-143C256F5525}"/>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75C7A91-07BA-744E-8B9D-B11DFCB6ED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a16="http://schemas.microsoft.com/office/drawing/2014/main"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7" name="Text Placeholder 6">
            <a:extLst>
              <a:ext uri="{FF2B5EF4-FFF2-40B4-BE49-F238E27FC236}">
                <a16:creationId xmlns:a16="http://schemas.microsoft.com/office/drawing/2014/main"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grpSp>
        <p:nvGrpSpPr>
          <p:cNvPr id="15" name="Group 14">
            <a:extLst>
              <a:ext uri="{FF2B5EF4-FFF2-40B4-BE49-F238E27FC236}">
                <a16:creationId xmlns:a16="http://schemas.microsoft.com/office/drawing/2014/main" id="{904D8872-323A-1E49-93CE-FB267B524BA6}"/>
              </a:ext>
            </a:extLst>
          </p:cNvPr>
          <p:cNvGrpSpPr/>
          <p:nvPr userDrawn="1"/>
        </p:nvGrpSpPr>
        <p:grpSpPr>
          <a:xfrm>
            <a:off x="5445750" y="6398711"/>
            <a:ext cx="1300501" cy="280401"/>
            <a:chOff x="6070639" y="6216984"/>
            <a:chExt cx="1300501" cy="280401"/>
          </a:xfrm>
        </p:grpSpPr>
        <p:pic>
          <p:nvPicPr>
            <p:cNvPr id="16" name="Picture 15">
              <a:extLst>
                <a:ext uri="{FF2B5EF4-FFF2-40B4-BE49-F238E27FC236}">
                  <a16:creationId xmlns:a16="http://schemas.microsoft.com/office/drawing/2014/main" id="{9E4A539F-3AB3-A447-9C5B-63FA12CFA5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7" name="Picture 16">
              <a:extLst>
                <a:ext uri="{FF2B5EF4-FFF2-40B4-BE49-F238E27FC236}">
                  <a16:creationId xmlns:a16="http://schemas.microsoft.com/office/drawing/2014/main" id="{4495D03A-03E1-9347-A58D-87B196329F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sp>
        <p:nvSpPr>
          <p:cNvPr id="14" name="Date Placeholder 1">
            <a:extLst>
              <a:ext uri="{FF2B5EF4-FFF2-40B4-BE49-F238E27FC236}">
                <a16:creationId xmlns:a16="http://schemas.microsoft.com/office/drawing/2014/main" id="{A5F90DD5-81C9-9D45-BB0B-4C93A096930A}"/>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1E2999EC-BBB0-44F3-AA24-4BF4E3D2FED2}" type="datetime1">
              <a:rPr lang="en-US" smtClean="0"/>
              <a:t>2/24/2021</a:t>
            </a:fld>
            <a:endParaRPr lang="en-US" dirty="0"/>
          </a:p>
        </p:txBody>
      </p:sp>
      <p:sp>
        <p:nvSpPr>
          <p:cNvPr id="18" name="Slide Number Placeholder 7">
            <a:extLst>
              <a:ext uri="{FF2B5EF4-FFF2-40B4-BE49-F238E27FC236}">
                <a16:creationId xmlns:a16="http://schemas.microsoft.com/office/drawing/2014/main" id="{12FDD697-915F-7340-92B9-A288A978AB90}"/>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431266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8E8B9C1-7626-5E4E-9A3D-A64DD230C62A}"/>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7" name="Date Placeholder 22">
            <a:extLst>
              <a:ext uri="{FF2B5EF4-FFF2-40B4-BE49-F238E27FC236}">
                <a16:creationId xmlns:a16="http://schemas.microsoft.com/office/drawing/2014/main" id="{35CF9AB2-E066-AD43-B12F-21A5900577A7}"/>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E1D663D7-C769-4283-89E5-582767463AA0}" type="datetime1">
              <a:rPr lang="en-US" smtClean="0"/>
              <a:t>2/24/2021</a:t>
            </a:fld>
            <a:endParaRPr lang="en-US" dirty="0"/>
          </a:p>
        </p:txBody>
      </p:sp>
      <p:sp>
        <p:nvSpPr>
          <p:cNvPr id="9" name="Slide Number Placeholder 9">
            <a:extLst>
              <a:ext uri="{FF2B5EF4-FFF2-40B4-BE49-F238E27FC236}">
                <a16:creationId xmlns:a16="http://schemas.microsoft.com/office/drawing/2014/main" id="{C9625EC2-A000-A545-A462-970E3D9577E9}"/>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787830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Chart, Right Picture">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8" name="Date Placeholder 22">
            <a:extLst>
              <a:ext uri="{FF2B5EF4-FFF2-40B4-BE49-F238E27FC236}">
                <a16:creationId xmlns:a16="http://schemas.microsoft.com/office/drawing/2014/main" id="{3183DFA1-C4B4-7344-A94A-9447D7BC110C}"/>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9DFD1BBB-0A7A-4E1B-8BAE-08A7A9CA6FD7}" type="datetime1">
              <a:rPr lang="en-US" smtClean="0"/>
              <a:t>2/24/2021</a:t>
            </a:fld>
            <a:endParaRPr lang="en-US" dirty="0"/>
          </a:p>
        </p:txBody>
      </p:sp>
      <p:sp>
        <p:nvSpPr>
          <p:cNvPr id="9" name="Slide Number Placeholder 9">
            <a:extLst>
              <a:ext uri="{FF2B5EF4-FFF2-40B4-BE49-F238E27FC236}">
                <a16:creationId xmlns:a16="http://schemas.microsoft.com/office/drawing/2014/main" id="{1DB54860-A6B4-DD4E-80C0-E133ED809A54}"/>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128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0E31E5-BD86-3349-9A1A-A3126C8D235B}"/>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1"/>
                </a:solidFill>
              </a:defRPr>
            </a:lvl1pPr>
          </a:lstStyle>
          <a:p>
            <a:fld id="{CFD0A8EB-F745-47EF-AC5D-D169A2F2CC8F}" type="datetime1">
              <a:rPr lang="en-US" smtClean="0"/>
              <a:t>2/24/2021</a:t>
            </a:fld>
            <a:endParaRPr lang="en-US"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5" name="Picture 4">
            <a:extLst>
              <a:ext uri="{FF2B5EF4-FFF2-40B4-BE49-F238E27FC236}">
                <a16:creationId xmlns:a16="http://schemas.microsoft.com/office/drawing/2014/main" id="{81D5B0FC-0659-B540-A077-5B654BAE10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pic>
        <p:nvPicPr>
          <p:cNvPr id="7" name="Picture 6">
            <a:extLst>
              <a:ext uri="{FF2B5EF4-FFF2-40B4-BE49-F238E27FC236}">
                <a16:creationId xmlns:a16="http://schemas.microsoft.com/office/drawing/2014/main" id="{ACF78461-DC66-8C43-8590-070D2C7708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97340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500"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2">
                    <a:lumMod val="10000"/>
                  </a:schemeClr>
                </a:solidFill>
              </a:defRPr>
            </a:lvl1pPr>
          </a:lstStyle>
          <a:p>
            <a:fld id="{92462F41-6255-4C79-9F98-948BF713D3BB}" type="datetime1">
              <a:rPr lang="en-US" smtClean="0"/>
              <a:t>2/24/2021</a:t>
            </a:fld>
            <a:endParaRPr lang="en-US" dirty="0"/>
          </a:p>
        </p:txBody>
      </p:sp>
      <p:sp>
        <p:nvSpPr>
          <p:cNvPr id="5" name="Slide Number Placeholder 4"/>
          <p:cNvSpPr>
            <a:spLocks noGrp="1"/>
          </p:cNvSpPr>
          <p:nvPr>
            <p:ph type="sldNum" sz="quarter" idx="11"/>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97391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3" name="Content Placeholder 2"/>
          <p:cNvSpPr>
            <a:spLocks noGrp="1"/>
          </p:cNvSpPr>
          <p:nvPr>
            <p:ph sz="half" idx="1"/>
          </p:nvPr>
        </p:nvSpPr>
        <p:spPr>
          <a:xfrm>
            <a:off x="490330" y="1345406"/>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4330" y="134540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2">
                    <a:lumMod val="10000"/>
                  </a:schemeClr>
                </a:solidFill>
              </a:defRPr>
            </a:lvl1pPr>
          </a:lstStyle>
          <a:p>
            <a:fld id="{EB166287-BE56-40E7-9B87-51C6909418DD}" type="datetime1">
              <a:rPr lang="en-US" smtClean="0"/>
              <a:t>2/24/2021</a:t>
            </a:fld>
            <a:endParaRPr lang="en-US" dirty="0"/>
          </a:p>
        </p:txBody>
      </p:sp>
      <p:sp>
        <p:nvSpPr>
          <p:cNvPr id="6" name="Slide Number Placeholder 5"/>
          <p:cNvSpPr>
            <a:spLocks noGrp="1"/>
          </p:cNvSpPr>
          <p:nvPr>
            <p:ph type="sldNum" sz="quarter" idx="11"/>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82698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26FCC9-42FE-D94B-AF13-DF14A5B0F845}"/>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338DCB-84D5-344C-8516-C77DF50AAD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a16="http://schemas.microsoft.com/office/drawing/2014/main"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3" name="Date Placeholder 2">
            <a:extLst>
              <a:ext uri="{FF2B5EF4-FFF2-40B4-BE49-F238E27FC236}">
                <a16:creationId xmlns:a16="http://schemas.microsoft.com/office/drawing/2014/main" id="{D1B81100-E1B0-4B41-8A31-5463F5EA8AEB}"/>
              </a:ext>
            </a:extLst>
          </p:cNvPr>
          <p:cNvSpPr>
            <a:spLocks noGrp="1"/>
          </p:cNvSpPr>
          <p:nvPr>
            <p:ph type="dt" sz="half" idx="10"/>
          </p:nvPr>
        </p:nvSpPr>
        <p:spPr/>
        <p:txBody>
          <a:bodyPr/>
          <a:lstStyle>
            <a:lvl1pPr>
              <a:defRPr>
                <a:solidFill>
                  <a:schemeClr val="bg1"/>
                </a:solidFill>
              </a:defRPr>
            </a:lvl1pPr>
          </a:lstStyle>
          <a:p>
            <a:fld id="{093FF1D6-4EF5-451F-9978-B721D1341503}" type="datetime1">
              <a:rPr lang="en-US" smtClean="0"/>
              <a:t>2/24/2021</a:t>
            </a:fld>
            <a:endParaRPr lang="en-US" dirty="0"/>
          </a:p>
        </p:txBody>
      </p:sp>
      <p:sp>
        <p:nvSpPr>
          <p:cNvPr id="4" name="Slide Number Placeholder 3">
            <a:extLst>
              <a:ext uri="{FF2B5EF4-FFF2-40B4-BE49-F238E27FC236}">
                <a16:creationId xmlns:a16="http://schemas.microsoft.com/office/drawing/2014/main" id="{1627D59C-97C4-454D-9391-25A2ACF2DC40}"/>
              </a:ext>
            </a:extLst>
          </p:cNvPr>
          <p:cNvSpPr>
            <a:spLocks noGrp="1"/>
          </p:cNvSpPr>
          <p:nvPr>
            <p:ph type="sldNum" sz="quarter" idx="11"/>
          </p:nvPr>
        </p:nvSpPr>
        <p:spPr/>
        <p:txBody>
          <a:bodyPr/>
          <a:lstStyle>
            <a:lvl1pPr>
              <a:defRPr>
                <a:solidFill>
                  <a:schemeClr val="bg1"/>
                </a:solidFill>
              </a:defRPr>
            </a:lvl1pPr>
          </a:lstStyle>
          <a:p>
            <a:fld id="{5853B473-0271-47CF-900A-D77E281FB591}" type="slidenum">
              <a:rPr lang="en-US" smtClean="0"/>
              <a:pPr/>
              <a:t>‹#›</a:t>
            </a:fld>
            <a:endParaRPr lang="en-US" dirty="0"/>
          </a:p>
        </p:txBody>
      </p:sp>
      <p:sp>
        <p:nvSpPr>
          <p:cNvPr id="7" name="Text Placeholder 6">
            <a:extLst>
              <a:ext uri="{FF2B5EF4-FFF2-40B4-BE49-F238E27FC236}">
                <a16:creationId xmlns:a16="http://schemas.microsoft.com/office/drawing/2014/main"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pic>
        <p:nvPicPr>
          <p:cNvPr id="10" name="Picture 9">
            <a:extLst>
              <a:ext uri="{FF2B5EF4-FFF2-40B4-BE49-F238E27FC236}">
                <a16:creationId xmlns:a16="http://schemas.microsoft.com/office/drawing/2014/main" id="{F62E30CE-1B16-6944-9876-A35D793166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312240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FE2B562-D27F-774A-B50A-B4CD482162A9}"/>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8" name="Date Placeholder 22">
            <a:extLst>
              <a:ext uri="{FF2B5EF4-FFF2-40B4-BE49-F238E27FC236}">
                <a16:creationId xmlns:a16="http://schemas.microsoft.com/office/drawing/2014/main" id="{785CA15F-B859-604D-BD5B-6E6EB49DFA3A}"/>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F21D988C-3216-4BF3-977D-B8E21059CAFE}" type="datetime1">
              <a:rPr lang="en-US" smtClean="0"/>
              <a:t>2/24/2021</a:t>
            </a:fld>
            <a:endParaRPr lang="en-US" dirty="0"/>
          </a:p>
        </p:txBody>
      </p:sp>
      <p:sp>
        <p:nvSpPr>
          <p:cNvPr id="9" name="Slide Number Placeholder 9">
            <a:extLst>
              <a:ext uri="{FF2B5EF4-FFF2-40B4-BE49-F238E27FC236}">
                <a16:creationId xmlns:a16="http://schemas.microsoft.com/office/drawing/2014/main" id="{CD71C06D-1D16-F347-9671-5BE6E60E94D5}"/>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25617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icture">
    <p:spTree>
      <p:nvGrpSpPr>
        <p:cNvPr id="1" name=""/>
        <p:cNvGrpSpPr/>
        <p:nvPr/>
      </p:nvGrpSpPr>
      <p:grpSpPr>
        <a:xfrm>
          <a:off x="0" y="0"/>
          <a:ext cx="0" cy="0"/>
          <a:chOff x="0" y="0"/>
          <a:chExt cx="0" cy="0"/>
        </a:xfrm>
      </p:grpSpPr>
      <p:sp>
        <p:nvSpPr>
          <p:cNvPr id="16" name="Title 15"/>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2" name="Date Placeholder 1"/>
          <p:cNvSpPr>
            <a:spLocks noGrp="1"/>
          </p:cNvSpPr>
          <p:nvPr>
            <p:ph type="dt" sz="half" idx="15"/>
          </p:nvPr>
        </p:nvSpPr>
        <p:spPr/>
        <p:txBody>
          <a:bodyPr/>
          <a:lstStyle/>
          <a:p>
            <a:fld id="{8A61B972-F840-4FCE-92FA-805A7A3DBB9B}" type="datetime1">
              <a:rPr lang="en-US" smtClean="0"/>
              <a:t>2/24/2021</a:t>
            </a:fld>
            <a:endParaRPr lang="en-US" dirty="0"/>
          </a:p>
        </p:txBody>
      </p:sp>
      <p:sp>
        <p:nvSpPr>
          <p:cNvPr id="3" name="Slide Number Placeholder 2"/>
          <p:cNvSpPr>
            <a:spLocks noGrp="1"/>
          </p:cNvSpPr>
          <p:nvPr>
            <p:ph type="sldNum" sz="quarter" idx="16"/>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58529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4E8448-6ED0-B640-B06B-B6D8EB30D4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7" name="Title 1">
            <a:extLst>
              <a:ext uri="{FF2B5EF4-FFF2-40B4-BE49-F238E27FC236}">
                <a16:creationId xmlns:a16="http://schemas.microsoft.com/office/drawing/2014/main" id="{413DEDF4-CEE7-6D46-8EF5-B1A45A45469D}"/>
              </a:ext>
            </a:extLst>
          </p:cNvPr>
          <p:cNvSpPr>
            <a:spLocks noGrp="1"/>
          </p:cNvSpPr>
          <p:nvPr>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2CDB0835-CC06-EE4F-B936-73405853519F}"/>
              </a:ext>
            </a:extLst>
          </p:cNvPr>
          <p:cNvSpPr>
            <a:spLocks noGrp="1"/>
          </p:cNvSpPr>
          <p:nvPr>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9" name="Group 8">
            <a:extLst>
              <a:ext uri="{FF2B5EF4-FFF2-40B4-BE49-F238E27FC236}">
                <a16:creationId xmlns:a16="http://schemas.microsoft.com/office/drawing/2014/main" id="{0A4918E4-BAB2-6E40-8508-EDEB23D949C9}"/>
              </a:ext>
            </a:extLst>
          </p:cNvPr>
          <p:cNvGrpSpPr/>
          <p:nvPr userDrawn="1"/>
        </p:nvGrpSpPr>
        <p:grpSpPr>
          <a:xfrm>
            <a:off x="6082393" y="6221480"/>
            <a:ext cx="1655776" cy="267000"/>
            <a:chOff x="5399773" y="6404360"/>
            <a:chExt cx="1655776" cy="267000"/>
          </a:xfrm>
        </p:grpSpPr>
        <p:pic>
          <p:nvPicPr>
            <p:cNvPr id="10" name="Picture 9">
              <a:extLst>
                <a:ext uri="{FF2B5EF4-FFF2-40B4-BE49-F238E27FC236}">
                  <a16:creationId xmlns:a16="http://schemas.microsoft.com/office/drawing/2014/main" id="{5DB269D1-DDC5-9C4E-9493-3BFA0C008C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11" name="Picture 10">
              <a:extLst>
                <a:ext uri="{FF2B5EF4-FFF2-40B4-BE49-F238E27FC236}">
                  <a16:creationId xmlns:a16="http://schemas.microsoft.com/office/drawing/2014/main" id="{A12CA37F-3FEC-2144-B494-566931D720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pic>
        <p:nvPicPr>
          <p:cNvPr id="12" name="Picture 11">
            <a:extLst>
              <a:ext uri="{FF2B5EF4-FFF2-40B4-BE49-F238E27FC236}">
                <a16:creationId xmlns:a16="http://schemas.microsoft.com/office/drawing/2014/main" id="{47121DBF-41FB-C249-BDE8-13E1770769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337076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7.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rgbClr val="54B948"/>
                </a:solidFill>
              </a:defRPr>
            </a:lvl1pPr>
          </a:lstStyle>
          <a:p>
            <a:fld id="{7F56DF34-6DA0-4FBE-808D-4AD29E256199}" type="datetime1">
              <a:rPr lang="en-US" smtClean="0"/>
              <a:pPr/>
              <a:t>2/24/2021</a:t>
            </a:fld>
            <a:endParaRPr lang="en-US" dirty="0"/>
          </a:p>
        </p:txBody>
      </p:sp>
      <p:sp>
        <p:nvSpPr>
          <p:cNvPr id="10" name="Slide Number Placeholder 9"/>
          <p:cNvSpPr>
            <a:spLocks noGrp="1"/>
          </p:cNvSpPr>
          <p:nvPr>
            <p:ph type="sldNum" sz="quarter" idx="4"/>
          </p:nvPr>
        </p:nvSpPr>
        <p:spPr>
          <a:xfrm>
            <a:off x="378178" y="6356350"/>
            <a:ext cx="663222" cy="365125"/>
          </a:xfrm>
          <a:prstGeom prst="rect">
            <a:avLst/>
          </a:prstGeom>
        </p:spPr>
        <p:txBody>
          <a:bodyPr anchor="ctr"/>
          <a:lstStyle>
            <a:lvl1pPr algn="r">
              <a:defRPr sz="1050">
                <a:solidFill>
                  <a:srgbClr val="54B948"/>
                </a:solidFill>
              </a:defRPr>
            </a:lvl1pPr>
          </a:lstStyle>
          <a:p>
            <a:fld id="{5853B473-0271-47CF-900A-D77E281FB591}" type="slidenum">
              <a:rPr lang="en-US" smtClean="0"/>
              <a:pPr/>
              <a:t>‹#›</a:t>
            </a:fld>
            <a:endParaRPr lang="en-US" dirty="0"/>
          </a:p>
        </p:txBody>
      </p:sp>
      <p:sp>
        <p:nvSpPr>
          <p:cNvPr id="11" name="Title Placeholder 1"/>
          <p:cNvSpPr>
            <a:spLocks noGrp="1"/>
          </p:cNvSpPr>
          <p:nvPr>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14" name="Isosceles Triangle 2">
            <a:extLst>
              <a:ext uri="{FF2B5EF4-FFF2-40B4-BE49-F238E27FC236}">
                <a16:creationId xmlns:a16="http://schemas.microsoft.com/office/drawing/2014/main" id="{1622BD0D-5412-4143-84C0-BA72FDC98B4C}"/>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221D9D-44F9-324A-8260-5785BC22973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pic>
        <p:nvPicPr>
          <p:cNvPr id="5" name="Picture 4">
            <a:extLst>
              <a:ext uri="{FF2B5EF4-FFF2-40B4-BE49-F238E27FC236}">
                <a16:creationId xmlns:a16="http://schemas.microsoft.com/office/drawing/2014/main" id="{47B11256-3AF4-634C-8FA9-B079CF33C60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3833795725"/>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80" r:id="rId3"/>
    <p:sldLayoutId id="2147483650" r:id="rId4"/>
    <p:sldLayoutId id="2147483652" r:id="rId5"/>
    <p:sldLayoutId id="2147483677" r:id="rId6"/>
    <p:sldLayoutId id="2147483656" r:id="rId7"/>
    <p:sldLayoutId id="2147483649" r:id="rId8"/>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sosceles Triangle 2">
            <a:extLst>
              <a:ext uri="{FF2B5EF4-FFF2-40B4-BE49-F238E27FC236}">
                <a16:creationId xmlns:a16="http://schemas.microsoft.com/office/drawing/2014/main" id="{59C2335B-0107-D64B-9E6B-09F96271F4D7}"/>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C702B2F-E3BA-5F45-B074-45AD94CF64F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grpSp>
        <p:nvGrpSpPr>
          <p:cNvPr id="6" name="Group 5">
            <a:extLst>
              <a:ext uri="{FF2B5EF4-FFF2-40B4-BE49-F238E27FC236}">
                <a16:creationId xmlns:a16="http://schemas.microsoft.com/office/drawing/2014/main" id="{C53BF7CA-7E10-794F-B7B4-CDF2F7440BDB}"/>
              </a:ext>
            </a:extLst>
          </p:cNvPr>
          <p:cNvGrpSpPr/>
          <p:nvPr userDrawn="1"/>
        </p:nvGrpSpPr>
        <p:grpSpPr>
          <a:xfrm>
            <a:off x="5268112" y="6404360"/>
            <a:ext cx="1655776" cy="267000"/>
            <a:chOff x="5399773" y="6404360"/>
            <a:chExt cx="1655776" cy="267000"/>
          </a:xfrm>
        </p:grpSpPr>
        <p:pic>
          <p:nvPicPr>
            <p:cNvPr id="10" name="Picture 9">
              <a:extLst>
                <a:ext uri="{FF2B5EF4-FFF2-40B4-BE49-F238E27FC236}">
                  <a16:creationId xmlns:a16="http://schemas.microsoft.com/office/drawing/2014/main" id="{AE447C6B-AAE8-A746-9EA4-32ED68B94DE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5" name="Picture 4">
              <a:extLst>
                <a:ext uri="{FF2B5EF4-FFF2-40B4-BE49-F238E27FC236}">
                  <a16:creationId xmlns:a16="http://schemas.microsoft.com/office/drawing/2014/main" id="{5CFA1176-F86D-F44A-9D76-C35D6B8ACC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sp>
        <p:nvSpPr>
          <p:cNvPr id="13" name="Date Placeholder 22">
            <a:extLst>
              <a:ext uri="{FF2B5EF4-FFF2-40B4-BE49-F238E27FC236}">
                <a16:creationId xmlns:a16="http://schemas.microsoft.com/office/drawing/2014/main" id="{1924DED7-0225-1C4E-B345-319B55A7F90B}"/>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603EA1ED-AECC-498D-A3C7-C0FE775F3E0E}" type="datetime1">
              <a:rPr lang="en-US" smtClean="0"/>
              <a:t>2/24/2021</a:t>
            </a:fld>
            <a:endParaRPr lang="en-US" dirty="0"/>
          </a:p>
        </p:txBody>
      </p:sp>
      <p:sp>
        <p:nvSpPr>
          <p:cNvPr id="15" name="Slide Number Placeholder 9">
            <a:extLst>
              <a:ext uri="{FF2B5EF4-FFF2-40B4-BE49-F238E27FC236}">
                <a16:creationId xmlns:a16="http://schemas.microsoft.com/office/drawing/2014/main" id="{444E87A3-B2DA-264E-8473-B750B5D3FC5E}"/>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671086129"/>
      </p:ext>
    </p:extLst>
  </p:cSld>
  <p:clrMap bg1="lt1" tx1="dk1" bg2="lt2" tx2="dk2" accent1="accent1" accent2="accent2" accent3="accent3" accent4="accent4" accent5="accent5" accent6="accent6" hlink="hlink" folHlink="folHlink"/>
  <p:sldLayoutIdLst>
    <p:sldLayoutId id="2147483659" r:id="rId1"/>
    <p:sldLayoutId id="2147483671" r:id="rId2"/>
    <p:sldLayoutId id="2147483681" r:id="rId3"/>
    <p:sldLayoutId id="2147483660" r:id="rId4"/>
    <p:sldLayoutId id="2147483661" r:id="rId5"/>
    <p:sldLayoutId id="2147483678" r:id="rId6"/>
    <p:sldLayoutId id="2147483675" r:id="rId7"/>
    <p:sldLayoutId id="2147483663" r:id="rId8"/>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sosceles Triangle 2">
            <a:extLst>
              <a:ext uri="{FF2B5EF4-FFF2-40B4-BE49-F238E27FC236}">
                <a16:creationId xmlns:a16="http://schemas.microsoft.com/office/drawing/2014/main" id="{0F639590-44AB-754C-BE8E-7CCB35DB5EC8}"/>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A675593-1C48-B04E-9579-8B89B66632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grpSp>
        <p:nvGrpSpPr>
          <p:cNvPr id="15" name="Group 14">
            <a:extLst>
              <a:ext uri="{FF2B5EF4-FFF2-40B4-BE49-F238E27FC236}">
                <a16:creationId xmlns:a16="http://schemas.microsoft.com/office/drawing/2014/main" id="{0CF4B333-EDF5-E64B-AF06-3E3FA5FD6C14}"/>
              </a:ext>
            </a:extLst>
          </p:cNvPr>
          <p:cNvGrpSpPr/>
          <p:nvPr userDrawn="1"/>
        </p:nvGrpSpPr>
        <p:grpSpPr>
          <a:xfrm>
            <a:off x="5445750" y="6398711"/>
            <a:ext cx="1300501" cy="280401"/>
            <a:chOff x="6070639" y="6216984"/>
            <a:chExt cx="1300501" cy="280401"/>
          </a:xfrm>
        </p:grpSpPr>
        <p:pic>
          <p:nvPicPr>
            <p:cNvPr id="18" name="Picture 17">
              <a:extLst>
                <a:ext uri="{FF2B5EF4-FFF2-40B4-BE49-F238E27FC236}">
                  <a16:creationId xmlns:a16="http://schemas.microsoft.com/office/drawing/2014/main" id="{61D162E6-C4B0-4E4A-A429-BE7BDB974D4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9" name="Picture 18">
              <a:extLst>
                <a:ext uri="{FF2B5EF4-FFF2-40B4-BE49-F238E27FC236}">
                  <a16:creationId xmlns:a16="http://schemas.microsoft.com/office/drawing/2014/main" id="{CE576102-EC8B-5544-8470-5704879E45B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sp>
        <p:nvSpPr>
          <p:cNvPr id="12" name="Date Placeholder 22">
            <a:extLst>
              <a:ext uri="{FF2B5EF4-FFF2-40B4-BE49-F238E27FC236}">
                <a16:creationId xmlns:a16="http://schemas.microsoft.com/office/drawing/2014/main" id="{ACCDF4D0-6E85-9941-AA6A-34E6799F4CBC}"/>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D2E61735-F1DF-4E1B-BDC9-08E30B6AF536}" type="datetime1">
              <a:rPr lang="en-US" smtClean="0"/>
              <a:t>2/24/2021</a:t>
            </a:fld>
            <a:endParaRPr lang="en-US" dirty="0"/>
          </a:p>
        </p:txBody>
      </p:sp>
      <p:sp>
        <p:nvSpPr>
          <p:cNvPr id="13" name="Slide Number Placeholder 9">
            <a:extLst>
              <a:ext uri="{FF2B5EF4-FFF2-40B4-BE49-F238E27FC236}">
                <a16:creationId xmlns:a16="http://schemas.microsoft.com/office/drawing/2014/main" id="{A45EB248-A725-6149-BA01-24F64E7E2586}"/>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86771959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82" r:id="rId3"/>
    <p:sldLayoutId id="2147483666" r:id="rId4"/>
    <p:sldLayoutId id="2147483667" r:id="rId5"/>
    <p:sldLayoutId id="2147483679" r:id="rId6"/>
    <p:sldLayoutId id="2147483676" r:id="rId7"/>
    <p:sldLayoutId id="2147483669" r:id="rId8"/>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7.wmf"/><Relationship Id="rId3" Type="http://schemas.openxmlformats.org/officeDocument/2006/relationships/hyperlink" Target="https://www.onsemi.com/pub/Collateral/NTBG015N065SC1-D.PDF" TargetMode="External"/><Relationship Id="rId7" Type="http://schemas.openxmlformats.org/officeDocument/2006/relationships/hyperlink" Target="https://www.onsemi.com/PowerSolutions/evalBoard.do?tax=18460" TargetMode="External"/><Relationship Id="rId12"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hyperlink" Target="https://www.onsemi.com/support/design-resources/video?category=18460" TargetMode="External"/><Relationship Id="rId11" Type="http://schemas.openxmlformats.org/officeDocument/2006/relationships/image" Target="../media/image26.wmf"/><Relationship Id="rId5" Type="http://schemas.openxmlformats.org/officeDocument/2006/relationships/hyperlink" Target="https://www.onsemi.com/support/design-resources/white-papers?category=18460" TargetMode="External"/><Relationship Id="rId10" Type="http://schemas.openxmlformats.org/officeDocument/2006/relationships/oleObject" Target="../embeddings/oleObject2.bin"/><Relationship Id="rId4" Type="http://schemas.openxmlformats.org/officeDocument/2006/relationships/hyperlink" Target="https://www.onsemi.cn/pub/Collateral/NTH4L015N065SC1-D.PDF" TargetMode="External"/><Relationship Id="rId9"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NTBG015N065SC1 / NTH4L015N065SC1 </a:t>
            </a:r>
            <a:endParaRPr lang="en-US" dirty="0"/>
          </a:p>
        </p:txBody>
      </p:sp>
      <p:sp>
        <p:nvSpPr>
          <p:cNvPr id="3" name="Text Placeholder 2"/>
          <p:cNvSpPr>
            <a:spLocks noGrp="1"/>
          </p:cNvSpPr>
          <p:nvPr>
            <p:ph type="body" sz="quarter" idx="13"/>
          </p:nvPr>
        </p:nvSpPr>
        <p:spPr>
          <a:xfrm>
            <a:off x="1819274" y="3683232"/>
            <a:ext cx="8553450" cy="1262837"/>
          </a:xfrm>
        </p:spPr>
        <p:txBody>
          <a:bodyPr>
            <a:normAutofit/>
          </a:bodyPr>
          <a:lstStyle/>
          <a:p>
            <a:r>
              <a:rPr lang="en-US" dirty="0" err="1" smtClean="0"/>
              <a:t>SiC</a:t>
            </a:r>
            <a:r>
              <a:rPr lang="en-US" dirty="0" smtClean="0"/>
              <a:t> 650V MOSFETs</a:t>
            </a:r>
            <a:endParaRPr lang="en-US" dirty="0"/>
          </a:p>
        </p:txBody>
      </p:sp>
      <p:sp>
        <p:nvSpPr>
          <p:cNvPr id="4" name="Date Placeholder 3"/>
          <p:cNvSpPr>
            <a:spLocks noGrp="1"/>
          </p:cNvSpPr>
          <p:nvPr>
            <p:ph type="dt" sz="half" idx="2"/>
          </p:nvPr>
        </p:nvSpPr>
        <p:spPr/>
        <p:txBody>
          <a:bodyPr/>
          <a:lstStyle/>
          <a:p>
            <a:fld id="{4C04B675-7DE8-46D8-BD19-AE77CA2FE565}" type="datetime1">
              <a:rPr lang="en-US" smtClean="0">
                <a:solidFill>
                  <a:schemeClr val="tx1"/>
                </a:solidFill>
              </a:rPr>
              <a:t>2/24/2021</a:t>
            </a:fld>
            <a:endParaRPr lang="en-US" dirty="0">
              <a:solidFill>
                <a:schemeClr val="tx1"/>
              </a:solidFill>
            </a:endParaRPr>
          </a:p>
        </p:txBody>
      </p:sp>
      <p:sp>
        <p:nvSpPr>
          <p:cNvPr id="5" name="Slide Number Placeholder 4"/>
          <p:cNvSpPr>
            <a:spLocks noGrp="1"/>
          </p:cNvSpPr>
          <p:nvPr>
            <p:ph type="sldNum" sz="quarter" idx="4"/>
          </p:nvPr>
        </p:nvSpPr>
        <p:spPr/>
        <p:txBody>
          <a:bodyPr/>
          <a:lstStyle/>
          <a:p>
            <a:fld id="{5853B473-0271-47CF-900A-D77E281FB591}" type="slidenum">
              <a:rPr lang="en-US" smtClean="0">
                <a:solidFill>
                  <a:schemeClr val="tx1"/>
                </a:solidFill>
              </a:rPr>
              <a:pPr/>
              <a:t>1</a:t>
            </a:fld>
            <a:endParaRPr lang="en-US" dirty="0">
              <a:solidFill>
                <a:schemeClr val="tx1"/>
              </a:solidFill>
            </a:endParaRPr>
          </a:p>
        </p:txBody>
      </p:sp>
      <p:pic>
        <p:nvPicPr>
          <p:cNvPr id="6" name="Picture 5"/>
          <p:cNvPicPr>
            <a:picLocks noChangeAspect="1"/>
          </p:cNvPicPr>
          <p:nvPr/>
        </p:nvPicPr>
        <p:blipFill>
          <a:blip r:embed="rId3"/>
          <a:stretch>
            <a:fillRect/>
          </a:stretch>
        </p:blipFill>
        <p:spPr>
          <a:xfrm>
            <a:off x="8983934" y="4314650"/>
            <a:ext cx="1771152" cy="1488795"/>
          </a:xfrm>
          <a:prstGeom prst="rect">
            <a:avLst/>
          </a:prstGeom>
        </p:spPr>
      </p:pic>
      <p:pic>
        <p:nvPicPr>
          <p:cNvPr id="7" name="Picture 6"/>
          <p:cNvPicPr>
            <a:picLocks noChangeAspect="1"/>
          </p:cNvPicPr>
          <p:nvPr/>
        </p:nvPicPr>
        <p:blipFill>
          <a:blip r:embed="rId4"/>
          <a:stretch>
            <a:fillRect/>
          </a:stretch>
        </p:blipFill>
        <p:spPr>
          <a:xfrm>
            <a:off x="907284" y="745614"/>
            <a:ext cx="2149425" cy="1380525"/>
          </a:xfrm>
          <a:prstGeom prst="rect">
            <a:avLst/>
          </a:prstGeom>
        </p:spPr>
      </p:pic>
    </p:spTree>
    <p:extLst>
      <p:ext uri="{BB962C8B-B14F-4D97-AF65-F5344CB8AC3E}">
        <p14:creationId xmlns:p14="http://schemas.microsoft.com/office/powerpoint/2010/main" val="107774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435987" y="4115774"/>
            <a:ext cx="3594001" cy="461665"/>
          </a:xfrm>
          <a:prstGeom prst="rect">
            <a:avLst/>
          </a:prstGeom>
          <a:noFill/>
        </p:spPr>
        <p:txBody>
          <a:bodyPr wrap="square" rtlCol="0">
            <a:spAutoFit/>
          </a:bodyPr>
          <a:lstStyle/>
          <a:p>
            <a:pPr algn="ctr"/>
            <a:r>
              <a:rPr lang="en-US" sz="2400" b="1" u="sng" dirty="0">
                <a:solidFill>
                  <a:schemeClr val="tx2"/>
                </a:solidFill>
              </a:rPr>
              <a:t>Value </a:t>
            </a:r>
            <a:r>
              <a:rPr lang="en-US" sz="2400" b="1" u="sng" dirty="0" smtClean="0">
                <a:solidFill>
                  <a:schemeClr val="tx2"/>
                </a:solidFill>
              </a:rPr>
              <a:t>Proposition</a:t>
            </a:r>
            <a:endParaRPr lang="en-US" sz="2400" b="1" u="sng" dirty="0">
              <a:solidFill>
                <a:schemeClr val="tx2"/>
              </a:solidFill>
            </a:endParaRPr>
          </a:p>
        </p:txBody>
      </p:sp>
      <p:sp>
        <p:nvSpPr>
          <p:cNvPr id="3" name="Title 2"/>
          <p:cNvSpPr>
            <a:spLocks noGrp="1"/>
          </p:cNvSpPr>
          <p:nvPr>
            <p:ph type="title"/>
          </p:nvPr>
        </p:nvSpPr>
        <p:spPr>
          <a:xfrm>
            <a:off x="1540406" y="46557"/>
            <a:ext cx="9111188" cy="650887"/>
          </a:xfrm>
        </p:spPr>
        <p:txBody>
          <a:bodyPr>
            <a:noAutofit/>
          </a:bodyPr>
          <a:lstStyle/>
          <a:p>
            <a:pPr algn="ctr"/>
            <a:r>
              <a:rPr lang="en-US" b="1" dirty="0" smtClean="0">
                <a:latin typeface="Arial"/>
              </a:rPr>
              <a:t>650V Silicon </a:t>
            </a:r>
            <a:r>
              <a:rPr lang="en-US" b="1" dirty="0">
                <a:latin typeface="Arial"/>
              </a:rPr>
              <a:t>Carbide (SiC) MOSFETs</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1212473" y="614648"/>
            <a:ext cx="3340082" cy="461665"/>
          </a:xfrm>
          <a:prstGeom prst="rect">
            <a:avLst/>
          </a:prstGeom>
          <a:noFill/>
        </p:spPr>
        <p:txBody>
          <a:bodyPr wrap="none" rtlCol="0">
            <a:spAutoFit/>
          </a:bodyPr>
          <a:lstStyle/>
          <a:p>
            <a:r>
              <a:rPr lang="en-US" sz="2400" b="1" u="sng" dirty="0">
                <a:solidFill>
                  <a:schemeClr val="tx2"/>
                </a:solidFill>
              </a:rPr>
              <a:t>Product Family Overview</a:t>
            </a:r>
          </a:p>
        </p:txBody>
      </p:sp>
      <p:sp>
        <p:nvSpPr>
          <p:cNvPr id="17" name="TextBox 16"/>
          <p:cNvSpPr txBox="1"/>
          <p:nvPr/>
        </p:nvSpPr>
        <p:spPr>
          <a:xfrm>
            <a:off x="8128478" y="741472"/>
            <a:ext cx="1763624" cy="461665"/>
          </a:xfrm>
          <a:prstGeom prst="rect">
            <a:avLst/>
          </a:prstGeom>
          <a:noFill/>
        </p:spPr>
        <p:txBody>
          <a:bodyPr wrap="none" rtlCol="0">
            <a:spAutoFit/>
          </a:bodyPr>
          <a:lstStyle/>
          <a:p>
            <a:r>
              <a:rPr lang="en-US" sz="2400" b="1" u="sng" dirty="0">
                <a:solidFill>
                  <a:schemeClr val="tx2"/>
                </a:solidFill>
              </a:rPr>
              <a:t>Applications</a:t>
            </a:r>
          </a:p>
        </p:txBody>
      </p:sp>
      <p:sp>
        <p:nvSpPr>
          <p:cNvPr id="8" name="Rectangle 7"/>
          <p:cNvSpPr/>
          <p:nvPr/>
        </p:nvSpPr>
        <p:spPr>
          <a:xfrm>
            <a:off x="583713" y="2473299"/>
            <a:ext cx="5236236" cy="1600438"/>
          </a:xfrm>
          <a:prstGeom prst="rect">
            <a:avLst/>
          </a:prstGeom>
        </p:spPr>
        <p:txBody>
          <a:bodyPr wrap="square">
            <a:spAutoFit/>
          </a:bodyPr>
          <a:lstStyle/>
          <a:p>
            <a:r>
              <a:rPr lang="en-US" sz="1400" b="1" dirty="0">
                <a:solidFill>
                  <a:schemeClr val="accent6"/>
                </a:solidFill>
                <a:latin typeface="Arial" panose="020B0604020202020204" pitchFamily="34" charset="0"/>
                <a:cs typeface="Arial" panose="020B0604020202020204" pitchFamily="34" charset="0"/>
              </a:rPr>
              <a:t>Features</a:t>
            </a:r>
            <a:endParaRPr lang="en-US" sz="1200" b="1" dirty="0">
              <a:solidFill>
                <a:schemeClr val="accent6"/>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14477D"/>
                </a:solidFill>
                <a:latin typeface="Arial" panose="020B0604020202020204" pitchFamily="34" charset="0"/>
                <a:cs typeface="Arial" panose="020B0604020202020204" pitchFamily="34" charset="0"/>
              </a:rPr>
              <a:t>High Power Density</a:t>
            </a:r>
          </a:p>
          <a:p>
            <a:pPr marL="171450" indent="-171450">
              <a:buFont typeface="Arial" panose="020B0604020202020204" pitchFamily="34" charset="0"/>
              <a:buChar char="•"/>
            </a:pPr>
            <a:r>
              <a:rPr lang="en-US" sz="1200" dirty="0">
                <a:solidFill>
                  <a:srgbClr val="14477D"/>
                </a:solidFill>
                <a:latin typeface="Arial" panose="020B0604020202020204" pitchFamily="34" charset="0"/>
                <a:cs typeface="Arial" panose="020B0604020202020204" pitchFamily="34" charset="0"/>
              </a:rPr>
              <a:t>Ultra Low Gate Charge</a:t>
            </a:r>
          </a:p>
          <a:p>
            <a:pPr marL="171450" indent="-171450">
              <a:buFont typeface="Arial" panose="020B0604020202020204" pitchFamily="34" charset="0"/>
              <a:buChar char="•"/>
            </a:pPr>
            <a:r>
              <a:rPr lang="en-US" sz="1200" dirty="0">
                <a:solidFill>
                  <a:srgbClr val="14477D"/>
                </a:solidFill>
                <a:latin typeface="Arial" panose="020B0604020202020204" pitchFamily="34" charset="0"/>
                <a:cs typeface="Arial" panose="020B0604020202020204" pitchFamily="34" charset="0"/>
              </a:rPr>
              <a:t>Low Effective Output Capacitance</a:t>
            </a:r>
          </a:p>
          <a:p>
            <a:pPr marL="171450" indent="-171450">
              <a:buFont typeface="Arial" panose="020B0604020202020204" pitchFamily="34" charset="0"/>
              <a:buChar char="•"/>
            </a:pPr>
            <a:r>
              <a:rPr lang="en-US" sz="1200" dirty="0">
                <a:solidFill>
                  <a:srgbClr val="14477D"/>
                </a:solidFill>
                <a:latin typeface="Arial" panose="020B0604020202020204" pitchFamily="34" charset="0"/>
                <a:cs typeface="Arial" panose="020B0604020202020204" pitchFamily="34" charset="0"/>
              </a:rPr>
              <a:t>Low VF (lower conduction losses)</a:t>
            </a:r>
          </a:p>
          <a:p>
            <a:pPr marL="171450" indent="-171450">
              <a:buFont typeface="Arial" panose="020B0604020202020204" pitchFamily="34" charset="0"/>
              <a:buChar char="•"/>
            </a:pPr>
            <a:r>
              <a:rPr lang="en-US" sz="1200" dirty="0">
                <a:solidFill>
                  <a:srgbClr val="14477D"/>
                </a:solidFill>
                <a:latin typeface="Arial" panose="020B0604020202020204" pitchFamily="34" charset="0"/>
                <a:cs typeface="Arial" panose="020B0604020202020204" pitchFamily="34" charset="0"/>
              </a:rPr>
              <a:t>Leakage stability over temperature range</a:t>
            </a:r>
          </a:p>
          <a:p>
            <a:pPr marL="171450" indent="-171450">
              <a:buFont typeface="Arial" panose="020B0604020202020204" pitchFamily="34" charset="0"/>
              <a:buChar char="•"/>
            </a:pPr>
            <a:r>
              <a:rPr lang="en-US" sz="1200" dirty="0">
                <a:solidFill>
                  <a:srgbClr val="14477D"/>
                </a:solidFill>
                <a:latin typeface="Arial" panose="020B0604020202020204" pitchFamily="34" charset="0"/>
                <a:cs typeface="Arial" panose="020B0604020202020204" pitchFamily="34" charset="0"/>
              </a:rPr>
              <a:t>100% UIL Tested</a:t>
            </a:r>
          </a:p>
          <a:p>
            <a:pPr marL="171450" indent="-171450">
              <a:buFont typeface="Arial" panose="020B0604020202020204" pitchFamily="34" charset="0"/>
              <a:buChar char="•"/>
            </a:pPr>
            <a:r>
              <a:rPr lang="en-US" sz="1200" dirty="0">
                <a:solidFill>
                  <a:srgbClr val="14477D"/>
                </a:solidFill>
                <a:latin typeface="Arial" panose="020B0604020202020204" pitchFamily="34" charset="0"/>
                <a:cs typeface="Arial" panose="020B0604020202020204" pitchFamily="34" charset="0"/>
              </a:rPr>
              <a:t>Higher operating temperature (TJMAX=175ºC)</a:t>
            </a:r>
          </a:p>
        </p:txBody>
      </p:sp>
      <p:sp>
        <p:nvSpPr>
          <p:cNvPr id="82" name="Text Box 15"/>
          <p:cNvSpPr txBox="1">
            <a:spLocks noChangeArrowheads="1"/>
          </p:cNvSpPr>
          <p:nvPr/>
        </p:nvSpPr>
        <p:spPr bwMode="auto">
          <a:xfrm>
            <a:off x="6843387" y="1216982"/>
            <a:ext cx="4320559" cy="173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lstStyle>
            <a:lvl1pPr marL="57150" indent="-57150" eaLnBrk="0" hangingPunct="0">
              <a:spcBef>
                <a:spcPct val="20000"/>
              </a:spcBef>
              <a:buFont typeface="Arial" pitchFamily="34" charset="0"/>
              <a:buChar char="•"/>
              <a:defRPr sz="3200">
                <a:solidFill>
                  <a:srgbClr val="3C5583"/>
                </a:solidFill>
                <a:latin typeface="Franklin Gothic Medium" pitchFamily="34" charset="0"/>
              </a:defRPr>
            </a:lvl1pPr>
            <a:lvl2pPr marL="742950" indent="-285750" eaLnBrk="0" hangingPunct="0">
              <a:spcBef>
                <a:spcPct val="20000"/>
              </a:spcBef>
              <a:buFont typeface="Arial" pitchFamily="34" charset="0"/>
              <a:buChar char="–"/>
              <a:defRPr sz="2800">
                <a:solidFill>
                  <a:srgbClr val="595959"/>
                </a:solidFill>
                <a:latin typeface="Franklin Gothic Medium" pitchFamily="34" charset="0"/>
              </a:defRPr>
            </a:lvl2pPr>
            <a:lvl3pPr marL="1143000" indent="-228600" eaLnBrk="0" hangingPunct="0">
              <a:spcBef>
                <a:spcPct val="20000"/>
              </a:spcBef>
              <a:buFont typeface="Arial" pitchFamily="34" charset="0"/>
              <a:buChar char="•"/>
              <a:defRPr sz="2400">
                <a:solidFill>
                  <a:srgbClr val="7F7F7F"/>
                </a:solidFill>
                <a:latin typeface="Franklin Gothic Medium" pitchFamily="34" charset="0"/>
              </a:defRPr>
            </a:lvl3pPr>
            <a:lvl4pPr marL="1600200" indent="-228600" eaLnBrk="0" hangingPunct="0">
              <a:spcBef>
                <a:spcPct val="20000"/>
              </a:spcBef>
              <a:buFont typeface="Arial" pitchFamily="34" charset="0"/>
              <a:buChar char="–"/>
              <a:defRPr sz="2000">
                <a:solidFill>
                  <a:srgbClr val="7F7F7F"/>
                </a:solidFill>
                <a:latin typeface="Franklin Gothic Medium" pitchFamily="34" charset="0"/>
              </a:defRPr>
            </a:lvl4pPr>
            <a:lvl5pPr marL="2057400" indent="-228600" eaLnBrk="0" hangingPunct="0">
              <a:spcBef>
                <a:spcPct val="20000"/>
              </a:spcBef>
              <a:buFont typeface="Arial" pitchFamily="34" charset="0"/>
              <a:buChar char="»"/>
              <a:defRPr sz="2000">
                <a:solidFill>
                  <a:srgbClr val="7F7F7F"/>
                </a:solidFill>
                <a:latin typeface="Franklin Gothic Medium" pitchFamily="34" charset="0"/>
              </a:defRPr>
            </a:lvl5pPr>
            <a:lvl6pPr marL="25146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6pPr>
            <a:lvl7pPr marL="29718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7pPr>
            <a:lvl8pPr marL="34290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8pPr>
            <a:lvl9pPr marL="38862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9pPr>
          </a:lstStyle>
          <a:p>
            <a:pPr>
              <a:spcBef>
                <a:spcPct val="0"/>
              </a:spcBef>
              <a:buClr>
                <a:schemeClr val="tx1"/>
              </a:buClr>
              <a:buSzPct val="80000"/>
              <a:buFont typeface="Wingdings" panose="05000000000000000000" pitchFamily="2" charset="2"/>
              <a:buChar char="ü"/>
            </a:pPr>
            <a:r>
              <a:rPr lang="en-US" sz="1200" dirty="0">
                <a:solidFill>
                  <a:schemeClr val="accent6"/>
                </a:solidFill>
                <a:latin typeface="Arial" pitchFamily="34" charset="0"/>
                <a:cs typeface="Arial" pitchFamily="34" charset="0"/>
              </a:rPr>
              <a:t>Solar Photo-Voltaic Inverters (PV)</a:t>
            </a:r>
          </a:p>
          <a:p>
            <a:pPr>
              <a:spcBef>
                <a:spcPct val="0"/>
              </a:spcBef>
              <a:buClr>
                <a:schemeClr val="tx1"/>
              </a:buClr>
              <a:buSzPct val="80000"/>
              <a:buFont typeface="Wingdings" panose="05000000000000000000" pitchFamily="2" charset="2"/>
              <a:buChar char="ü"/>
            </a:pPr>
            <a:r>
              <a:rPr lang="en-US" sz="1200" dirty="0">
                <a:solidFill>
                  <a:schemeClr val="accent6"/>
                </a:solidFill>
                <a:latin typeface="Arial" pitchFamily="34" charset="0"/>
                <a:cs typeface="Arial" pitchFamily="34" charset="0"/>
              </a:rPr>
              <a:t>Power Factor Correctors (PFC)</a:t>
            </a:r>
          </a:p>
          <a:p>
            <a:pPr>
              <a:spcBef>
                <a:spcPct val="0"/>
              </a:spcBef>
              <a:buClr>
                <a:schemeClr val="tx1"/>
              </a:buClr>
              <a:buSzPct val="80000"/>
              <a:buFont typeface="Wingdings" panose="05000000000000000000" pitchFamily="2" charset="2"/>
              <a:buChar char="ü"/>
            </a:pPr>
            <a:r>
              <a:rPr lang="en-US" sz="1200" dirty="0">
                <a:solidFill>
                  <a:schemeClr val="accent6"/>
                </a:solidFill>
                <a:latin typeface="Arial" pitchFamily="34" charset="0"/>
                <a:cs typeface="Arial" pitchFamily="34" charset="0"/>
              </a:rPr>
              <a:t>Electric / Hybrid Vehicle Chargers</a:t>
            </a:r>
          </a:p>
          <a:p>
            <a:pPr>
              <a:spcBef>
                <a:spcPct val="0"/>
              </a:spcBef>
              <a:buClr>
                <a:schemeClr val="tx1"/>
              </a:buClr>
              <a:buSzPct val="80000"/>
              <a:buFont typeface="Wingdings" panose="05000000000000000000" pitchFamily="2" charset="2"/>
              <a:buChar char="ü"/>
            </a:pPr>
            <a:r>
              <a:rPr lang="en-US" sz="1200" dirty="0">
                <a:solidFill>
                  <a:schemeClr val="accent6"/>
                </a:solidFill>
                <a:latin typeface="Arial" pitchFamily="34" charset="0"/>
                <a:cs typeface="Arial" pitchFamily="34" charset="0"/>
              </a:rPr>
              <a:t>Uninterruptible Power Supplies (UPS)</a:t>
            </a:r>
          </a:p>
          <a:p>
            <a:pPr>
              <a:spcBef>
                <a:spcPct val="0"/>
              </a:spcBef>
              <a:buClr>
                <a:schemeClr val="tx1"/>
              </a:buClr>
              <a:buSzPct val="80000"/>
              <a:buFont typeface="Wingdings" panose="05000000000000000000" pitchFamily="2" charset="2"/>
              <a:buChar char="ü"/>
            </a:pPr>
            <a:r>
              <a:rPr lang="en-US" sz="1200" dirty="0">
                <a:solidFill>
                  <a:schemeClr val="accent6"/>
                </a:solidFill>
                <a:latin typeface="Arial" pitchFamily="34" charset="0"/>
                <a:cs typeface="Arial" pitchFamily="34" charset="0"/>
              </a:rPr>
              <a:t>Telecom Power Supplies</a:t>
            </a:r>
          </a:p>
          <a:p>
            <a:pPr>
              <a:spcBef>
                <a:spcPct val="0"/>
              </a:spcBef>
              <a:buClr>
                <a:schemeClr val="tx1"/>
              </a:buClr>
              <a:buSzPct val="80000"/>
              <a:buFont typeface="Wingdings" panose="05000000000000000000" pitchFamily="2" charset="2"/>
              <a:buChar char="ü"/>
            </a:pPr>
            <a:r>
              <a:rPr lang="en-US" sz="1200" dirty="0">
                <a:solidFill>
                  <a:schemeClr val="accent6"/>
                </a:solidFill>
                <a:latin typeface="Arial" pitchFamily="34" charset="0"/>
                <a:cs typeface="Arial" pitchFamily="34" charset="0"/>
              </a:rPr>
              <a:t>Server Power Supplies </a:t>
            </a:r>
            <a:endParaRPr lang="en-US" altLang="en-US" sz="1200" dirty="0">
              <a:solidFill>
                <a:schemeClr val="accent6"/>
              </a:solidFill>
              <a:latin typeface="Arial" pitchFamily="34" charset="0"/>
              <a:cs typeface="Arial" pitchFamily="34" charset="0"/>
            </a:endParaRPr>
          </a:p>
          <a:p>
            <a:pPr>
              <a:spcBef>
                <a:spcPct val="0"/>
              </a:spcBef>
              <a:buClr>
                <a:schemeClr val="tx1"/>
              </a:buClr>
              <a:buSzPct val="80000"/>
              <a:buFont typeface="Wingdings" panose="05000000000000000000" pitchFamily="2" charset="2"/>
              <a:buChar char="ü"/>
            </a:pPr>
            <a:endParaRPr lang="en-US" altLang="en-US" sz="1200" dirty="0">
              <a:solidFill>
                <a:schemeClr val="accent6"/>
              </a:solidFill>
              <a:latin typeface="Arial" pitchFamily="34" charset="0"/>
              <a:cs typeface="Arial" pitchFamily="34" charset="0"/>
            </a:endParaRPr>
          </a:p>
        </p:txBody>
      </p:sp>
      <p:sp>
        <p:nvSpPr>
          <p:cNvPr id="15" name="Rectangle 14"/>
          <p:cNvSpPr/>
          <p:nvPr/>
        </p:nvSpPr>
        <p:spPr>
          <a:xfrm>
            <a:off x="700694" y="1046267"/>
            <a:ext cx="5002274" cy="1384995"/>
          </a:xfrm>
          <a:prstGeom prst="rect">
            <a:avLst/>
          </a:prstGeom>
        </p:spPr>
        <p:txBody>
          <a:bodyPr wrap="square">
            <a:spAutoFit/>
          </a:bodyPr>
          <a:lstStyle/>
          <a:p>
            <a:pPr algn="just"/>
            <a:r>
              <a:rPr lang="en-US" sz="1200" dirty="0">
                <a:solidFill>
                  <a:srgbClr val="14477D"/>
                </a:solidFill>
                <a:latin typeface="Arial" panose="020B0604020202020204" pitchFamily="34" charset="0"/>
                <a:cs typeface="Arial" panose="020B0604020202020204" pitchFamily="34" charset="0"/>
              </a:rPr>
              <a:t>ON Semiconductor offers Silicon Carbide (SiC) MOSFET uses a completely new technology that provide superior switching performance and higher reliability compared to Silicon. In addition, the low ON resistance and compact chip size ensure low capacitance and gate charge. Consequently, system benefits include highest efficiency, faster operation frequency, increased power density, reduced EMI, and reduced system size. </a:t>
            </a:r>
            <a:endParaRPr lang="en-US" altLang="ja-JP" sz="1200" dirty="0">
              <a:solidFill>
                <a:srgbClr val="14477D"/>
              </a:solidFill>
              <a:latin typeface="Arial" pitchFamily="34" charset="0"/>
              <a:cs typeface="Arial" pitchFamily="34" charset="0"/>
            </a:endParaRPr>
          </a:p>
        </p:txBody>
      </p:sp>
      <p:sp>
        <p:nvSpPr>
          <p:cNvPr id="51" name="Rectangle 50"/>
          <p:cNvSpPr/>
          <p:nvPr/>
        </p:nvSpPr>
        <p:spPr>
          <a:xfrm>
            <a:off x="4337495" y="4582600"/>
            <a:ext cx="3790983" cy="1384995"/>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High Quality</a:t>
            </a:r>
          </a:p>
          <a:p>
            <a:pPr marL="171450"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High Efficiency and Frequency Operation</a:t>
            </a:r>
          </a:p>
          <a:p>
            <a:pPr marL="171450"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Multiple performance / pricing solutions</a:t>
            </a:r>
          </a:p>
          <a:p>
            <a:pPr marL="171450"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Broad array of packaging solutions</a:t>
            </a:r>
          </a:p>
          <a:p>
            <a:pPr marL="171450"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Wide WBG portfolio</a:t>
            </a:r>
          </a:p>
          <a:p>
            <a:pPr marL="171450"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Automotive Qualification </a:t>
            </a:r>
            <a:r>
              <a:rPr lang="en-US" sz="1400" dirty="0" smtClean="0">
                <a:solidFill>
                  <a:schemeClr val="accent6"/>
                </a:solidFill>
                <a:latin typeface="Arial" panose="020B0604020202020204" pitchFamily="34" charset="0"/>
                <a:cs typeface="Arial" panose="020B0604020202020204" pitchFamily="34" charset="0"/>
              </a:rPr>
              <a:t>AEC-Q101</a:t>
            </a:r>
            <a:endParaRPr lang="en-US" sz="1400" dirty="0">
              <a:solidFill>
                <a:schemeClr val="accent6"/>
              </a:solidFill>
              <a:latin typeface="Arial" panose="020B0604020202020204" pitchFamily="34" charset="0"/>
              <a:cs typeface="Arial" panose="020B0604020202020204" pitchFamily="34" charset="0"/>
            </a:endParaRPr>
          </a:p>
        </p:txBody>
      </p:sp>
      <p:pic>
        <p:nvPicPr>
          <p:cNvPr id="40" name="Picture 2" descr="There is simply no comparison to a self-charging car"/>
          <p:cNvPicPr>
            <a:picLocks noChangeAspect="1" noChangeArrowheads="1"/>
          </p:cNvPicPr>
          <p:nvPr/>
        </p:nvPicPr>
        <p:blipFill rotWithShape="1">
          <a:blip r:embed="rId2" cstate="print"/>
          <a:srcRect t="9745" b="684"/>
          <a:stretch/>
        </p:blipFill>
        <p:spPr bwMode="auto">
          <a:xfrm>
            <a:off x="9912101" y="629690"/>
            <a:ext cx="2305257" cy="1658381"/>
          </a:xfrm>
          <a:prstGeom prst="ellipse">
            <a:avLst/>
          </a:prstGeom>
          <a:ln>
            <a:noFill/>
          </a:ln>
          <a:effectLst>
            <a:softEdge rad="112500"/>
          </a:effectLst>
        </p:spPr>
      </p:pic>
      <p:pic>
        <p:nvPicPr>
          <p:cNvPr id="41" name="Picture 40"/>
          <p:cNvPicPr>
            <a:picLocks noChangeAspect="1"/>
          </p:cNvPicPr>
          <p:nvPr/>
        </p:nvPicPr>
        <p:blipFill>
          <a:blip r:embed="rId3"/>
          <a:stretch>
            <a:fillRect/>
          </a:stretch>
        </p:blipFill>
        <p:spPr>
          <a:xfrm>
            <a:off x="5808024" y="1318564"/>
            <a:ext cx="930307" cy="917594"/>
          </a:xfrm>
          <a:prstGeom prst="rect">
            <a:avLst/>
          </a:prstGeom>
        </p:spPr>
      </p:pic>
      <p:pic>
        <p:nvPicPr>
          <p:cNvPr id="6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5751"/>
          <a:stretch/>
        </p:blipFill>
        <p:spPr bwMode="auto">
          <a:xfrm>
            <a:off x="6128529" y="2535105"/>
            <a:ext cx="5959018" cy="114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0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Box 161"/>
          <p:cNvSpPr txBox="1"/>
          <p:nvPr/>
        </p:nvSpPr>
        <p:spPr>
          <a:xfrm>
            <a:off x="4276015" y="-30327"/>
            <a:ext cx="3412729" cy="461665"/>
          </a:xfrm>
          <a:prstGeom prst="rect">
            <a:avLst/>
          </a:prstGeom>
          <a:noFill/>
        </p:spPr>
        <p:txBody>
          <a:bodyPr wrap="none" rtlCol="0">
            <a:spAutoFit/>
          </a:bodyPr>
          <a:lstStyle/>
          <a:p>
            <a:r>
              <a:rPr lang="en-US" sz="2400" b="1" u="sng" dirty="0" smtClean="0">
                <a:solidFill>
                  <a:schemeClr val="tx2"/>
                </a:solidFill>
              </a:rPr>
              <a:t>Existing Product Portfolio</a:t>
            </a:r>
            <a:endParaRPr lang="en-US" sz="2400" b="1" u="sng" dirty="0">
              <a:solidFill>
                <a:schemeClr val="tx2"/>
              </a:solidFill>
            </a:endParaRPr>
          </a:p>
        </p:txBody>
      </p:sp>
      <p:sp>
        <p:nvSpPr>
          <p:cNvPr id="9" name="Rectangle 8"/>
          <p:cNvSpPr/>
          <p:nvPr/>
        </p:nvSpPr>
        <p:spPr>
          <a:xfrm>
            <a:off x="711350" y="5532122"/>
            <a:ext cx="8429536" cy="923330"/>
          </a:xfrm>
          <a:prstGeom prst="rect">
            <a:avLst/>
          </a:prstGeom>
        </p:spPr>
        <p:txBody>
          <a:bodyPr wrap="square">
            <a:spAutoFit/>
          </a:bodyPr>
          <a:lstStyle/>
          <a:p>
            <a:pPr>
              <a:defRPr/>
            </a:pPr>
            <a:r>
              <a:rPr lang="en-US" b="1" dirty="0">
                <a:solidFill>
                  <a:schemeClr val="accent5"/>
                </a:solidFill>
                <a:latin typeface="Calibri" pitchFamily="34" charset="0"/>
              </a:rPr>
              <a:t>Released – Green </a:t>
            </a:r>
          </a:p>
          <a:p>
            <a:pPr>
              <a:defRPr/>
            </a:pPr>
            <a:r>
              <a:rPr lang="en-US" b="1" dirty="0">
                <a:latin typeface="Calibri" pitchFamily="34" charset="0"/>
              </a:rPr>
              <a:t>Developing – Black (</a:t>
            </a:r>
            <a:r>
              <a:rPr lang="en-US" b="1" dirty="0">
                <a:solidFill>
                  <a:schemeClr val="accent4"/>
                </a:solidFill>
                <a:latin typeface="Calibri" pitchFamily="34" charset="0"/>
              </a:rPr>
              <a:t>ES/RTM</a:t>
            </a:r>
            <a:r>
              <a:rPr lang="en-US" b="1" dirty="0">
                <a:latin typeface="Calibri" pitchFamily="34" charset="0"/>
              </a:rPr>
              <a:t>)</a:t>
            </a:r>
          </a:p>
          <a:p>
            <a:pPr>
              <a:defRPr/>
            </a:pPr>
            <a:r>
              <a:rPr lang="en-US" b="1" dirty="0">
                <a:solidFill>
                  <a:srgbClr val="FF0000"/>
                </a:solidFill>
                <a:latin typeface="Calibri" pitchFamily="34" charset="0"/>
              </a:rPr>
              <a:t>Future – Red (Evaluation and early engagement. </a:t>
            </a:r>
            <a:r>
              <a:rPr lang="en-US" b="1" u="sng" dirty="0">
                <a:solidFill>
                  <a:srgbClr val="FF0000"/>
                </a:solidFill>
                <a:latin typeface="Calibri" pitchFamily="34" charset="0"/>
              </a:rPr>
              <a:t>Samples underlined</a:t>
            </a:r>
            <a:r>
              <a:rPr lang="en-US" b="1" dirty="0">
                <a:solidFill>
                  <a:srgbClr val="FF0000"/>
                </a:solidFill>
                <a:latin typeface="Calibri" pitchFamily="34" charset="0"/>
              </a:rPr>
              <a:t>)</a:t>
            </a:r>
          </a:p>
        </p:txBody>
      </p:sp>
      <p:pic>
        <p:nvPicPr>
          <p:cNvPr id="10" name="Picture 9"/>
          <p:cNvPicPr>
            <a:picLocks noChangeAspect="1"/>
          </p:cNvPicPr>
          <p:nvPr/>
        </p:nvPicPr>
        <p:blipFill>
          <a:blip r:embed="rId2"/>
          <a:stretch>
            <a:fillRect/>
          </a:stretch>
        </p:blipFill>
        <p:spPr>
          <a:xfrm rot="880762" flipH="1">
            <a:off x="3340797" y="1005956"/>
            <a:ext cx="770098" cy="80802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347451509"/>
              </p:ext>
            </p:extLst>
          </p:nvPr>
        </p:nvGraphicFramePr>
        <p:xfrm>
          <a:off x="763778" y="431338"/>
          <a:ext cx="10487188" cy="5123246"/>
        </p:xfrm>
        <a:graphic>
          <a:graphicData uri="http://schemas.openxmlformats.org/drawingml/2006/table">
            <a:tbl>
              <a:tblPr firstRow="1" bandRow="1">
                <a:tableStyleId>{5C22544A-7EE6-4342-B048-85BDC9FD1C3A}</a:tableStyleId>
              </a:tblPr>
              <a:tblGrid>
                <a:gridCol w="565091">
                  <a:extLst>
                    <a:ext uri="{9D8B030D-6E8A-4147-A177-3AD203B41FA5}">
                      <a16:colId xmlns:a16="http://schemas.microsoft.com/office/drawing/2014/main" val="20001"/>
                    </a:ext>
                  </a:extLst>
                </a:gridCol>
                <a:gridCol w="322246">
                  <a:extLst>
                    <a:ext uri="{9D8B030D-6E8A-4147-A177-3AD203B41FA5}">
                      <a16:colId xmlns:a16="http://schemas.microsoft.com/office/drawing/2014/main" val="20002"/>
                    </a:ext>
                  </a:extLst>
                </a:gridCol>
                <a:gridCol w="1405992">
                  <a:extLst>
                    <a:ext uri="{9D8B030D-6E8A-4147-A177-3AD203B41FA5}">
                      <a16:colId xmlns:a16="http://schemas.microsoft.com/office/drawing/2014/main" val="313357191"/>
                    </a:ext>
                  </a:extLst>
                </a:gridCol>
                <a:gridCol w="1350124">
                  <a:extLst>
                    <a:ext uri="{9D8B030D-6E8A-4147-A177-3AD203B41FA5}">
                      <a16:colId xmlns:a16="http://schemas.microsoft.com/office/drawing/2014/main" val="201843011"/>
                    </a:ext>
                  </a:extLst>
                </a:gridCol>
                <a:gridCol w="1368747">
                  <a:extLst>
                    <a:ext uri="{9D8B030D-6E8A-4147-A177-3AD203B41FA5}">
                      <a16:colId xmlns:a16="http://schemas.microsoft.com/office/drawing/2014/main" val="20005"/>
                    </a:ext>
                  </a:extLst>
                </a:gridCol>
                <a:gridCol w="1368747">
                  <a:extLst>
                    <a:ext uri="{9D8B030D-6E8A-4147-A177-3AD203B41FA5}">
                      <a16:colId xmlns:a16="http://schemas.microsoft.com/office/drawing/2014/main" val="868143042"/>
                    </a:ext>
                  </a:extLst>
                </a:gridCol>
                <a:gridCol w="1368747">
                  <a:extLst>
                    <a:ext uri="{9D8B030D-6E8A-4147-A177-3AD203B41FA5}">
                      <a16:colId xmlns:a16="http://schemas.microsoft.com/office/drawing/2014/main" val="3941847077"/>
                    </a:ext>
                  </a:extLst>
                </a:gridCol>
                <a:gridCol w="1368747">
                  <a:extLst>
                    <a:ext uri="{9D8B030D-6E8A-4147-A177-3AD203B41FA5}">
                      <a16:colId xmlns:a16="http://schemas.microsoft.com/office/drawing/2014/main" val="2682940132"/>
                    </a:ext>
                  </a:extLst>
                </a:gridCol>
                <a:gridCol w="1368747">
                  <a:extLst>
                    <a:ext uri="{9D8B030D-6E8A-4147-A177-3AD203B41FA5}">
                      <a16:colId xmlns:a16="http://schemas.microsoft.com/office/drawing/2014/main" val="1345387637"/>
                    </a:ext>
                  </a:extLst>
                </a:gridCol>
              </a:tblGrid>
              <a:tr h="724655">
                <a:tc gridSpan="2">
                  <a:txBody>
                    <a:bodyPr/>
                    <a:lstStyle/>
                    <a:p>
                      <a:pPr algn="ctr" rtl="0" fontAlgn="ctr"/>
                      <a:r>
                        <a:rPr lang="en-US" sz="1050" b="1" i="0" u="none" strike="noStrike" baseline="0" dirty="0" smtClean="0">
                          <a:solidFill>
                            <a:srgbClr val="FFFFFF"/>
                          </a:solidFill>
                          <a:latin typeface="Calibri" pitchFamily="34" charset="0"/>
                        </a:rPr>
                        <a:t>R</a:t>
                      </a:r>
                      <a:r>
                        <a:rPr lang="en-US" sz="1200" b="1" i="0" u="none" strike="noStrike" baseline="-25000" dirty="0" smtClean="0">
                          <a:solidFill>
                            <a:srgbClr val="FFFFFF"/>
                          </a:solidFill>
                          <a:latin typeface="Calibri" pitchFamily="34" charset="0"/>
                        </a:rPr>
                        <a:t>DS(ON) </a:t>
                      </a:r>
                      <a:r>
                        <a:rPr lang="en-US" sz="1050" b="1" i="0" u="none" strike="noStrike" baseline="0" dirty="0" smtClean="0">
                          <a:solidFill>
                            <a:srgbClr val="FFFFFF"/>
                          </a:solidFill>
                          <a:latin typeface="Calibri" pitchFamily="34" charset="0"/>
                        </a:rPr>
                        <a:t>TYP (m</a:t>
                      </a:r>
                      <a:r>
                        <a:rPr lang="el-GR" sz="1050" b="1" i="0" u="none" strike="noStrike" baseline="0" dirty="0" smtClean="0">
                          <a:solidFill>
                            <a:srgbClr val="FFFFFF"/>
                          </a:solidFill>
                          <a:latin typeface="Calibri" pitchFamily="34" charset="0"/>
                        </a:rPr>
                        <a:t>Ω</a:t>
                      </a:r>
                      <a:r>
                        <a:rPr lang="en-US" sz="1050" b="1" i="0" u="none" strike="noStrike" baseline="0" dirty="0" smtClean="0">
                          <a:solidFill>
                            <a:srgbClr val="FFFFFF"/>
                          </a:solidFill>
                          <a:latin typeface="Calibri" pitchFamily="34" charset="0"/>
                        </a:rPr>
                        <a:t>)</a:t>
                      </a:r>
                      <a:endParaRPr lang="en-US" sz="1050" b="1" i="0" u="none" strike="noStrike" baseline="0" dirty="0">
                        <a:solidFill>
                          <a:srgbClr val="FFFFFF"/>
                        </a:solidFill>
                        <a:latin typeface="Calibri" pitchFamily="34" charset="0"/>
                      </a:endParaRPr>
                    </a:p>
                  </a:txBody>
                  <a:tcPr marL="18000" marR="36000" marT="18000" marB="18000" anchor="ctr"/>
                </a:tc>
                <a:tc hMerge="1">
                  <a:txBody>
                    <a:bodyPr/>
                    <a:lstStyle/>
                    <a:p>
                      <a:endParaRPr lang="en-US"/>
                    </a:p>
                  </a:txBody>
                  <a:tcPr/>
                </a:tc>
                <a:tc>
                  <a:txBody>
                    <a:bodyPr/>
                    <a:lstStyle/>
                    <a:p>
                      <a:pPr algn="ctr" rtl="0" fontAlgn="ctr"/>
                      <a:r>
                        <a:rPr lang="en-US" sz="1050" b="1" i="0" u="none" strike="noStrike" dirty="0" smtClean="0">
                          <a:solidFill>
                            <a:srgbClr val="FFFFFF"/>
                          </a:solidFill>
                          <a:latin typeface="Calibri" pitchFamily="34" charset="0"/>
                        </a:rPr>
                        <a:t>TO-247-3</a:t>
                      </a:r>
                      <a:endParaRPr lang="en-US" sz="1050" b="1" i="0" u="none" strike="noStrike" dirty="0">
                        <a:solidFill>
                          <a:srgbClr val="FFFFFF"/>
                        </a:solidFill>
                        <a:latin typeface="Calibri" pitchFamily="34" charset="0"/>
                      </a:endParaRPr>
                    </a:p>
                  </a:txBody>
                  <a:tcPr marL="18000" marR="36000" marT="18000" marB="18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smtClean="0">
                          <a:solidFill>
                            <a:srgbClr val="FFFFFF"/>
                          </a:solidFill>
                          <a:latin typeface="Calibri" pitchFamily="34" charset="0"/>
                        </a:rPr>
                        <a:t>TO-247-4</a:t>
                      </a:r>
                    </a:p>
                  </a:txBody>
                  <a:tcPr marL="18000" marR="36000" marT="18000" marB="18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smtClean="0">
                          <a:solidFill>
                            <a:srgbClr val="FFFFFF"/>
                          </a:solidFill>
                          <a:latin typeface="Calibri" pitchFamily="34" charset="0"/>
                        </a:rPr>
                        <a:t>D2PAK-7</a:t>
                      </a:r>
                    </a:p>
                  </a:txBody>
                  <a:tcPr marL="18000" marR="36000" marT="18000" marB="18000" anchor="ctr"/>
                </a:tc>
                <a:tc>
                  <a:txBody>
                    <a:bodyPr/>
                    <a:lstStyle/>
                    <a:p>
                      <a:pPr algn="ctr" rtl="0" fontAlgn="ctr"/>
                      <a:r>
                        <a:rPr lang="en-US" sz="1050" b="1" i="0" u="none" strike="noStrike" dirty="0" smtClean="0">
                          <a:solidFill>
                            <a:srgbClr val="FFFFFF"/>
                          </a:solidFill>
                          <a:latin typeface="Calibri" pitchFamily="34" charset="0"/>
                        </a:rPr>
                        <a:t>TO220-3</a:t>
                      </a:r>
                      <a:endParaRPr lang="en-US" sz="1050" b="1" i="0" u="none" strike="noStrike" dirty="0">
                        <a:solidFill>
                          <a:srgbClr val="FFFFFF"/>
                        </a:solidFill>
                        <a:latin typeface="Calibri" pitchFamily="34" charset="0"/>
                      </a:endParaRPr>
                    </a:p>
                  </a:txBody>
                  <a:tcPr marL="18000" marR="36000" marT="18000" marB="18000" anchor="ctr"/>
                </a:tc>
                <a:tc>
                  <a:txBody>
                    <a:bodyPr/>
                    <a:lstStyle/>
                    <a:p>
                      <a:pPr algn="ctr" rtl="0" fontAlgn="ctr"/>
                      <a:r>
                        <a:rPr lang="en-US" sz="1050" b="1" i="0" u="none" strike="noStrike" dirty="0" smtClean="0">
                          <a:solidFill>
                            <a:srgbClr val="FFFFFF"/>
                          </a:solidFill>
                          <a:latin typeface="Calibri" pitchFamily="34" charset="0"/>
                        </a:rPr>
                        <a:t>TO220FP-3</a:t>
                      </a:r>
                      <a:endParaRPr lang="en-US" sz="1050" b="1" i="0" u="none" strike="noStrike" dirty="0">
                        <a:solidFill>
                          <a:srgbClr val="FFFFFF"/>
                        </a:solidFill>
                        <a:latin typeface="Calibri" pitchFamily="34" charset="0"/>
                      </a:endParaRPr>
                    </a:p>
                  </a:txBody>
                  <a:tcPr marL="18000" marR="36000" marT="18000" marB="18000" anchor="ctr"/>
                </a:tc>
                <a:tc>
                  <a:txBody>
                    <a:bodyPr/>
                    <a:lstStyle/>
                    <a:p>
                      <a:pPr algn="ctr" rtl="0" fontAlgn="ctr"/>
                      <a:r>
                        <a:rPr lang="en-US" sz="1050" b="1" i="0" u="none" strike="noStrike" dirty="0" smtClean="0">
                          <a:solidFill>
                            <a:srgbClr val="FFFFFF"/>
                          </a:solidFill>
                          <a:latin typeface="Calibri" pitchFamily="34" charset="0"/>
                        </a:rPr>
                        <a:t>TOLL</a:t>
                      </a:r>
                      <a:endParaRPr lang="en-US" sz="1050" b="1" i="0" u="none" strike="noStrike" dirty="0">
                        <a:solidFill>
                          <a:srgbClr val="FFFFFF"/>
                        </a:solidFill>
                        <a:latin typeface="Calibri" pitchFamily="34" charset="0"/>
                      </a:endParaRPr>
                    </a:p>
                  </a:txBody>
                  <a:tcPr marL="18000" marR="36000" marT="18000" marB="18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smtClean="0">
                          <a:solidFill>
                            <a:srgbClr val="FFFFFF"/>
                          </a:solidFill>
                          <a:latin typeface="Calibri" pitchFamily="34" charset="0"/>
                        </a:rPr>
                        <a:t>PQFN88</a:t>
                      </a:r>
                    </a:p>
                  </a:txBody>
                  <a:tcPr marL="18000" marR="36000" marT="18000" marB="18000" anchor="ctr"/>
                </a:tc>
                <a:extLst>
                  <a:ext uri="{0D108BD9-81ED-4DB2-BD59-A6C34878D82A}">
                    <a16:rowId xmlns:a16="http://schemas.microsoft.com/office/drawing/2014/main" val="10000"/>
                  </a:ext>
                </a:extLst>
              </a:tr>
              <a:tr h="756535">
                <a:tc>
                  <a:txBody>
                    <a:bodyPr/>
                    <a:lstStyle/>
                    <a:p>
                      <a:pPr algn="ctr"/>
                      <a:endParaRPr lang="en-US" sz="900" b="1" dirty="0">
                        <a:latin typeface="Calibri" panose="020F0502020204030204" pitchFamily="34" charset="0"/>
                      </a:endParaRPr>
                    </a:p>
                  </a:txBody>
                  <a:tcPr marL="18000" marR="36000" marT="18000" marB="18000" anchor="ctr">
                    <a:noFill/>
                  </a:tcPr>
                </a:tc>
                <a:tc>
                  <a:txBody>
                    <a:bodyPr/>
                    <a:lstStyle/>
                    <a:p>
                      <a:pPr algn="ctr"/>
                      <a:endParaRPr lang="en-US" sz="900" b="1" dirty="0">
                        <a:latin typeface="Calibri" panose="020F0502020204030204" pitchFamily="34" charset="0"/>
                      </a:endParaRPr>
                    </a:p>
                  </a:txBody>
                  <a:tcPr marL="18000" marR="36000" marT="18000" marB="18000" anchor="ctr">
                    <a:noFill/>
                  </a:tcPr>
                </a:tc>
                <a:tc>
                  <a:txBody>
                    <a:bodyPr/>
                    <a:lstStyle/>
                    <a:p>
                      <a:endParaRPr lang="en-US" sz="900" dirty="0">
                        <a:latin typeface="Calibri" panose="020F0502020204030204" pitchFamily="34" charset="0"/>
                      </a:endParaRPr>
                    </a:p>
                  </a:txBody>
                  <a:tcPr marL="18000" marR="36000" marT="18000" marB="18000">
                    <a:noFill/>
                  </a:tcPr>
                </a:tc>
                <a:tc>
                  <a:txBody>
                    <a:bodyPr/>
                    <a:lstStyle/>
                    <a:p>
                      <a:endParaRPr lang="en-US" sz="900" dirty="0">
                        <a:latin typeface="Calibri" panose="020F0502020204030204" pitchFamily="34" charset="0"/>
                      </a:endParaRPr>
                    </a:p>
                  </a:txBody>
                  <a:tcPr marL="18000" marR="36000" marT="18000" marB="18000">
                    <a:noFill/>
                  </a:tcPr>
                </a:tc>
                <a:tc>
                  <a:txBody>
                    <a:bodyPr/>
                    <a:lstStyle/>
                    <a:p>
                      <a:endParaRPr lang="en-US" sz="900" dirty="0">
                        <a:latin typeface="Calibri" panose="020F0502020204030204" pitchFamily="34" charset="0"/>
                      </a:endParaRPr>
                    </a:p>
                  </a:txBody>
                  <a:tcPr marL="18000" marR="36000" marT="18000" marB="18000">
                    <a:noFill/>
                  </a:tcPr>
                </a:tc>
                <a:tc>
                  <a:txBody>
                    <a:bodyPr/>
                    <a:lstStyle/>
                    <a:p>
                      <a:endParaRPr lang="en-US" sz="900" dirty="0">
                        <a:latin typeface="Calibri" panose="020F0502020204030204" pitchFamily="34" charset="0"/>
                      </a:endParaRPr>
                    </a:p>
                  </a:txBody>
                  <a:tcPr marL="18000" marR="36000" marT="18000" marB="18000">
                    <a:noFill/>
                  </a:tcPr>
                </a:tc>
                <a:tc>
                  <a:txBody>
                    <a:bodyPr/>
                    <a:lstStyle/>
                    <a:p>
                      <a:endParaRPr lang="en-US" sz="900" dirty="0">
                        <a:latin typeface="Calibri" panose="020F0502020204030204" pitchFamily="34" charset="0"/>
                      </a:endParaRPr>
                    </a:p>
                  </a:txBody>
                  <a:tcPr marL="18000" marR="36000" marT="18000" marB="18000">
                    <a:noFill/>
                  </a:tcPr>
                </a:tc>
                <a:tc>
                  <a:txBody>
                    <a:bodyPr/>
                    <a:lstStyle/>
                    <a:p>
                      <a:endParaRPr lang="en-US" sz="900" dirty="0">
                        <a:latin typeface="Calibri" panose="020F0502020204030204" pitchFamily="34" charset="0"/>
                      </a:endParaRPr>
                    </a:p>
                  </a:txBody>
                  <a:tcPr marL="18000" marR="36000" marT="18000" marB="18000">
                    <a:noFill/>
                  </a:tcPr>
                </a:tc>
                <a:tc>
                  <a:txBody>
                    <a:bodyPr/>
                    <a:lstStyle/>
                    <a:p>
                      <a:endParaRPr lang="en-US" sz="900" dirty="0">
                        <a:latin typeface="Calibri" panose="020F0502020204030204" pitchFamily="34" charset="0"/>
                      </a:endParaRPr>
                    </a:p>
                  </a:txBody>
                  <a:tcPr marL="18000" marR="36000" marT="18000" marB="18000">
                    <a:noFill/>
                  </a:tcPr>
                </a:tc>
                <a:extLst>
                  <a:ext uri="{0D108BD9-81ED-4DB2-BD59-A6C34878D82A}">
                    <a16:rowId xmlns:a16="http://schemas.microsoft.com/office/drawing/2014/main" val="10001"/>
                  </a:ext>
                </a:extLst>
              </a:tr>
              <a:tr h="522388">
                <a:tc gridSpan="2">
                  <a:txBody>
                    <a:bodyPr/>
                    <a:lstStyle/>
                    <a:p>
                      <a:pPr algn="ctr"/>
                      <a:r>
                        <a:rPr lang="en-US" sz="1200" b="1" dirty="0" smtClean="0">
                          <a:solidFill>
                            <a:srgbClr val="000000"/>
                          </a:solidFill>
                          <a:latin typeface="Calibri" panose="020F0502020204030204" pitchFamily="34" charset="0"/>
                        </a:rPr>
                        <a:t>15</a:t>
                      </a:r>
                      <a:endParaRPr lang="en-US" sz="1200" b="1" dirty="0">
                        <a:solidFill>
                          <a:srgbClr val="000000"/>
                        </a:solidFill>
                        <a:latin typeface="Calibri" panose="020F0502020204030204" pitchFamily="34" charset="0"/>
                      </a:endParaRPr>
                    </a:p>
                  </a:txBody>
                  <a:tcPr marL="18000" marR="36000" marT="18000" marB="1800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NVHL015N065SC1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NTHL015N065SC1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accent5"/>
                          </a:solidFill>
                          <a:effectLst/>
                          <a:uLnTx/>
                          <a:uFillTx/>
                          <a:latin typeface="Calibri" pitchFamily="34" charset="0"/>
                          <a:ea typeface="+mn-ea"/>
                          <a:cs typeface="+mn-cs"/>
                        </a:rPr>
                        <a:t>NVH4L015N065SC1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accent5"/>
                          </a:solidFill>
                          <a:effectLst/>
                          <a:uLnTx/>
                          <a:uFillTx/>
                          <a:latin typeface="Calibri" pitchFamily="34" charset="0"/>
                          <a:ea typeface="+mn-ea"/>
                          <a:cs typeface="+mn-cs"/>
                        </a:rPr>
                        <a:t>NTH4L015N065SC1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accent5"/>
                          </a:solidFill>
                          <a:effectLst/>
                          <a:uLnTx/>
                          <a:uFillTx/>
                          <a:latin typeface="Calibri" pitchFamily="34" charset="0"/>
                          <a:ea typeface="+mn-ea"/>
                          <a:cs typeface="+mn-cs"/>
                        </a:rPr>
                        <a:t>NVBG015N065SC1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accent5"/>
                          </a:solidFill>
                          <a:effectLst/>
                          <a:uLnTx/>
                          <a:uFillTx/>
                          <a:latin typeface="Calibri" pitchFamily="34" charset="0"/>
                          <a:ea typeface="+mn-ea"/>
                          <a:cs typeface="+mn-cs"/>
                        </a:rPr>
                        <a:t>NTBG015N065SC1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NTP015N065SC1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NTPF015N065SC1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NTBL015N065SC1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NTMT015N065SC1</a:t>
                      </a:r>
                    </a:p>
                  </a:txBody>
                  <a:tcPr marL="18000" marR="36000" marT="18000" marB="18000" anchor="b"/>
                </a:tc>
                <a:extLst>
                  <a:ext uri="{0D108BD9-81ED-4DB2-BD59-A6C34878D82A}">
                    <a16:rowId xmlns:a16="http://schemas.microsoft.com/office/drawing/2014/main" val="10002"/>
                  </a:ext>
                </a:extLst>
              </a:tr>
              <a:tr h="63937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Calibri" panose="020F0502020204030204" pitchFamily="34" charset="0"/>
                        </a:rPr>
                        <a:t>25</a:t>
                      </a:r>
                    </a:p>
                  </a:txBody>
                  <a:tcPr marL="18000" marR="36000" marT="18000" marB="1800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NVHL025N065SC1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NTHL025N065SC1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NVH4L025N065SC1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NTH4L025N065SC1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NVBG025N065SC1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NTBG025N065SC1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NTP025N065SC1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NTPF025N065SC1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NTBL025N065SC1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NTMT025N065SC1</a:t>
                      </a:r>
                    </a:p>
                  </a:txBody>
                  <a:tcPr marL="18000" marR="36000" marT="18000" marB="18000" anchor="b"/>
                </a:tc>
                <a:extLst>
                  <a:ext uri="{0D108BD9-81ED-4DB2-BD59-A6C34878D82A}">
                    <a16:rowId xmlns:a16="http://schemas.microsoft.com/office/drawing/2014/main" val="10003"/>
                  </a:ext>
                </a:extLst>
              </a:tr>
              <a:tr h="522388">
                <a:tc gridSpan="2">
                  <a:txBody>
                    <a:bodyPr/>
                    <a:lstStyle/>
                    <a:p>
                      <a:pPr algn="ctr"/>
                      <a:r>
                        <a:rPr lang="en-US" sz="1200" b="1" dirty="0" smtClean="0">
                          <a:solidFill>
                            <a:srgbClr val="000000"/>
                          </a:solidFill>
                          <a:latin typeface="Calibri" panose="020F0502020204030204" pitchFamily="34" charset="0"/>
                        </a:rPr>
                        <a:t>45</a:t>
                      </a:r>
                      <a:endParaRPr lang="en-US" sz="1200" b="1" dirty="0">
                        <a:solidFill>
                          <a:srgbClr val="000000"/>
                        </a:solidFill>
                        <a:latin typeface="Calibri" panose="020F0502020204030204" pitchFamily="34" charset="0"/>
                      </a:endParaRPr>
                    </a:p>
                  </a:txBody>
                  <a:tcPr marL="18000" marR="36000" marT="18000" marB="1800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NVHL045N065SC1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NTHL045N065SC1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accent5"/>
                          </a:solidFill>
                          <a:effectLst/>
                          <a:uLnTx/>
                          <a:uFillTx/>
                          <a:latin typeface="Calibri" pitchFamily="34" charset="0"/>
                          <a:ea typeface="+mn-ea"/>
                          <a:cs typeface="+mn-cs"/>
                        </a:rPr>
                        <a:t>NVH4L045N065SC1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accent5"/>
                          </a:solidFill>
                          <a:effectLst/>
                          <a:uLnTx/>
                          <a:uFillTx/>
                          <a:latin typeface="Calibri" pitchFamily="34" charset="0"/>
                          <a:ea typeface="+mn-ea"/>
                          <a:cs typeface="+mn-cs"/>
                        </a:rPr>
                        <a:t>NTH4L045N065SC1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accent5"/>
                          </a:solidFill>
                          <a:effectLst/>
                          <a:uLnTx/>
                          <a:uFillTx/>
                          <a:latin typeface="Calibri" pitchFamily="34" charset="0"/>
                          <a:ea typeface="+mn-ea"/>
                          <a:cs typeface="+mn-cs"/>
                        </a:rPr>
                        <a:t>NVBG045N065SC1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accent5"/>
                          </a:solidFill>
                          <a:effectLst/>
                          <a:uLnTx/>
                          <a:uFillTx/>
                          <a:latin typeface="Calibri" pitchFamily="34" charset="0"/>
                          <a:ea typeface="+mn-ea"/>
                          <a:cs typeface="+mn-cs"/>
                        </a:rPr>
                        <a:t>NTBG045N065SC1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dirty="0" smtClean="0">
                          <a:ln>
                            <a:noFill/>
                          </a:ln>
                          <a:solidFill>
                            <a:srgbClr val="FF0000"/>
                          </a:solidFill>
                          <a:effectLst/>
                          <a:uLnTx/>
                          <a:uFillTx/>
                          <a:latin typeface="Calibri" pitchFamily="34" charset="0"/>
                          <a:ea typeface="+mn-ea"/>
                          <a:cs typeface="+mn-cs"/>
                        </a:rPr>
                        <a:t>NTP045N065SC1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NTPF045N065SC1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dirty="0" smtClean="0">
                          <a:ln>
                            <a:noFill/>
                          </a:ln>
                          <a:solidFill>
                            <a:srgbClr val="FF0000"/>
                          </a:solidFill>
                          <a:effectLst/>
                          <a:uLnTx/>
                          <a:uFillTx/>
                          <a:latin typeface="Calibri" pitchFamily="34" charset="0"/>
                          <a:ea typeface="+mn-ea"/>
                          <a:cs typeface="+mn-cs"/>
                        </a:rPr>
                        <a:t>NTBL045N065SC1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dirty="0" smtClean="0">
                          <a:ln>
                            <a:noFill/>
                          </a:ln>
                          <a:solidFill>
                            <a:srgbClr val="FF0000"/>
                          </a:solidFill>
                          <a:effectLst/>
                          <a:uLnTx/>
                          <a:uFillTx/>
                          <a:latin typeface="Calibri" pitchFamily="34" charset="0"/>
                          <a:ea typeface="+mn-ea"/>
                          <a:cs typeface="+mn-cs"/>
                        </a:rPr>
                        <a:t>NTMT045N065SC1</a:t>
                      </a:r>
                    </a:p>
                  </a:txBody>
                  <a:tcPr marL="18000" marR="36000" marT="18000" marB="18000" anchor="b"/>
                </a:tc>
                <a:extLst>
                  <a:ext uri="{0D108BD9-81ED-4DB2-BD59-A6C34878D82A}">
                    <a16:rowId xmlns:a16="http://schemas.microsoft.com/office/drawing/2014/main" val="10005"/>
                  </a:ext>
                </a:extLst>
              </a:tr>
              <a:tr h="639371">
                <a:tc gridSpan="2">
                  <a:txBody>
                    <a:bodyPr/>
                    <a:lstStyle/>
                    <a:p>
                      <a:pPr algn="ctr"/>
                      <a:r>
                        <a:rPr lang="en-US" sz="1200" b="1" dirty="0" smtClean="0">
                          <a:solidFill>
                            <a:srgbClr val="000000"/>
                          </a:solidFill>
                          <a:latin typeface="Calibri" panose="020F0502020204030204" pitchFamily="34" charset="0"/>
                        </a:rPr>
                        <a:t>60</a:t>
                      </a:r>
                      <a:endParaRPr lang="en-US" sz="1200" b="1" dirty="0">
                        <a:solidFill>
                          <a:srgbClr val="000000"/>
                        </a:solidFill>
                        <a:latin typeface="Calibri" panose="020F0502020204030204" pitchFamily="34" charset="0"/>
                      </a:endParaRPr>
                    </a:p>
                  </a:txBody>
                  <a:tcPr marL="18000" marR="36000" marT="18000" marB="1800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NVHL060N065SC1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NTHL060N065SC1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NVH4L060N065SC1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NTH4L060N065SC1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NVBG060N065SC1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NTBG060N065SC1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NTP060N065SC1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NTPF060N065SC1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NTBL060N065SC1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rPr>
                        <a:t>NTMT060N065SC1</a:t>
                      </a:r>
                    </a:p>
                  </a:txBody>
                  <a:tcPr marL="18000" marR="36000" marT="18000" marB="18000" anchor="b"/>
                </a:tc>
                <a:extLst>
                  <a:ext uri="{0D108BD9-81ED-4DB2-BD59-A6C34878D82A}">
                    <a16:rowId xmlns:a16="http://schemas.microsoft.com/office/drawing/2014/main" val="10006"/>
                  </a:ext>
                </a:extLst>
              </a:tr>
              <a:tr h="597017">
                <a:tc gridSpan="2">
                  <a:txBody>
                    <a:bodyPr/>
                    <a:lstStyle/>
                    <a:p>
                      <a:pPr algn="ctr"/>
                      <a:r>
                        <a:rPr lang="en-US" sz="1200" b="1" dirty="0" smtClean="0">
                          <a:solidFill>
                            <a:srgbClr val="000000"/>
                          </a:solidFill>
                          <a:latin typeface="Calibri" panose="020F0502020204030204" pitchFamily="34" charset="0"/>
                        </a:rPr>
                        <a:t>75</a:t>
                      </a:r>
                      <a:endParaRPr lang="en-US" sz="1200" b="1" dirty="0">
                        <a:solidFill>
                          <a:srgbClr val="000000"/>
                        </a:solidFill>
                        <a:latin typeface="Calibri" panose="020F0502020204030204" pitchFamily="34" charset="0"/>
                      </a:endParaRPr>
                    </a:p>
                  </a:txBody>
                  <a:tcPr marL="18000" marR="36000" marT="18000" marB="1800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NVHL075N065SC1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NTHL075N065SC1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NVH4L075N065SC1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NTH4L075N065SC1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NVBG075N065SC1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NTBG075N065SC1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endParaRP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endParaRP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endParaRP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endParaRPr>
                    </a:p>
                  </a:txBody>
                  <a:tcPr marL="18000" marR="36000" marT="18000" marB="18000" anchor="b"/>
                </a:tc>
                <a:extLst>
                  <a:ext uri="{0D108BD9-81ED-4DB2-BD59-A6C34878D82A}">
                    <a16:rowId xmlns:a16="http://schemas.microsoft.com/office/drawing/2014/main" val="10008"/>
                  </a:ext>
                </a:extLst>
              </a:tr>
              <a:tr h="597017">
                <a:tc gridSpan="2">
                  <a:txBody>
                    <a:bodyPr/>
                    <a:lstStyle/>
                    <a:p>
                      <a:pPr algn="ctr"/>
                      <a:r>
                        <a:rPr lang="en-US" sz="1200" b="1" dirty="0" smtClean="0">
                          <a:solidFill>
                            <a:srgbClr val="000000"/>
                          </a:solidFill>
                          <a:latin typeface="Calibri" panose="020F0502020204030204" pitchFamily="34" charset="0"/>
                        </a:rPr>
                        <a:t>95</a:t>
                      </a:r>
                      <a:endParaRPr lang="en-US" sz="1200" b="1" dirty="0">
                        <a:solidFill>
                          <a:srgbClr val="000000"/>
                        </a:solidFill>
                        <a:latin typeface="Calibri" panose="020F0502020204030204" pitchFamily="34" charset="0"/>
                      </a:endParaRPr>
                    </a:p>
                  </a:txBody>
                  <a:tcPr marL="18000" marR="36000" marT="18000" marB="18000" anchor="ctr"/>
                </a:tc>
                <a:tc hMerge="1">
                  <a:txBody>
                    <a:bodyPr/>
                    <a:lstStyle/>
                    <a:p>
                      <a:endParaRPr lang="en-US"/>
                    </a:p>
                  </a:txBody>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NTHL095N065SC1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NTH4L095N065SC1</a:t>
                      </a:r>
                    </a:p>
                  </a:txBody>
                  <a:tcPr marL="18000" marR="36000" marT="18000" marB="18000" anchor="b"/>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NVBG095N065SC1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bg1">
                              <a:lumMod val="50000"/>
                            </a:schemeClr>
                          </a:solidFill>
                          <a:effectLst/>
                          <a:uLnTx/>
                          <a:uFillTx/>
                          <a:latin typeface="Calibri" pitchFamily="34" charset="0"/>
                          <a:ea typeface="+mn-ea"/>
                          <a:cs typeface="+mn-cs"/>
                        </a:rPr>
                        <a:t>NTBG095N065SC1</a:t>
                      </a:r>
                    </a:p>
                  </a:txBody>
                  <a:tcPr marL="18000" marR="36000" marT="18000" marB="1800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endParaRPr>
                    </a:p>
                  </a:txBody>
                  <a:tcPr marL="18000" marR="36000" marT="18000" marB="1800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endParaRPr>
                    </a:p>
                  </a:txBody>
                  <a:tcPr marL="18000" marR="36000" marT="18000" marB="1800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endParaRPr>
                    </a:p>
                  </a:txBody>
                  <a:tcPr marL="18000" marR="36000" marT="18000" marB="1800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smtClean="0">
                        <a:ln>
                          <a:noFill/>
                        </a:ln>
                        <a:solidFill>
                          <a:srgbClr val="FF0000"/>
                        </a:solidFill>
                        <a:effectLst/>
                        <a:uLnTx/>
                        <a:uFillTx/>
                        <a:latin typeface="Calibri" pitchFamily="34" charset="0"/>
                        <a:ea typeface="+mn-ea"/>
                        <a:cs typeface="+mn-cs"/>
                      </a:endParaRPr>
                    </a:p>
                  </a:txBody>
                  <a:tcPr marL="18000" marR="36000" marT="18000" marB="18000" anchor="b"/>
                </a:tc>
                <a:extLst>
                  <a:ext uri="{0D108BD9-81ED-4DB2-BD59-A6C34878D82A}">
                    <a16:rowId xmlns:a16="http://schemas.microsoft.com/office/drawing/2014/main" val="1831048377"/>
                  </a:ext>
                </a:extLst>
              </a:tr>
            </a:tbl>
          </a:graphicData>
        </a:graphic>
      </p:graphicFrame>
      <p:pic>
        <p:nvPicPr>
          <p:cNvPr id="12" name="Picture 46"/>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27729" y="1066903"/>
            <a:ext cx="1060866" cy="686131"/>
          </a:xfrm>
          <a:prstGeom prst="rect">
            <a:avLst/>
          </a:prstGeom>
          <a:noFill/>
          <a:ln w="9525">
            <a:noFill/>
            <a:miter lim="800000"/>
            <a:headEnd/>
            <a:tailEnd/>
          </a:ln>
        </p:spPr>
      </p:pic>
      <p:pic>
        <p:nvPicPr>
          <p:cNvPr id="13" name="Picture 4" descr="Image result for d2pak 7l fairchi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487" y="1147551"/>
            <a:ext cx="662015" cy="524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1233" y="1214777"/>
            <a:ext cx="756131" cy="43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6"/>
          <a:stretch>
            <a:fillRect/>
          </a:stretch>
        </p:blipFill>
        <p:spPr>
          <a:xfrm>
            <a:off x="6090490" y="1179503"/>
            <a:ext cx="840018" cy="460933"/>
          </a:xfrm>
          <a:prstGeom prst="rect">
            <a:avLst/>
          </a:prstGeom>
        </p:spPr>
      </p:pic>
      <p:pic>
        <p:nvPicPr>
          <p:cNvPr id="16" name="Picture 1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18152" y="1193537"/>
            <a:ext cx="571997" cy="513738"/>
          </a:xfrm>
          <a:prstGeom prst="rect">
            <a:avLst/>
          </a:prstGeom>
          <a:noFill/>
          <a:ln w="1">
            <a:noFill/>
            <a:miter lim="800000"/>
            <a:headEnd/>
            <a:tailEnd type="none" w="med" len="med"/>
          </a:ln>
          <a:effectLst/>
        </p:spPr>
      </p:pic>
      <p:pic>
        <p:nvPicPr>
          <p:cNvPr id="17" name="Picture 1"/>
          <p:cNvPicPr>
            <a:picLocks noChangeAspect="1" noChangeArrowheads="1"/>
          </p:cNvPicPr>
          <p:nvPr/>
        </p:nvPicPr>
        <p:blipFill>
          <a:blip r:embed="rId8" cstate="print">
            <a:lum bright="-10000" contrast="30000"/>
          </a:blip>
          <a:srcRect/>
          <a:stretch>
            <a:fillRect/>
          </a:stretch>
        </p:blipFill>
        <p:spPr bwMode="auto">
          <a:xfrm>
            <a:off x="8820291" y="1168652"/>
            <a:ext cx="641191" cy="482637"/>
          </a:xfrm>
          <a:prstGeom prst="rect">
            <a:avLst/>
          </a:prstGeom>
          <a:noFill/>
          <a:ln w="9525">
            <a:noFill/>
            <a:miter lim="800000"/>
            <a:headEnd/>
            <a:tailEnd/>
          </a:ln>
        </p:spPr>
      </p:pic>
      <p:sp>
        <p:nvSpPr>
          <p:cNvPr id="18" name="TextBox 17"/>
          <p:cNvSpPr txBox="1"/>
          <p:nvPr/>
        </p:nvSpPr>
        <p:spPr>
          <a:xfrm>
            <a:off x="3186160" y="2517726"/>
            <a:ext cx="1152880" cy="276999"/>
          </a:xfrm>
          <a:prstGeom prst="rect">
            <a:avLst/>
          </a:prstGeom>
          <a:noFill/>
        </p:spPr>
        <p:txBody>
          <a:bodyPr wrap="none" rtlCol="0">
            <a:spAutoFit/>
          </a:bodyPr>
          <a:lstStyle/>
          <a:p>
            <a:r>
              <a:rPr lang="en-US" sz="1200" dirty="0" smtClean="0">
                <a:solidFill>
                  <a:schemeClr val="accent4"/>
                </a:solidFill>
                <a:latin typeface="Calibri" pitchFamily="34" charset="0"/>
              </a:rPr>
              <a:t>Jun’21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Dec’21</a:t>
            </a:r>
            <a:endParaRPr lang="en-US" sz="1200" dirty="0">
              <a:solidFill>
                <a:schemeClr val="accent4"/>
              </a:solidFill>
              <a:latin typeface="Calibri" pitchFamily="34" charset="0"/>
            </a:endParaRPr>
          </a:p>
        </p:txBody>
      </p:sp>
      <p:sp>
        <p:nvSpPr>
          <p:cNvPr id="19" name="TextBox 18"/>
          <p:cNvSpPr txBox="1"/>
          <p:nvPr/>
        </p:nvSpPr>
        <p:spPr>
          <a:xfrm>
            <a:off x="1760916" y="2517725"/>
            <a:ext cx="1152880" cy="276999"/>
          </a:xfrm>
          <a:prstGeom prst="rect">
            <a:avLst/>
          </a:prstGeom>
          <a:noFill/>
        </p:spPr>
        <p:txBody>
          <a:bodyPr wrap="none" rtlCol="0">
            <a:spAutoFit/>
          </a:bodyPr>
          <a:lstStyle/>
          <a:p>
            <a:r>
              <a:rPr lang="en-US" sz="1200" dirty="0" smtClean="0">
                <a:solidFill>
                  <a:schemeClr val="accent4"/>
                </a:solidFill>
                <a:latin typeface="Calibri" pitchFamily="34" charset="0"/>
              </a:rPr>
              <a:t>Jun’21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Dec’21</a:t>
            </a:r>
            <a:endParaRPr lang="en-US" sz="1200" dirty="0">
              <a:solidFill>
                <a:schemeClr val="accent4"/>
              </a:solidFill>
              <a:latin typeface="Calibri" pitchFamily="34" charset="0"/>
            </a:endParaRPr>
          </a:p>
        </p:txBody>
      </p:sp>
      <p:sp>
        <p:nvSpPr>
          <p:cNvPr id="20" name="TextBox 19"/>
          <p:cNvSpPr txBox="1"/>
          <p:nvPr/>
        </p:nvSpPr>
        <p:spPr>
          <a:xfrm>
            <a:off x="4495447" y="2517726"/>
            <a:ext cx="1152880" cy="276999"/>
          </a:xfrm>
          <a:prstGeom prst="rect">
            <a:avLst/>
          </a:prstGeom>
          <a:noFill/>
        </p:spPr>
        <p:txBody>
          <a:bodyPr wrap="none" rtlCol="0">
            <a:spAutoFit/>
          </a:bodyPr>
          <a:lstStyle/>
          <a:p>
            <a:r>
              <a:rPr lang="en-US" sz="1200" dirty="0" smtClean="0">
                <a:solidFill>
                  <a:schemeClr val="accent4"/>
                </a:solidFill>
                <a:latin typeface="Calibri" pitchFamily="34" charset="0"/>
              </a:rPr>
              <a:t>Jun’21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Dec’21</a:t>
            </a:r>
            <a:endParaRPr lang="en-US" sz="1200" dirty="0">
              <a:solidFill>
                <a:schemeClr val="accent4"/>
              </a:solidFill>
              <a:latin typeface="Calibri" pitchFamily="34" charset="0"/>
            </a:endParaRPr>
          </a:p>
        </p:txBody>
      </p:sp>
      <p:sp>
        <p:nvSpPr>
          <p:cNvPr id="21" name="TextBox 20"/>
          <p:cNvSpPr txBox="1"/>
          <p:nvPr/>
        </p:nvSpPr>
        <p:spPr>
          <a:xfrm>
            <a:off x="3186160" y="3707756"/>
            <a:ext cx="1169487" cy="276999"/>
          </a:xfrm>
          <a:prstGeom prst="rect">
            <a:avLst/>
          </a:prstGeom>
          <a:noFill/>
        </p:spPr>
        <p:txBody>
          <a:bodyPr wrap="none" rtlCol="0">
            <a:spAutoFit/>
          </a:bodyPr>
          <a:lstStyle/>
          <a:p>
            <a:r>
              <a:rPr lang="en-US" sz="1200" dirty="0" smtClean="0">
                <a:solidFill>
                  <a:schemeClr val="accent4"/>
                </a:solidFill>
                <a:latin typeface="Calibri" pitchFamily="34" charset="0"/>
              </a:rPr>
              <a:t>Jun’21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Nov’21</a:t>
            </a:r>
            <a:endParaRPr lang="en-US" sz="1200" dirty="0">
              <a:solidFill>
                <a:schemeClr val="accent4"/>
              </a:solidFill>
              <a:latin typeface="Calibri" pitchFamily="34" charset="0"/>
            </a:endParaRPr>
          </a:p>
        </p:txBody>
      </p:sp>
      <p:sp>
        <p:nvSpPr>
          <p:cNvPr id="22" name="TextBox 21"/>
          <p:cNvSpPr txBox="1"/>
          <p:nvPr/>
        </p:nvSpPr>
        <p:spPr>
          <a:xfrm>
            <a:off x="1760916" y="3707755"/>
            <a:ext cx="1169487" cy="276999"/>
          </a:xfrm>
          <a:prstGeom prst="rect">
            <a:avLst/>
          </a:prstGeom>
          <a:noFill/>
        </p:spPr>
        <p:txBody>
          <a:bodyPr wrap="none" rtlCol="0">
            <a:spAutoFit/>
          </a:bodyPr>
          <a:lstStyle/>
          <a:p>
            <a:r>
              <a:rPr lang="en-US" sz="1200" dirty="0" smtClean="0">
                <a:solidFill>
                  <a:schemeClr val="accent4"/>
                </a:solidFill>
                <a:latin typeface="Calibri" pitchFamily="34" charset="0"/>
              </a:rPr>
              <a:t>Jun’21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Nov’21</a:t>
            </a:r>
            <a:endParaRPr lang="en-US" sz="1200" dirty="0">
              <a:solidFill>
                <a:schemeClr val="accent4"/>
              </a:solidFill>
              <a:latin typeface="Calibri" pitchFamily="34" charset="0"/>
            </a:endParaRPr>
          </a:p>
        </p:txBody>
      </p:sp>
      <p:sp>
        <p:nvSpPr>
          <p:cNvPr id="23" name="TextBox 22"/>
          <p:cNvSpPr txBox="1"/>
          <p:nvPr/>
        </p:nvSpPr>
        <p:spPr>
          <a:xfrm>
            <a:off x="4495447" y="3707756"/>
            <a:ext cx="1169487" cy="276999"/>
          </a:xfrm>
          <a:prstGeom prst="rect">
            <a:avLst/>
          </a:prstGeom>
          <a:noFill/>
        </p:spPr>
        <p:txBody>
          <a:bodyPr wrap="none" rtlCol="0">
            <a:spAutoFit/>
          </a:bodyPr>
          <a:lstStyle/>
          <a:p>
            <a:r>
              <a:rPr lang="en-US" sz="1200" dirty="0" smtClean="0">
                <a:solidFill>
                  <a:schemeClr val="accent4"/>
                </a:solidFill>
                <a:latin typeface="Calibri" pitchFamily="34" charset="0"/>
              </a:rPr>
              <a:t>Jun’21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Nov’21</a:t>
            </a:r>
            <a:endParaRPr lang="en-US" sz="1200" dirty="0">
              <a:solidFill>
                <a:schemeClr val="accent4"/>
              </a:solidFill>
              <a:latin typeface="Calibri" pitchFamily="34" charset="0"/>
            </a:endParaRPr>
          </a:p>
        </p:txBody>
      </p:sp>
      <p:sp>
        <p:nvSpPr>
          <p:cNvPr id="24" name="TextBox 23"/>
          <p:cNvSpPr txBox="1"/>
          <p:nvPr/>
        </p:nvSpPr>
        <p:spPr>
          <a:xfrm>
            <a:off x="3186160" y="4348281"/>
            <a:ext cx="1169487" cy="276999"/>
          </a:xfrm>
          <a:prstGeom prst="rect">
            <a:avLst/>
          </a:prstGeom>
          <a:noFill/>
        </p:spPr>
        <p:txBody>
          <a:bodyPr wrap="none" rtlCol="0">
            <a:spAutoFit/>
          </a:bodyPr>
          <a:lstStyle/>
          <a:p>
            <a:r>
              <a:rPr lang="en-US" sz="1200" dirty="0" smtClean="0">
                <a:solidFill>
                  <a:schemeClr val="accent4"/>
                </a:solidFill>
                <a:latin typeface="Calibri" pitchFamily="34" charset="0"/>
              </a:rPr>
              <a:t>Jun’21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Nov’21</a:t>
            </a:r>
            <a:endParaRPr lang="en-US" sz="1200" dirty="0">
              <a:solidFill>
                <a:schemeClr val="accent4"/>
              </a:solidFill>
              <a:latin typeface="Calibri" pitchFamily="34" charset="0"/>
            </a:endParaRPr>
          </a:p>
        </p:txBody>
      </p:sp>
      <p:sp>
        <p:nvSpPr>
          <p:cNvPr id="25" name="TextBox 24"/>
          <p:cNvSpPr txBox="1"/>
          <p:nvPr/>
        </p:nvSpPr>
        <p:spPr>
          <a:xfrm>
            <a:off x="1811122" y="4348280"/>
            <a:ext cx="1169487" cy="276999"/>
          </a:xfrm>
          <a:prstGeom prst="rect">
            <a:avLst/>
          </a:prstGeom>
          <a:noFill/>
        </p:spPr>
        <p:txBody>
          <a:bodyPr wrap="none" rtlCol="0">
            <a:spAutoFit/>
          </a:bodyPr>
          <a:lstStyle/>
          <a:p>
            <a:r>
              <a:rPr lang="en-US" sz="1200" dirty="0" smtClean="0">
                <a:solidFill>
                  <a:schemeClr val="accent4"/>
                </a:solidFill>
                <a:latin typeface="Calibri" pitchFamily="34" charset="0"/>
              </a:rPr>
              <a:t>Jun’21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Nov’21</a:t>
            </a:r>
            <a:endParaRPr lang="en-US" sz="1200" dirty="0">
              <a:solidFill>
                <a:schemeClr val="accent4"/>
              </a:solidFill>
              <a:latin typeface="Calibri" pitchFamily="34" charset="0"/>
            </a:endParaRPr>
          </a:p>
        </p:txBody>
      </p:sp>
      <p:sp>
        <p:nvSpPr>
          <p:cNvPr id="26" name="TextBox 25"/>
          <p:cNvSpPr txBox="1"/>
          <p:nvPr/>
        </p:nvSpPr>
        <p:spPr>
          <a:xfrm>
            <a:off x="4495447" y="4348281"/>
            <a:ext cx="1169487" cy="276999"/>
          </a:xfrm>
          <a:prstGeom prst="rect">
            <a:avLst/>
          </a:prstGeom>
          <a:noFill/>
        </p:spPr>
        <p:txBody>
          <a:bodyPr wrap="none" rtlCol="0">
            <a:spAutoFit/>
          </a:bodyPr>
          <a:lstStyle/>
          <a:p>
            <a:r>
              <a:rPr lang="en-US" sz="1200" dirty="0" smtClean="0">
                <a:solidFill>
                  <a:schemeClr val="accent4"/>
                </a:solidFill>
                <a:latin typeface="Calibri" pitchFamily="34" charset="0"/>
              </a:rPr>
              <a:t>Jun’21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Nov’21</a:t>
            </a:r>
            <a:endParaRPr lang="en-US" sz="1200" dirty="0">
              <a:solidFill>
                <a:schemeClr val="accent4"/>
              </a:solidFill>
              <a:latin typeface="Calibri" pitchFamily="34" charset="0"/>
            </a:endParaRPr>
          </a:p>
        </p:txBody>
      </p:sp>
      <p:sp>
        <p:nvSpPr>
          <p:cNvPr id="27" name="TextBox 26"/>
          <p:cNvSpPr txBox="1"/>
          <p:nvPr/>
        </p:nvSpPr>
        <p:spPr>
          <a:xfrm>
            <a:off x="3186160" y="4948809"/>
            <a:ext cx="1124603" cy="276999"/>
          </a:xfrm>
          <a:prstGeom prst="rect">
            <a:avLst/>
          </a:prstGeom>
          <a:noFill/>
        </p:spPr>
        <p:txBody>
          <a:bodyPr wrap="none" rtlCol="0">
            <a:spAutoFit/>
          </a:bodyPr>
          <a:lstStyle/>
          <a:p>
            <a:r>
              <a:rPr lang="en-US" sz="1200" dirty="0">
                <a:solidFill>
                  <a:schemeClr val="accent4"/>
                </a:solidFill>
                <a:latin typeface="Calibri" pitchFamily="34" charset="0"/>
              </a:rPr>
              <a:t>Jul’21 / Feb’22</a:t>
            </a:r>
          </a:p>
        </p:txBody>
      </p:sp>
      <p:sp>
        <p:nvSpPr>
          <p:cNvPr id="28" name="TextBox 27"/>
          <p:cNvSpPr txBox="1"/>
          <p:nvPr/>
        </p:nvSpPr>
        <p:spPr>
          <a:xfrm>
            <a:off x="1827729" y="4948808"/>
            <a:ext cx="1096134" cy="276999"/>
          </a:xfrm>
          <a:prstGeom prst="rect">
            <a:avLst/>
          </a:prstGeom>
          <a:noFill/>
        </p:spPr>
        <p:txBody>
          <a:bodyPr wrap="none" rtlCol="0">
            <a:spAutoFit/>
          </a:bodyPr>
          <a:lstStyle/>
          <a:p>
            <a:r>
              <a:rPr lang="en-US" sz="1200" dirty="0" smtClean="0">
                <a:solidFill>
                  <a:schemeClr val="accent4"/>
                </a:solidFill>
                <a:latin typeface="Calibri" pitchFamily="34" charset="0"/>
              </a:rPr>
              <a:t>Jul’21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Feb’22</a:t>
            </a:r>
            <a:endParaRPr lang="en-US" sz="1200" dirty="0">
              <a:solidFill>
                <a:schemeClr val="accent4"/>
              </a:solidFill>
              <a:latin typeface="Calibri" pitchFamily="34" charset="0"/>
            </a:endParaRPr>
          </a:p>
        </p:txBody>
      </p:sp>
      <p:sp>
        <p:nvSpPr>
          <p:cNvPr id="29" name="TextBox 28"/>
          <p:cNvSpPr txBox="1"/>
          <p:nvPr/>
        </p:nvSpPr>
        <p:spPr>
          <a:xfrm>
            <a:off x="4495447" y="4948809"/>
            <a:ext cx="1124603" cy="276999"/>
          </a:xfrm>
          <a:prstGeom prst="rect">
            <a:avLst/>
          </a:prstGeom>
          <a:noFill/>
        </p:spPr>
        <p:txBody>
          <a:bodyPr wrap="none" rtlCol="0">
            <a:spAutoFit/>
          </a:bodyPr>
          <a:lstStyle/>
          <a:p>
            <a:r>
              <a:rPr lang="en-US" sz="1200" dirty="0">
                <a:solidFill>
                  <a:schemeClr val="accent4"/>
                </a:solidFill>
                <a:latin typeface="Calibri" pitchFamily="34" charset="0"/>
              </a:rPr>
              <a:t>Jul’21 / Feb’22</a:t>
            </a:r>
          </a:p>
        </p:txBody>
      </p:sp>
      <p:sp>
        <p:nvSpPr>
          <p:cNvPr id="30" name="TextBox 29"/>
          <p:cNvSpPr txBox="1"/>
          <p:nvPr/>
        </p:nvSpPr>
        <p:spPr>
          <a:xfrm>
            <a:off x="1760916" y="1883388"/>
            <a:ext cx="1162947" cy="276999"/>
          </a:xfrm>
          <a:prstGeom prst="rect">
            <a:avLst/>
          </a:prstGeom>
          <a:noFill/>
        </p:spPr>
        <p:txBody>
          <a:bodyPr wrap="none" rtlCol="0">
            <a:spAutoFit/>
          </a:bodyPr>
          <a:lstStyle/>
          <a:p>
            <a:r>
              <a:rPr lang="en-US" sz="1200" dirty="0" smtClean="0">
                <a:solidFill>
                  <a:schemeClr val="accent4"/>
                </a:solidFill>
                <a:latin typeface="Calibri" pitchFamily="34" charset="0"/>
              </a:rPr>
              <a:t>Apr’21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Sep’21</a:t>
            </a:r>
            <a:endParaRPr lang="en-US" sz="1200" dirty="0">
              <a:solidFill>
                <a:schemeClr val="accent4"/>
              </a:solidFill>
              <a:latin typeface="Calibri" pitchFamily="34" charset="0"/>
            </a:endParaRPr>
          </a:p>
        </p:txBody>
      </p:sp>
      <p:sp>
        <p:nvSpPr>
          <p:cNvPr id="31" name="TextBox 30"/>
          <p:cNvSpPr txBox="1"/>
          <p:nvPr/>
        </p:nvSpPr>
        <p:spPr>
          <a:xfrm>
            <a:off x="1760916" y="3101979"/>
            <a:ext cx="1162947" cy="276999"/>
          </a:xfrm>
          <a:prstGeom prst="rect">
            <a:avLst/>
          </a:prstGeom>
          <a:noFill/>
        </p:spPr>
        <p:txBody>
          <a:bodyPr wrap="none" rtlCol="0">
            <a:spAutoFit/>
          </a:bodyPr>
          <a:lstStyle/>
          <a:p>
            <a:r>
              <a:rPr lang="en-US" sz="1200" dirty="0" smtClean="0">
                <a:solidFill>
                  <a:schemeClr val="accent4"/>
                </a:solidFill>
                <a:latin typeface="Calibri" pitchFamily="34" charset="0"/>
              </a:rPr>
              <a:t>Apr’21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Sep’21</a:t>
            </a:r>
            <a:endParaRPr lang="en-US" sz="1200" dirty="0">
              <a:solidFill>
                <a:schemeClr val="accent4"/>
              </a:solidFill>
              <a:latin typeface="Calibri" pitchFamily="34" charset="0"/>
            </a:endParaRPr>
          </a:p>
        </p:txBody>
      </p:sp>
      <p:sp>
        <p:nvSpPr>
          <p:cNvPr id="32" name="TextBox 31"/>
          <p:cNvSpPr txBox="1"/>
          <p:nvPr/>
        </p:nvSpPr>
        <p:spPr>
          <a:xfrm>
            <a:off x="1760916" y="3098019"/>
            <a:ext cx="1162947" cy="276999"/>
          </a:xfrm>
          <a:prstGeom prst="rect">
            <a:avLst/>
          </a:prstGeom>
          <a:noFill/>
        </p:spPr>
        <p:txBody>
          <a:bodyPr wrap="none" rtlCol="0">
            <a:spAutoFit/>
          </a:bodyPr>
          <a:lstStyle/>
          <a:p>
            <a:r>
              <a:rPr lang="en-US" sz="1200" dirty="0" smtClean="0">
                <a:solidFill>
                  <a:schemeClr val="accent4"/>
                </a:solidFill>
                <a:latin typeface="Calibri" pitchFamily="34" charset="0"/>
              </a:rPr>
              <a:t>Apr’21 </a:t>
            </a:r>
            <a:r>
              <a:rPr lang="en-US" sz="1200" dirty="0">
                <a:solidFill>
                  <a:schemeClr val="accent4"/>
                </a:solidFill>
                <a:latin typeface="Calibri" pitchFamily="34" charset="0"/>
              </a:rPr>
              <a:t>/ </a:t>
            </a:r>
            <a:r>
              <a:rPr lang="en-US" sz="1200" dirty="0" smtClean="0">
                <a:solidFill>
                  <a:schemeClr val="accent4"/>
                </a:solidFill>
                <a:latin typeface="Calibri" pitchFamily="34" charset="0"/>
              </a:rPr>
              <a:t>Sep’21</a:t>
            </a:r>
            <a:endParaRPr lang="en-US" sz="1200" dirty="0">
              <a:solidFill>
                <a:schemeClr val="accent4"/>
              </a:solidFill>
              <a:latin typeface="Calibri" pitchFamily="34" charset="0"/>
            </a:endParaRPr>
          </a:p>
        </p:txBody>
      </p:sp>
      <p:sp>
        <p:nvSpPr>
          <p:cNvPr id="34" name="TextBox 33"/>
          <p:cNvSpPr txBox="1"/>
          <p:nvPr/>
        </p:nvSpPr>
        <p:spPr>
          <a:xfrm>
            <a:off x="4481308" y="3098019"/>
            <a:ext cx="1004827" cy="276999"/>
          </a:xfrm>
          <a:prstGeom prst="rect">
            <a:avLst/>
          </a:prstGeom>
          <a:noFill/>
        </p:spPr>
        <p:txBody>
          <a:bodyPr wrap="none" rtlCol="0">
            <a:spAutoFit/>
          </a:bodyPr>
          <a:lstStyle/>
          <a:p>
            <a:r>
              <a:rPr lang="en-US" sz="1200" dirty="0">
                <a:solidFill>
                  <a:schemeClr val="accent4"/>
                </a:solidFill>
                <a:latin typeface="Calibri" pitchFamily="34" charset="0"/>
              </a:rPr>
              <a:t>Now / Jan’21</a:t>
            </a:r>
          </a:p>
        </p:txBody>
      </p:sp>
      <p:sp>
        <p:nvSpPr>
          <p:cNvPr id="36" name="TextBox 35"/>
          <p:cNvSpPr txBox="1"/>
          <p:nvPr/>
        </p:nvSpPr>
        <p:spPr>
          <a:xfrm>
            <a:off x="3186160" y="3098019"/>
            <a:ext cx="1004827" cy="276999"/>
          </a:xfrm>
          <a:prstGeom prst="rect">
            <a:avLst/>
          </a:prstGeom>
          <a:noFill/>
        </p:spPr>
        <p:txBody>
          <a:bodyPr wrap="none" rtlCol="0">
            <a:spAutoFit/>
          </a:bodyPr>
          <a:lstStyle/>
          <a:p>
            <a:r>
              <a:rPr lang="en-US" sz="1200" dirty="0">
                <a:solidFill>
                  <a:schemeClr val="accent4"/>
                </a:solidFill>
                <a:latin typeface="Calibri" pitchFamily="34" charset="0"/>
              </a:rPr>
              <a:t>Now / </a:t>
            </a:r>
            <a:r>
              <a:rPr lang="en-US" sz="1200" dirty="0" smtClean="0">
                <a:solidFill>
                  <a:schemeClr val="accent4"/>
                </a:solidFill>
                <a:latin typeface="Calibri" pitchFamily="34" charset="0"/>
              </a:rPr>
              <a:t>Jan’21</a:t>
            </a:r>
            <a:endParaRPr lang="en-US" sz="1200" dirty="0">
              <a:solidFill>
                <a:schemeClr val="accent4"/>
              </a:solidFill>
              <a:latin typeface="Calibri" pitchFamily="34" charset="0"/>
            </a:endParaRPr>
          </a:p>
        </p:txBody>
      </p:sp>
    </p:spTree>
    <p:extLst>
      <p:ext uri="{BB962C8B-B14F-4D97-AF65-F5344CB8AC3E}">
        <p14:creationId xmlns:p14="http://schemas.microsoft.com/office/powerpoint/2010/main" val="2302891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ounded Rectangle 255"/>
          <p:cNvSpPr/>
          <p:nvPr/>
        </p:nvSpPr>
        <p:spPr>
          <a:xfrm>
            <a:off x="728502" y="3609227"/>
            <a:ext cx="2556641" cy="13716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smtClean="0">
                <a:solidFill>
                  <a:srgbClr val="000000"/>
                </a:solidFill>
              </a:rPr>
              <a:t>Data Sheets</a:t>
            </a:r>
          </a:p>
          <a:p>
            <a:pPr algn="ctr">
              <a:tabLst>
                <a:tab pos="568325" algn="l"/>
              </a:tabLst>
            </a:pPr>
            <a:r>
              <a:rPr lang="en-US" sz="1400" b="1" dirty="0" smtClean="0">
                <a:solidFill>
                  <a:srgbClr val="000000"/>
                </a:solidFill>
                <a:hlinkClick r:id="rId3"/>
              </a:rPr>
              <a:t>NTBG015N065SC1</a:t>
            </a:r>
            <a:endParaRPr lang="en-US" sz="1400" b="1" dirty="0" smtClean="0">
              <a:solidFill>
                <a:srgbClr val="000000"/>
              </a:solidFill>
            </a:endParaRPr>
          </a:p>
          <a:p>
            <a:pPr algn="ctr">
              <a:tabLst>
                <a:tab pos="568325" algn="l"/>
              </a:tabLst>
            </a:pPr>
            <a:r>
              <a:rPr lang="en-US" sz="1400" b="1" dirty="0">
                <a:solidFill>
                  <a:srgbClr val="000000"/>
                </a:solidFill>
                <a:hlinkClick r:id="rId4"/>
              </a:rPr>
              <a:t>NTH4L015N065SC1</a:t>
            </a:r>
            <a:endParaRPr lang="en-US" sz="1400" dirty="0">
              <a:solidFill>
                <a:srgbClr val="000000"/>
              </a:solidFill>
            </a:endParaRPr>
          </a:p>
        </p:txBody>
      </p:sp>
      <p:sp>
        <p:nvSpPr>
          <p:cNvPr id="257" name="Rounded Rectangle 256"/>
          <p:cNvSpPr/>
          <p:nvPr/>
        </p:nvSpPr>
        <p:spPr>
          <a:xfrm>
            <a:off x="3454622" y="3609227"/>
            <a:ext cx="2556641" cy="13716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smtClean="0">
                <a:solidFill>
                  <a:srgbClr val="000000"/>
                </a:solidFill>
              </a:rPr>
              <a:t>White Papers</a:t>
            </a:r>
          </a:p>
          <a:p>
            <a:pPr algn="ctr">
              <a:tabLst>
                <a:tab pos="568325" algn="l"/>
              </a:tabLst>
            </a:pPr>
            <a:r>
              <a:rPr lang="en-US" sz="2200" dirty="0">
                <a:solidFill>
                  <a:srgbClr val="000000"/>
                </a:solidFill>
                <a:hlinkClick r:id="rId5"/>
              </a:rPr>
              <a:t>Click </a:t>
            </a:r>
            <a:r>
              <a:rPr lang="en-US" sz="2200" dirty="0" smtClean="0">
                <a:solidFill>
                  <a:srgbClr val="000000"/>
                </a:solidFill>
                <a:hlinkClick r:id="rId5"/>
              </a:rPr>
              <a:t>Here</a:t>
            </a:r>
            <a:endParaRPr lang="en-US" sz="2200" b="1" dirty="0">
              <a:solidFill>
                <a:srgbClr val="000000"/>
              </a:solidFill>
            </a:endParaRPr>
          </a:p>
        </p:txBody>
      </p:sp>
      <p:sp>
        <p:nvSpPr>
          <p:cNvPr id="258" name="Rounded Rectangle 257"/>
          <p:cNvSpPr/>
          <p:nvPr/>
        </p:nvSpPr>
        <p:spPr>
          <a:xfrm>
            <a:off x="6180742" y="3609227"/>
            <a:ext cx="2556641" cy="13716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smtClean="0">
                <a:solidFill>
                  <a:srgbClr val="000000"/>
                </a:solidFill>
              </a:rPr>
              <a:t>Videos</a:t>
            </a:r>
          </a:p>
          <a:p>
            <a:pPr algn="ctr">
              <a:tabLst>
                <a:tab pos="568325" algn="l"/>
              </a:tabLst>
            </a:pPr>
            <a:r>
              <a:rPr lang="en-US" sz="2200" dirty="0">
                <a:solidFill>
                  <a:srgbClr val="000000"/>
                </a:solidFill>
                <a:hlinkClick r:id="rId6"/>
              </a:rPr>
              <a:t>Click </a:t>
            </a:r>
            <a:r>
              <a:rPr lang="en-US" sz="2200" dirty="0" smtClean="0">
                <a:solidFill>
                  <a:srgbClr val="000000"/>
                </a:solidFill>
                <a:hlinkClick r:id="rId6"/>
              </a:rPr>
              <a:t>Here</a:t>
            </a:r>
            <a:endParaRPr lang="en-US" sz="2200" dirty="0">
              <a:solidFill>
                <a:srgbClr val="000000"/>
              </a:solidFill>
            </a:endParaRPr>
          </a:p>
        </p:txBody>
      </p:sp>
      <p:sp>
        <p:nvSpPr>
          <p:cNvPr id="259" name="Rounded Rectangle 258"/>
          <p:cNvSpPr/>
          <p:nvPr/>
        </p:nvSpPr>
        <p:spPr>
          <a:xfrm>
            <a:off x="8906862" y="3609227"/>
            <a:ext cx="2556641" cy="13716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smtClean="0">
                <a:solidFill>
                  <a:srgbClr val="000000"/>
                </a:solidFill>
              </a:rPr>
              <a:t>Evaluation Boards</a:t>
            </a:r>
          </a:p>
          <a:p>
            <a:pPr algn="ctr">
              <a:tabLst>
                <a:tab pos="568325" algn="l"/>
              </a:tabLst>
            </a:pPr>
            <a:r>
              <a:rPr lang="en-US" sz="2200" dirty="0">
                <a:solidFill>
                  <a:srgbClr val="000000"/>
                </a:solidFill>
                <a:hlinkClick r:id="rId7"/>
              </a:rPr>
              <a:t>Click </a:t>
            </a:r>
            <a:r>
              <a:rPr lang="en-US" sz="2200" dirty="0" smtClean="0">
                <a:solidFill>
                  <a:srgbClr val="000000"/>
                </a:solidFill>
                <a:hlinkClick r:id="rId7"/>
              </a:rPr>
              <a:t>Here</a:t>
            </a:r>
            <a:endParaRPr lang="en-US" sz="2200" dirty="0">
              <a:solidFill>
                <a:srgbClr val="000000"/>
              </a:solidFill>
            </a:endParaRPr>
          </a:p>
        </p:txBody>
      </p:sp>
      <p:sp>
        <p:nvSpPr>
          <p:cNvPr id="263" name="TextBox 262"/>
          <p:cNvSpPr txBox="1"/>
          <p:nvPr/>
        </p:nvSpPr>
        <p:spPr>
          <a:xfrm>
            <a:off x="5389941" y="3172895"/>
            <a:ext cx="1412118" cy="461665"/>
          </a:xfrm>
          <a:prstGeom prst="rect">
            <a:avLst/>
          </a:prstGeom>
          <a:noFill/>
        </p:spPr>
        <p:txBody>
          <a:bodyPr wrap="none" rtlCol="0">
            <a:spAutoFit/>
          </a:bodyPr>
          <a:lstStyle/>
          <a:p>
            <a:r>
              <a:rPr lang="en-US" sz="2400" b="1" u="sng" dirty="0" smtClean="0">
                <a:solidFill>
                  <a:schemeClr val="tx2"/>
                </a:solidFill>
              </a:rPr>
              <a:t>Collateral</a:t>
            </a:r>
            <a:endParaRPr lang="en-US" sz="2400" b="1" u="sng" dirty="0">
              <a:solidFill>
                <a:schemeClr val="tx2"/>
              </a:solidFill>
            </a:endParaRPr>
          </a:p>
        </p:txBody>
      </p:sp>
      <p:sp>
        <p:nvSpPr>
          <p:cNvPr id="20" name="TextBox 19"/>
          <p:cNvSpPr txBox="1"/>
          <p:nvPr/>
        </p:nvSpPr>
        <p:spPr>
          <a:xfrm>
            <a:off x="7646425" y="896645"/>
            <a:ext cx="1059906" cy="461665"/>
          </a:xfrm>
          <a:prstGeom prst="rect">
            <a:avLst/>
          </a:prstGeom>
          <a:noFill/>
        </p:spPr>
        <p:txBody>
          <a:bodyPr wrap="none" rtlCol="0">
            <a:spAutoFit/>
          </a:bodyPr>
          <a:lstStyle/>
          <a:p>
            <a:r>
              <a:rPr lang="en-US" sz="2400" b="1" u="sng" dirty="0" smtClean="0">
                <a:solidFill>
                  <a:schemeClr val="tx2"/>
                </a:solidFill>
              </a:rPr>
              <a:t>Pricing</a:t>
            </a:r>
            <a:endParaRPr lang="en-US" sz="2400" b="1" u="sng" dirty="0">
              <a:solidFill>
                <a:schemeClr val="tx2"/>
              </a:solidFill>
            </a:endParaRPr>
          </a:p>
        </p:txBody>
      </p:sp>
      <p:sp>
        <p:nvSpPr>
          <p:cNvPr id="21" name="TextBox 20"/>
          <p:cNvSpPr txBox="1"/>
          <p:nvPr/>
        </p:nvSpPr>
        <p:spPr>
          <a:xfrm>
            <a:off x="2596765" y="896645"/>
            <a:ext cx="1802096" cy="461665"/>
          </a:xfrm>
          <a:prstGeom prst="rect">
            <a:avLst/>
          </a:prstGeom>
          <a:noFill/>
        </p:spPr>
        <p:txBody>
          <a:bodyPr wrap="none" rtlCol="0">
            <a:spAutoFit/>
          </a:bodyPr>
          <a:lstStyle/>
          <a:p>
            <a:r>
              <a:rPr lang="en-US" sz="2400" b="1" u="sng" dirty="0">
                <a:solidFill>
                  <a:schemeClr val="tx2"/>
                </a:solidFill>
              </a:rPr>
              <a:t>Solution Sell</a:t>
            </a:r>
          </a:p>
        </p:txBody>
      </p:sp>
      <p:graphicFrame>
        <p:nvGraphicFramePr>
          <p:cNvPr id="22" name="Object 21"/>
          <p:cNvGraphicFramePr>
            <a:graphicFrameLocks noChangeAspect="1"/>
          </p:cNvGraphicFramePr>
          <p:nvPr>
            <p:extLst>
              <p:ext uri="{D42A27DB-BD31-4B8C-83A1-F6EECF244321}">
                <p14:modId xmlns:p14="http://schemas.microsoft.com/office/powerpoint/2010/main" val="1853686668"/>
              </p:ext>
            </p:extLst>
          </p:nvPr>
        </p:nvGraphicFramePr>
        <p:xfrm>
          <a:off x="1741983" y="1652021"/>
          <a:ext cx="914400" cy="771525"/>
        </p:xfrm>
        <a:graphic>
          <a:graphicData uri="http://schemas.openxmlformats.org/presentationml/2006/ole">
            <mc:AlternateContent xmlns:mc="http://schemas.openxmlformats.org/markup-compatibility/2006">
              <mc:Choice xmlns:v="urn:schemas-microsoft-com:vml" Requires="v">
                <p:oleObj spid="_x0000_s2152" name="Acrobat Document" showAsIcon="1" r:id="rId8" imgW="914400" imgH="771480" progId="AcroExch.Document.DC">
                  <p:embed/>
                </p:oleObj>
              </mc:Choice>
              <mc:Fallback>
                <p:oleObj name="Acrobat Document" showAsIcon="1" r:id="rId8" imgW="914400" imgH="771480" progId="AcroExch.Document.DC">
                  <p:embed/>
                  <p:pic>
                    <p:nvPicPr>
                      <p:cNvPr id="22" name="Object 21"/>
                      <p:cNvPicPr/>
                      <p:nvPr/>
                    </p:nvPicPr>
                    <p:blipFill>
                      <a:blip r:embed="rId9"/>
                      <a:stretch>
                        <a:fillRect/>
                      </a:stretch>
                    </p:blipFill>
                    <p:spPr>
                      <a:xfrm>
                        <a:off x="1741983" y="1652021"/>
                        <a:ext cx="914400" cy="77152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917888575"/>
              </p:ext>
            </p:extLst>
          </p:nvPr>
        </p:nvGraphicFramePr>
        <p:xfrm>
          <a:off x="2827943" y="1652021"/>
          <a:ext cx="914400" cy="771525"/>
        </p:xfrm>
        <a:graphic>
          <a:graphicData uri="http://schemas.openxmlformats.org/presentationml/2006/ole">
            <mc:AlternateContent xmlns:mc="http://schemas.openxmlformats.org/markup-compatibility/2006">
              <mc:Choice xmlns:v="urn:schemas-microsoft-com:vml" Requires="v">
                <p:oleObj spid="_x0000_s2153" name="Acrobat Document" showAsIcon="1" r:id="rId10" imgW="914400" imgH="771480" progId="Acrobat.Document.DC">
                  <p:embed/>
                </p:oleObj>
              </mc:Choice>
              <mc:Fallback>
                <p:oleObj name="Acrobat Document" showAsIcon="1" r:id="rId10" imgW="914400" imgH="771480" progId="Acrobat.Document.DC">
                  <p:embed/>
                  <p:pic>
                    <p:nvPicPr>
                      <p:cNvPr id="23" name="Object 22"/>
                      <p:cNvPicPr/>
                      <p:nvPr/>
                    </p:nvPicPr>
                    <p:blipFill>
                      <a:blip r:embed="rId11"/>
                      <a:stretch>
                        <a:fillRect/>
                      </a:stretch>
                    </p:blipFill>
                    <p:spPr>
                      <a:xfrm>
                        <a:off x="2827943" y="1652021"/>
                        <a:ext cx="914400" cy="77152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9844812"/>
              </p:ext>
            </p:extLst>
          </p:nvPr>
        </p:nvGraphicFramePr>
        <p:xfrm>
          <a:off x="3913903" y="1652021"/>
          <a:ext cx="914400" cy="771525"/>
        </p:xfrm>
        <a:graphic>
          <a:graphicData uri="http://schemas.openxmlformats.org/presentationml/2006/ole">
            <mc:AlternateContent xmlns:mc="http://schemas.openxmlformats.org/markup-compatibility/2006">
              <mc:Choice xmlns:v="urn:schemas-microsoft-com:vml" Requires="v">
                <p:oleObj spid="_x0000_s2154" name="Acrobat Document" showAsIcon="1" r:id="rId12" imgW="914400" imgH="771480" progId="Acrobat.Document.DC">
                  <p:embed/>
                </p:oleObj>
              </mc:Choice>
              <mc:Fallback>
                <p:oleObj name="Acrobat Document" showAsIcon="1" r:id="rId12" imgW="914400" imgH="771480" progId="Acrobat.Document.DC">
                  <p:embed/>
                  <p:pic>
                    <p:nvPicPr>
                      <p:cNvPr id="24" name="Object 23"/>
                      <p:cNvPicPr/>
                      <p:nvPr/>
                    </p:nvPicPr>
                    <p:blipFill>
                      <a:blip r:embed="rId13"/>
                      <a:stretch>
                        <a:fillRect/>
                      </a:stretch>
                    </p:blipFill>
                    <p:spPr>
                      <a:xfrm>
                        <a:off x="3913903" y="1652021"/>
                        <a:ext cx="914400" cy="771525"/>
                      </a:xfrm>
                      <a:prstGeom prst="rect">
                        <a:avLst/>
                      </a:prstGeom>
                    </p:spPr>
                  </p:pic>
                </p:oleObj>
              </mc:Fallback>
            </mc:AlternateContent>
          </a:graphicData>
        </a:graphic>
      </p:graphicFrame>
      <p:sp>
        <p:nvSpPr>
          <p:cNvPr id="2" name="Rectangle 1"/>
          <p:cNvSpPr/>
          <p:nvPr/>
        </p:nvSpPr>
        <p:spPr>
          <a:xfrm>
            <a:off x="6180742" y="1358310"/>
            <a:ext cx="3991271" cy="1384995"/>
          </a:xfrm>
          <a:prstGeom prst="rect">
            <a:avLst/>
          </a:prstGeom>
        </p:spPr>
        <p:txBody>
          <a:bodyPr wrap="square">
            <a:spAutoFit/>
          </a:bodyPr>
          <a:lstStyle/>
          <a:p>
            <a:pPr marL="800100" lvl="1" indent="-342900">
              <a:buFont typeface="Arial" panose="020B0604020202020204" pitchFamily="34" charset="0"/>
              <a:buChar char="•"/>
            </a:pPr>
            <a:r>
              <a:rPr lang="en-US" sz="1400" b="1" dirty="0" smtClean="0">
                <a:solidFill>
                  <a:schemeClr val="tx1">
                    <a:lumMod val="50000"/>
                  </a:schemeClr>
                </a:solidFill>
              </a:rPr>
              <a:t>NTBG015N065SC1</a:t>
            </a:r>
            <a:r>
              <a:rPr lang="en-US" sz="1400" dirty="0" smtClean="0">
                <a:solidFill>
                  <a:schemeClr val="tx1">
                    <a:lumMod val="50000"/>
                  </a:schemeClr>
                </a:solidFill>
              </a:rPr>
              <a:t> </a:t>
            </a:r>
            <a:r>
              <a:rPr lang="en-US" sz="1400" dirty="0">
                <a:solidFill>
                  <a:schemeClr val="tx1">
                    <a:lumMod val="50000"/>
                  </a:schemeClr>
                </a:solidFill>
              </a:rPr>
              <a:t>: $10.5</a:t>
            </a:r>
          </a:p>
          <a:p>
            <a:pPr marL="1257300" lvl="2" indent="-342900">
              <a:buFont typeface="Arial" panose="020B0604020202020204" pitchFamily="34" charset="0"/>
              <a:buChar char="•"/>
            </a:pPr>
            <a:r>
              <a:rPr lang="en-US" sz="1400" dirty="0">
                <a:solidFill>
                  <a:schemeClr val="tx1">
                    <a:lumMod val="50000"/>
                  </a:schemeClr>
                </a:solidFill>
              </a:rPr>
              <a:t>MPQ: 800</a:t>
            </a:r>
          </a:p>
          <a:p>
            <a:pPr marL="1257300" lvl="2" indent="-342900">
              <a:buFont typeface="Arial" panose="020B0604020202020204" pitchFamily="34" charset="0"/>
              <a:buChar char="•"/>
            </a:pPr>
            <a:r>
              <a:rPr lang="en-US" sz="1400" dirty="0">
                <a:solidFill>
                  <a:schemeClr val="tx1">
                    <a:lumMod val="50000"/>
                  </a:schemeClr>
                </a:solidFill>
              </a:rPr>
              <a:t>Package: D2PAK-6/7</a:t>
            </a:r>
          </a:p>
          <a:p>
            <a:pPr marL="800100" lvl="1" indent="-342900">
              <a:buFont typeface="Arial" panose="020B0604020202020204" pitchFamily="34" charset="0"/>
              <a:buChar char="•"/>
            </a:pPr>
            <a:r>
              <a:rPr lang="en-US" sz="1400" b="1" dirty="0">
                <a:solidFill>
                  <a:schemeClr val="tx1">
                    <a:lumMod val="50000"/>
                  </a:schemeClr>
                </a:solidFill>
              </a:rPr>
              <a:t>NTH4L015N065SC1</a:t>
            </a:r>
            <a:r>
              <a:rPr lang="en-US" sz="1400" dirty="0"/>
              <a:t> </a:t>
            </a:r>
            <a:r>
              <a:rPr lang="en-US" sz="1400" dirty="0">
                <a:solidFill>
                  <a:schemeClr val="tx1">
                    <a:lumMod val="50000"/>
                  </a:schemeClr>
                </a:solidFill>
              </a:rPr>
              <a:t>: $10.5</a:t>
            </a:r>
          </a:p>
          <a:p>
            <a:pPr marL="1257300" lvl="2" indent="-342900">
              <a:buFont typeface="Arial" panose="020B0604020202020204" pitchFamily="34" charset="0"/>
              <a:buChar char="•"/>
            </a:pPr>
            <a:r>
              <a:rPr lang="en-US" sz="1400" dirty="0">
                <a:solidFill>
                  <a:schemeClr val="tx1">
                    <a:lumMod val="50000"/>
                  </a:schemeClr>
                </a:solidFill>
              </a:rPr>
              <a:t>MPQ: 450</a:t>
            </a:r>
          </a:p>
          <a:p>
            <a:pPr marL="1257300" lvl="2" indent="-342900">
              <a:buFont typeface="Arial" panose="020B0604020202020204" pitchFamily="34" charset="0"/>
              <a:buChar char="•"/>
            </a:pPr>
            <a:r>
              <a:rPr lang="en-US" sz="1400" dirty="0">
                <a:solidFill>
                  <a:schemeClr val="tx1">
                    <a:lumMod val="50000"/>
                  </a:schemeClr>
                </a:solidFill>
              </a:rPr>
              <a:t>Package: TO-247</a:t>
            </a:r>
          </a:p>
        </p:txBody>
      </p:sp>
    </p:spTree>
    <p:extLst>
      <p:ext uri="{BB962C8B-B14F-4D97-AF65-F5344CB8AC3E}">
        <p14:creationId xmlns:p14="http://schemas.microsoft.com/office/powerpoint/2010/main" val="133844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ublic Information">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nal Use Only">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fidential">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4678c56-0b70-41a7-9cf0-17b28b6c32bd">F4YVM2C5QEYC-631468080-50</_dlc_DocId>
    <_dlc_DocIdUrl xmlns="e4678c56-0b70-41a7-9cf0-17b28b6c32bd">
      <Url>http://theconnection.onsemi.com/sm/mc/_layouts/15/DocIdRedir.aspx?ID=F4YVM2C5QEYC-631468080-50</Url>
      <Description>F4YVM2C5QEYC-631468080-50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82A9054086F0942B3853AFC0E787513" ma:contentTypeVersion="3" ma:contentTypeDescription="Create a new document." ma:contentTypeScope="" ma:versionID="4c7a760a323f5a68a6512d89a72e4fe4">
  <xsd:schema xmlns:xsd="http://www.w3.org/2001/XMLSchema" xmlns:xs="http://www.w3.org/2001/XMLSchema" xmlns:p="http://schemas.microsoft.com/office/2006/metadata/properties" xmlns:ns2="e4678c56-0b70-41a7-9cf0-17b28b6c32bd" targetNamespace="http://schemas.microsoft.com/office/2006/metadata/properties" ma:root="true" ma:fieldsID="08cc4399a8feb847a802c6ab2e823d6b" ns2:_="">
    <xsd:import namespace="e4678c56-0b70-41a7-9cf0-17b28b6c32b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78c56-0b70-41a7-9cf0-17b28b6c32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6E6404-E1B9-4809-898E-D71D7C3E1EB3}">
  <ds:schemaRef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e4678c56-0b70-41a7-9cf0-17b28b6c32bd"/>
    <ds:schemaRef ds:uri="http://purl.org/dc/dcmitype/"/>
  </ds:schemaRefs>
</ds:datastoreItem>
</file>

<file path=customXml/itemProps2.xml><?xml version="1.0" encoding="utf-8"?>
<ds:datastoreItem xmlns:ds="http://schemas.openxmlformats.org/officeDocument/2006/customXml" ds:itemID="{8D154922-4117-4276-B8C7-65F8F125637C}">
  <ds:schemaRefs>
    <ds:schemaRef ds:uri="http://schemas.microsoft.com/sharepoint/events"/>
  </ds:schemaRefs>
</ds:datastoreItem>
</file>

<file path=customXml/itemProps3.xml><?xml version="1.0" encoding="utf-8"?>
<ds:datastoreItem xmlns:ds="http://schemas.openxmlformats.org/officeDocument/2006/customXml" ds:itemID="{CF0455E5-6EF0-46C9-81A0-9F59CFBFD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78c56-0b70-41a7-9cf0-17b28b6c3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45F33DB-83AF-4B88-9493-66D9606D53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380</Words>
  <Application>Microsoft Office PowerPoint</Application>
  <PresentationFormat>Widescreen</PresentationFormat>
  <Paragraphs>147</Paragraphs>
  <Slides>4</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vt:i4>
      </vt:variant>
    </vt:vector>
  </HeadingPairs>
  <TitlesOfParts>
    <vt:vector size="14" baseType="lpstr">
      <vt:lpstr>Arial</vt:lpstr>
      <vt:lpstr>Calibri</vt:lpstr>
      <vt:lpstr>Franklin Gothic Book</vt:lpstr>
      <vt:lpstr>Franklin Gothic Medium</vt:lpstr>
      <vt:lpstr>HGｺﾞｼｯｸE</vt:lpstr>
      <vt:lpstr>Wingdings</vt:lpstr>
      <vt:lpstr>Public Information</vt:lpstr>
      <vt:lpstr>Internal Use Only</vt:lpstr>
      <vt:lpstr>Confidential</vt:lpstr>
      <vt:lpstr>Acrobat Document</vt:lpstr>
      <vt:lpstr>NTBG015N065SC1 / NTH4L015N065SC1 </vt:lpstr>
      <vt:lpstr>650V Silicon Carbide (SiC) MOSFETs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2018-03-12T17:42:36Z</dcterms:created>
  <dcterms:modified xsi:type="dcterms:W3CDTF">2021-02-24T23:33:40Z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3906978f-2b29-4cbb-b6dd-66940db2966e</vt:lpwstr>
  </property>
  <property fmtid="{D5CDD505-2E9C-101B-9397-08002B2CF9AE}" pid="3" name="ContentTypeId">
    <vt:lpwstr>0x010100E82A9054086F0942B3853AFC0E787513</vt:lpwstr>
  </property>
</Properties>
</file>