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5"/>
    <p:sldMasterId id="2147483658" r:id="rId6"/>
    <p:sldMasterId id="2147483664" r:id="rId7"/>
    <p:sldMasterId id="2147483683" r:id="rId8"/>
    <p:sldMasterId id="2147483693" r:id="rId9"/>
    <p:sldMasterId id="2147483703" r:id="rId10"/>
  </p:sldMasterIdLst>
  <p:notesMasterIdLst>
    <p:notesMasterId r:id="rId15"/>
  </p:notesMasterIdLst>
  <p:sldIdLst>
    <p:sldId id="293" r:id="rId11"/>
    <p:sldId id="298" r:id="rId12"/>
    <p:sldId id="295" r:id="rId13"/>
    <p:sldId id="29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A5D2"/>
    <a:srgbClr val="FFFFFF"/>
    <a:srgbClr val="54B948"/>
    <a:srgbClr val="14477D"/>
    <a:srgbClr val="537F50"/>
    <a:srgbClr val="000000"/>
    <a:srgbClr val="2C5985"/>
    <a:srgbClr val="848484"/>
    <a:srgbClr val="5B8FCB"/>
    <a:srgbClr val="E6E7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30" autoAdjust="0"/>
    <p:restoredTop sz="89576" autoAdjust="0"/>
  </p:normalViewPr>
  <p:slideViewPr>
    <p:cSldViewPr snapToGrid="0">
      <p:cViewPr varScale="1">
        <p:scale>
          <a:sx n="116" d="100"/>
          <a:sy n="116" d="100"/>
        </p:scale>
        <p:origin x="9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3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Master" Target="slideMasters/slideMaster6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5.xml"/><Relationship Id="rId14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31584-8488-4756-85ED-D5E6F8A8E559}" type="datetimeFigureOut">
              <a:rPr lang="en-US" smtClean="0"/>
              <a:t>8/9/2021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4F50B-1AF7-455B-9344-7FFBF72D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9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*Mandatory </a:t>
            </a:r>
            <a:r>
              <a:rPr lang="en-US" baseline="0" dirty="0" smtClean="0"/>
              <a:t>Slide*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Above information</a:t>
            </a:r>
            <a:r>
              <a:rPr lang="en-US" baseline="0" dirty="0" smtClean="0"/>
              <a:t> can be pulled from onsemi.com if needed.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94F50B-1AF7-455B-9344-7FFBF72D630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563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png"/><Relationship Id="rId7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3.jp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2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26.png"/><Relationship Id="rId5" Type="http://schemas.openxmlformats.org/officeDocument/2006/relationships/image" Target="../media/image24.png"/><Relationship Id="rId4" Type="http://schemas.openxmlformats.org/officeDocument/2006/relationships/image" Target="../media/image18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2.png"/><Relationship Id="rId4" Type="http://schemas.openxmlformats.org/officeDocument/2006/relationships/image" Target="../media/image26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6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9.png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2.png"/><Relationship Id="rId4" Type="http://schemas.openxmlformats.org/officeDocument/2006/relationships/image" Target="../media/image29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9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D7374ED-1776-F346-8ACE-10FE827A2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" y="10829"/>
            <a:ext cx="12166612" cy="68508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848" y="2335491"/>
            <a:ext cx="855345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42848" y="3514468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538B23-B352-C942-96D1-353172A896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73" y="6264058"/>
            <a:ext cx="1358900" cy="203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B1C269-2E32-9140-99C1-4484ED6E82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16" y="5854314"/>
            <a:ext cx="723484" cy="7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9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B7B93C5-8C75-6D42-A0DE-42211907B16A}"/>
              </a:ext>
            </a:extLst>
          </p:cNvPr>
          <p:cNvCxnSpPr/>
          <p:nvPr userDrawn="1"/>
        </p:nvCxnSpPr>
        <p:spPr>
          <a:xfrm>
            <a:off x="1421606" y="3372031"/>
            <a:ext cx="9348787" cy="0"/>
          </a:xfrm>
          <a:prstGeom prst="line">
            <a:avLst/>
          </a:prstGeom>
          <a:ln w="1905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5">
            <a:extLst>
              <a:ext uri="{FF2B5EF4-FFF2-40B4-BE49-F238E27FC236}">
                <a16:creationId xmlns:a16="http://schemas.microsoft.com/office/drawing/2014/main" id="{36B26692-82B1-A14C-927D-F0C1DAC3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1CC9691-86A3-E049-965A-70AE79FB81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22">
            <a:extLst>
              <a:ext uri="{FF2B5EF4-FFF2-40B4-BE49-F238E27FC236}">
                <a16:creationId xmlns:a16="http://schemas.microsoft.com/office/drawing/2014/main" id="{C969B259-947D-8F42-B7A9-5982C6C15F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35B02A5-968E-4E17-BD3E-EFB391EBE888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A3DFB213-B34C-B04F-B00D-3EC1BF9475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3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E239BD-BF0F-D74F-BCAE-956EF85708F2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07DAD2-4690-0340-A9A1-8A909366E3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01E52AD-E35A-7843-9663-C49A3B7A6943}"/>
              </a:ext>
            </a:extLst>
          </p:cNvPr>
          <p:cNvGrpSpPr/>
          <p:nvPr userDrawn="1"/>
        </p:nvGrpSpPr>
        <p:grpSpPr>
          <a:xfrm>
            <a:off x="5268112" y="6404360"/>
            <a:ext cx="1655776" cy="267000"/>
            <a:chOff x="5399773" y="6404360"/>
            <a:chExt cx="1655776" cy="267000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3668D138-B0BB-9141-A8D4-173C1B732F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773" y="6404360"/>
              <a:ext cx="234212" cy="26700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585AAFB-418C-B84B-8A1E-348B627C04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549" y="6437312"/>
              <a:ext cx="1270000" cy="203200"/>
            </a:xfrm>
            <a:prstGeom prst="rect">
              <a:avLst/>
            </a:prstGeom>
          </p:spPr>
        </p:pic>
      </p:grp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DDB1D2D2-9DF8-6D4B-8ED1-FF662327329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2020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EB41E1D-2CD4-47AC-BC5A-D5AD2EA0F819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80ED1723-DEE4-3A44-9189-C971FDC453F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78178" y="6356350"/>
            <a:ext cx="66322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694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B93CBED3-4DB6-8249-87BD-1D3F21E4A1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E7895C80-86BC-4671-9E3A-CC1CDEEBB72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EA579025-9CF0-7342-BC2A-5D3493597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69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48" y="1351748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4148" y="1351748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22">
            <a:extLst>
              <a:ext uri="{FF2B5EF4-FFF2-40B4-BE49-F238E27FC236}">
                <a16:creationId xmlns:a16="http://schemas.microsoft.com/office/drawing/2014/main" id="{F4B15407-EEC8-0D46-A3AF-DB7E6DFBA0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9C67FA34-9AA8-4835-8582-68C6B4D13967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64D6AC1-7AF3-E240-9BC6-A8830BB95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29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8C76FCA-EAD6-384E-B7D1-AC2A535D1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3E1AC32-D98E-7E40-9B5E-5DAFE2079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303E6C-A312-AE43-BABE-2765F373676E}"/>
              </a:ext>
            </a:extLst>
          </p:cNvPr>
          <p:cNvGrpSpPr/>
          <p:nvPr userDrawn="1"/>
        </p:nvGrpSpPr>
        <p:grpSpPr>
          <a:xfrm>
            <a:off x="5268112" y="6404360"/>
            <a:ext cx="1655776" cy="267000"/>
            <a:chOff x="5399773" y="6404360"/>
            <a:chExt cx="1655776" cy="26700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4D6E59F-0B03-604A-B294-A5E510F18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773" y="6404360"/>
              <a:ext cx="234212" cy="267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4DE18A2-CB28-D94C-A3DD-61BC127E6F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549" y="6437312"/>
              <a:ext cx="1270000" cy="203200"/>
            </a:xfrm>
            <a:prstGeom prst="rect">
              <a:avLst/>
            </a:prstGeom>
          </p:spPr>
        </p:pic>
      </p:grpSp>
      <p:sp>
        <p:nvSpPr>
          <p:cNvPr id="15" name="Date Placeholder 1">
            <a:extLst>
              <a:ext uri="{FF2B5EF4-FFF2-40B4-BE49-F238E27FC236}">
                <a16:creationId xmlns:a16="http://schemas.microsoft.com/office/drawing/2014/main" id="{938C749F-5B03-C846-B8B6-0080D3B4A1E2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2020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FFA193-EBEB-4392-A66D-5A4A31B77B9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6" name="Slide Number Placeholder 7">
            <a:extLst>
              <a:ext uri="{FF2B5EF4-FFF2-40B4-BE49-F238E27FC236}">
                <a16:creationId xmlns:a16="http://schemas.microsoft.com/office/drawing/2014/main" id="{2B5ADED5-98EC-CA4E-AED7-08A04AA765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78178" y="6356350"/>
            <a:ext cx="66322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94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B70FD48F-E00E-BA49-9607-BB11B12F2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D0953AA3-B68C-A440-88F8-497B12315F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AA51159B-F3D0-404C-ACC6-A6DD9685601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DAC6116E-2A79-7449-A9DB-0B8AFEFC8D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1168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658740C3-B132-B940-B5FB-475EEECC7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A93596F4-C2F5-46ED-B698-5762062D248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FE553B67-77F0-1E4B-AC47-BB5F81599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268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8941CFE-7587-6548-BF7B-303BA64B20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" y="10829"/>
            <a:ext cx="12166612" cy="685085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66AC515-F01F-7A42-BDCD-3B0F9157C1A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3242848" y="2335491"/>
            <a:ext cx="855345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915FD3B-25F7-0944-A98F-C35C4197C59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3242848" y="3514468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50015C5-F551-5C48-B99A-8CB371CF0328}"/>
              </a:ext>
            </a:extLst>
          </p:cNvPr>
          <p:cNvGrpSpPr/>
          <p:nvPr userDrawn="1"/>
        </p:nvGrpSpPr>
        <p:grpSpPr>
          <a:xfrm>
            <a:off x="6070639" y="6216984"/>
            <a:ext cx="1300501" cy="280401"/>
            <a:chOff x="6070639" y="6216984"/>
            <a:chExt cx="1300501" cy="28040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BA2EA34-FCBC-2241-8FBE-9AD002AF12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CC53869-F27B-6842-AE89-DBA51848C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6BD58707-C6A6-544C-B6F9-7D0D69D9855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16" y="5854314"/>
            <a:ext cx="723484" cy="7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639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CF195E-E9E6-0540-A990-C7B90EFD0F22}"/>
              </a:ext>
            </a:extLst>
          </p:cNvPr>
          <p:cNvCxnSpPr/>
          <p:nvPr userDrawn="1"/>
        </p:nvCxnSpPr>
        <p:spPr>
          <a:xfrm>
            <a:off x="1421606" y="3372031"/>
            <a:ext cx="9348787" cy="0"/>
          </a:xfrm>
          <a:prstGeom prst="line">
            <a:avLst/>
          </a:prstGeom>
          <a:ln w="1905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5">
            <a:extLst>
              <a:ext uri="{FF2B5EF4-FFF2-40B4-BE49-F238E27FC236}">
                <a16:creationId xmlns:a16="http://schemas.microsoft.com/office/drawing/2014/main" id="{47EFD3EE-0A06-A043-A0C8-0EA9FB79D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0829679-361C-AA43-8494-0245B73D53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Date Placeholder 22">
            <a:extLst>
              <a:ext uri="{FF2B5EF4-FFF2-40B4-BE49-F238E27FC236}">
                <a16:creationId xmlns:a16="http://schemas.microsoft.com/office/drawing/2014/main" id="{AD647CF3-2EBB-5D4F-AD65-91857F21B3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83AF1AE0-FE5C-4B18-A594-A6F5C2713C6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8" name="Slide Number Placeholder 9">
            <a:extLst>
              <a:ext uri="{FF2B5EF4-FFF2-40B4-BE49-F238E27FC236}">
                <a16:creationId xmlns:a16="http://schemas.microsoft.com/office/drawing/2014/main" id="{F960E303-8DDE-FF42-A3F5-486A0599F5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753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DD5211-9428-7644-856A-C54DF50B2A7E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9CF6F2-0E6A-CE47-AF35-7713BBD391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09C53ED-1F76-4047-8F67-0552CBD3338C}"/>
              </a:ext>
            </a:extLst>
          </p:cNvPr>
          <p:cNvGrpSpPr/>
          <p:nvPr userDrawn="1"/>
        </p:nvGrpSpPr>
        <p:grpSpPr>
          <a:xfrm>
            <a:off x="5445750" y="6398711"/>
            <a:ext cx="1300501" cy="280401"/>
            <a:chOff x="6070639" y="6216984"/>
            <a:chExt cx="1300501" cy="28040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D10F1D1-970A-2445-88BE-05F04E762D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A867C65-6517-F841-A2FE-696F19113B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E02E5F74-72E1-2742-9EE6-9C297F5581C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2020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BAAA6C9-ABF9-4818-9FB8-E3BD14DCE75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4" name="Slide Number Placeholder 7">
            <a:extLst>
              <a:ext uri="{FF2B5EF4-FFF2-40B4-BE49-F238E27FC236}">
                <a16:creationId xmlns:a16="http://schemas.microsoft.com/office/drawing/2014/main" id="{79235BC8-E463-9D48-B1D7-4E89A6DF657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78178" y="6356350"/>
            <a:ext cx="66322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888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421606" y="3372031"/>
            <a:ext cx="9348787" cy="0"/>
          </a:xfrm>
          <a:prstGeom prst="line">
            <a:avLst/>
          </a:prstGeom>
          <a:ln w="1905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74E48999-8C65-4178-B0CE-6AB9972E229E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604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2BDCC1F8-871B-CA40-A281-0326F0EA6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80836349-EEF3-470A-A5F7-7F6212F6BE0C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017979B9-E94E-924E-8168-F580C9F9D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628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573" y="1351748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4573" y="1351748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22">
            <a:extLst>
              <a:ext uri="{FF2B5EF4-FFF2-40B4-BE49-F238E27FC236}">
                <a16:creationId xmlns:a16="http://schemas.microsoft.com/office/drawing/2014/main" id="{7D77D8C6-F751-D844-95FE-48B12540D9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0EC5A81E-65D3-4DC7-805C-4D9D0BD9B7D2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9287EF4-2B4D-DC4F-885F-EA7043FBAA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5870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DC5401-A479-9E44-A05F-143C256F5525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75C7A91-07BA-744E-8B9D-B11DFCB6EDC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04D8872-323A-1E49-93CE-FB267B524BA6}"/>
              </a:ext>
            </a:extLst>
          </p:cNvPr>
          <p:cNvGrpSpPr/>
          <p:nvPr userDrawn="1"/>
        </p:nvGrpSpPr>
        <p:grpSpPr>
          <a:xfrm>
            <a:off x="5445750" y="6398711"/>
            <a:ext cx="1300501" cy="280401"/>
            <a:chOff x="6070639" y="6216984"/>
            <a:chExt cx="1300501" cy="28040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E4A539F-3AB3-A447-9C5B-63FA12CFA5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495D03A-03E1-9347-A58D-87B196329F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sp>
        <p:nvSpPr>
          <p:cNvPr id="14" name="Date Placeholder 1">
            <a:extLst>
              <a:ext uri="{FF2B5EF4-FFF2-40B4-BE49-F238E27FC236}">
                <a16:creationId xmlns:a16="http://schemas.microsoft.com/office/drawing/2014/main" id="{A5F90DD5-81C9-9D45-BB0B-4C93A096930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420207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0965E3-E94C-46E5-805F-6725B9C22D3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12FDD697-915F-7340-92B9-A288A978AB9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378178" y="6356350"/>
            <a:ext cx="66322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266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8E8B9C1-7626-5E4E-9A3D-A64DD230C6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2">
            <a:extLst>
              <a:ext uri="{FF2B5EF4-FFF2-40B4-BE49-F238E27FC236}">
                <a16:creationId xmlns:a16="http://schemas.microsoft.com/office/drawing/2014/main" id="{35CF9AB2-E066-AD43-B12F-21A5900577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A37BE039-D2D7-4E76-9F0C-DFE616ADDA99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C9625EC2-A000-A545-A462-970E3D957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307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3183DFA1-C4B4-7344-A94A-9447D7BC11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125F8352-2D15-44A8-9DBF-B9C5435A2E6F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B54860-A6B4-DD4E-80C0-E133ED809A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2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3150" y="3164165"/>
            <a:ext cx="7972425" cy="685800"/>
          </a:xfrm>
          <a:prstGeom prst="rect">
            <a:avLst/>
          </a:prstGeom>
        </p:spPr>
        <p:txBody>
          <a:bodyPr anchor="ctr"/>
          <a:lstStyle>
            <a:lvl1pPr algn="ctr">
              <a:defRPr b="0" i="0" baseline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343150" y="3985955"/>
            <a:ext cx="7972425" cy="557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5EA048-8291-1C4E-98EE-0725C4B19F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76" y="136118"/>
            <a:ext cx="2619989" cy="9279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87E7798-D415-874C-AB55-677919F27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74"/>
            <a:ext cx="1892300" cy="203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81D0D8-2C96-4746-B6F2-EF7A90526C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1" y="6534709"/>
            <a:ext cx="1358898" cy="14592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9D2DEEB-2794-C848-ACA6-DC5D6683BB98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240CEF-DFF8-224A-949B-62BCCD09176A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F99B29-7742-A840-AB57-4F8F239008D1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496CF6-1C82-6F42-82CB-2859B36D854A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3A86BB5-FA26-BE46-BA32-10CCBDEE73FC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636955-A1E7-3243-A591-81C519D5A21E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EBAD06-3EFC-5040-92B8-2F8038B621BD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A408CBD-4B0E-5146-BF0D-9F1958EB55C3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6AC8302-AA9B-994A-97EB-676C368C765D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3EF2D1-424D-0A4B-8A3E-2E6A385026A8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D7374ED-1776-F346-8ACE-10FE827A2F2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" y="10829"/>
            <a:ext cx="12166612" cy="685085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5538B23-B352-C942-96D1-353172A8964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673" y="6264058"/>
            <a:ext cx="1358900" cy="2032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EB1C269-2E32-9140-99C1-4484ED6E828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16" y="5854314"/>
            <a:ext cx="723484" cy="7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403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">
    <p:bg>
      <p:bgPr>
        <a:blipFill dpi="0" rotWithShape="1">
          <a:blip r:embed="rId2">
            <a:alphaModFix amt="72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F288025-A5DD-3146-BD5D-7B548101A3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FE9CA9-E9CE-CA49-AFA6-272D675FA5D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4E48999-8C65-4178-B0CE-6AB9972E229E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AA833A-D5BE-F74A-B263-7B62A345790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8956443-195C-B345-A7B8-CCC851ED2B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59" y="6534709"/>
            <a:ext cx="1358900" cy="14592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EE3BA0E-D784-9040-A968-45F4319D97CC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039246-C66B-5547-837B-30A4A48F5232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5E1105-E2BA-6042-B5CE-C65D03A50F0C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792417F-8D9A-254B-883B-E0C9D09359E9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3991751-8582-7847-AB86-B0C518A8C7E7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1261208-68B1-BE4D-8882-A5DDB83553D8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4126CC7-0146-F844-9C6C-1D8443A5E233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444EE6-2146-214F-8F8B-9FD6E16EEF6E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03E7B7D-055F-464F-B516-E7541CAFD776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F250F6F-2456-B446-9662-B557D084C4DE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421606" y="3372031"/>
            <a:ext cx="9348787" cy="0"/>
          </a:xfrm>
          <a:prstGeom prst="line">
            <a:avLst/>
          </a:prstGeom>
          <a:ln w="19050">
            <a:solidFill>
              <a:srgbClr val="54B9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8913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Section Title"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23D58E-5E78-104C-BBC1-258DD02011E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04EB880-056F-496D-8D34-068195335ED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F43E7-7B16-E941-BCFE-D09E95044B2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9905A7-130C-224A-8CD0-07B36F2FC5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B69AEFF-3366-AC47-B44E-8A6F449BADAB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6CC0C8-6DD4-FA4A-88FA-68B0F1612688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2D68C8-8DC1-2D4A-8A3A-80834C163FC5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139EAF-5AC7-3F48-8E24-5BB000F74C45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873FF3F-5118-0B47-B875-374963A41B5D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DC23A7-2CDE-3345-B92F-89552EB857D9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4E40326-2030-484D-96AB-D1F716C2DBE8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21DD194-1C26-CA45-8AC7-52A3951F6691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F09EE5C-9AB9-8F40-B10C-B3493B90B916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F7B5C4-3B06-3240-A42A-756D78DE5D67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D7F096F-E415-4F49-9506-68FD174C27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478310"/>
      </p:ext>
    </p:extLst>
  </p:cSld>
  <p:clrMapOvr>
    <a:masterClrMapping/>
  </p:clrMapOvr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0E31E5-BD86-3349-9A1A-A3126C8D235B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chemeClr val="tx1"/>
              </a:solidFill>
              <a:latin typeface="Inter" panose="020B0502030000000004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5772" y="248801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04986" y="377124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A625F1-8F2B-3A4D-9C1A-617A637C939A}"/>
              </a:ext>
            </a:extLst>
          </p:cNvPr>
          <p:cNvCxnSpPr/>
          <p:nvPr/>
        </p:nvCxnSpPr>
        <p:spPr>
          <a:xfrm>
            <a:off x="1378743" y="3486334"/>
            <a:ext cx="93487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F9D31FCC-0DA3-E942-8BC0-26EAB39768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255FBF-2BA0-B843-9A57-A4EF28C1C9C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89342E-BFDE-405C-B37B-6F9FF7726C64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A7C54A-AF83-D24D-BBF2-9AC03347406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1AFE535-74E2-6E4A-9F7B-0DE34236B8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C0E31E5-BD86-3349-9A1A-A3126C8D235B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1D5B0FC-0659-B540-A077-5B654BAE10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CF78461-DC66-8C43-8590-070D2C77086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50" y="6437312"/>
            <a:ext cx="13589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15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417BE15-D64B-F346-8BBB-A9BD9022F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D6AFEBCC-AF2E-004A-8920-4B99CCD7F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7EAF3A-E8A8-4648-9643-E240E51D2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C5F06-23D8-4A6E-89A0-BDA3D9C46173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A6DECA-286A-304E-8A09-066D8B3347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69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C0E31E5-BD86-3349-9A1A-A3126C8D235B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0060" y="241657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1819274" y="369980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E89342E-BFDE-405C-B37B-6F9FF7726C64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D5B0FC-0659-B540-A077-5B654BAE10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F78461-DC66-8C43-8590-070D2C7708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50" y="6437312"/>
            <a:ext cx="13589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4082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330" y="134540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4330" y="1345406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F3DADCB-6D6E-D94A-800F-85B522C2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04BBA2-BF58-E640-B75D-49601EDEF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3DB1-8A71-4539-AA83-5F2149C4842E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A02D47C-5FE5-C240-A387-C0966FB636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63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26FCC9-42FE-D94B-AF13-DF14A5B0F845}"/>
              </a:ext>
            </a:extLst>
          </p:cNvPr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7F33124-D486-3946-858E-C93CE77B36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CD2CE1-84F6-F04C-81DE-51A8B0411F5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94A187-CE85-4A3B-835A-DEE1CB8BCFCB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3FDFA-5DAB-1843-B02B-90A35B0DB58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100E8C-843C-6541-9AED-0FB4F60912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60" y="6534709"/>
            <a:ext cx="1358898" cy="14592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326FCC9-42FE-D94B-AF13-DF14A5B0F845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338DCB-84D5-344C-8516-C77DF50AAD0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2E30CE-1B16-6944-9876-A35D7931664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50" y="6437312"/>
            <a:ext cx="13589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372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FE2B562-D27F-774A-B50A-B4CD482162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B03D44D-834C-D742-B597-56BA88E1E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D66EF-D76E-1C47-9879-6D1F88F9EC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75DF760-FA15-47C0-9457-82C5C6B078A5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DDFAD-1A78-AF4F-AFE6-2FF4FC4C82A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321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5077E1E-DF2E-9349-B6CE-106B79E51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F0652-A605-8F42-80FD-ED71B394EC3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F7DDBAE-BDFE-40A8-8096-E0ABCA6E7FFB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058332-70A7-3E4D-85A4-975297BE7AE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088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AEF5B7BE-C7E5-BF48-8AA9-C41A7D054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3164165"/>
            <a:ext cx="7972425" cy="685800"/>
          </a:xfrm>
          <a:prstGeom prst="rect">
            <a:avLst/>
          </a:prstGeom>
        </p:spPr>
        <p:txBody>
          <a:bodyPr anchor="ctr"/>
          <a:lstStyle>
            <a:lvl1pPr algn="ctr">
              <a:defRPr b="0" i="0" baseline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44CC277-AB81-DF44-846D-D48862FD83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3150" y="3985955"/>
            <a:ext cx="7972425" cy="557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Inter Medium" panose="020B0502030000000004" pitchFamily="34" charset="0"/>
                <a:ea typeface="Inter Medium" panose="020B0502030000000004" pitchFamily="34" charset="0"/>
                <a:cs typeface="Inter Medium" panose="020B05020300000000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27B8AE6-BAC2-E646-AC5E-E7A0DD404CE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76" y="136118"/>
            <a:ext cx="2619989" cy="927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1329044-D92B-DB44-B8E2-42DDB0E61A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74"/>
            <a:ext cx="1892300" cy="203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FA5C682-2A79-FF4E-ACEC-FD9E3F66FD7E}"/>
              </a:ext>
            </a:extLst>
          </p:cNvPr>
          <p:cNvGrpSpPr/>
          <p:nvPr userDrawn="1"/>
        </p:nvGrpSpPr>
        <p:grpSpPr>
          <a:xfrm>
            <a:off x="435765" y="6501524"/>
            <a:ext cx="1456535" cy="198446"/>
            <a:chOff x="5076757" y="6474630"/>
            <a:chExt cx="1456535" cy="19844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4A9727B-FB3C-0D4F-9B14-9B40D91324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DBFB58D-CB60-B248-8EEC-EE356546B8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DA5DDF82-75E9-C24F-96EF-C0AD9CBCB58A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8042A6-AEF8-8E48-8D42-FE96A92B9CD9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83FA0E2-8D4A-2649-B21A-F8069801F62F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58B95D-4A68-8B45-AEC2-FADAE5C79994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42FA9B-185E-8947-8421-0620464571FA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B4A480E-D73D-2B4D-96D4-DA37F9410B5F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14D01F-F5B3-C643-A558-3E8356936B8F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CEFB85-DE2B-2747-AEAE-CD05854F9F60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3C48700-2E49-0B4B-81FB-89A43ADC0783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A0476F-5D09-F941-89B2-BB991CA73203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548393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blipFill dpi="0" rotWithShape="1">
          <a:blip r:embed="rId2">
            <a:alphaModFix amt="72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9CFCB26-42A5-AA4A-B8E0-D5E642C4D976}"/>
              </a:ext>
            </a:extLst>
          </p:cNvPr>
          <p:cNvCxnSpPr/>
          <p:nvPr userDrawn="1"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5">
            <a:extLst>
              <a:ext uri="{FF2B5EF4-FFF2-40B4-BE49-F238E27FC236}">
                <a16:creationId xmlns:a16="http://schemas.microsoft.com/office/drawing/2014/main" id="{7C06C071-090E-7E4A-BB26-D24A69441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C65DD29-2BAC-3F41-A61C-EB7F744D5E3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9E8DD67-66CB-B34F-AC82-FDFA9F9349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C43B06-66FB-B245-AF12-DBDCB8F3E50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D1948D-B167-A645-8C6B-1E934C5EE3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063EC82-D56F-B948-99C4-F432F19EB3B3}"/>
              </a:ext>
            </a:extLst>
          </p:cNvPr>
          <p:cNvGrpSpPr/>
          <p:nvPr userDrawn="1"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76451F3-C79D-754A-8D52-2B471FA569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4BC87CF-1CD5-0C4D-9F1D-0AB565C06A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2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454B2F70-B1AC-C54B-B8EE-A8FC15F53776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7F647C-99BD-FA45-AAAB-49DB7C6C7C0B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7C6CD2-ACF0-2446-B456-1A85454A0D6E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5D9E52F-AEFF-E348-9DC2-6BC3B9C0E8AC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47BF46E-FB86-3F48-BC30-B4F21B08F2F8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462B47-88C1-0441-90F1-8E0294C09395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FE4BA19-B56A-6242-AABF-F7EEC9B08C84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8C2D9D3-90F9-EC41-A9B0-2F4C8B04DA48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658BF12-4B57-1148-8228-2D131DEE6602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035747-146E-ED46-9C17-CE6D211837D1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31795760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Title"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F74B49F-4E38-9D4B-8699-F87895E7EEB4}"/>
              </a:ext>
            </a:extLst>
          </p:cNvPr>
          <p:cNvCxnSpPr/>
          <p:nvPr userDrawn="1"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5">
            <a:extLst>
              <a:ext uri="{FF2B5EF4-FFF2-40B4-BE49-F238E27FC236}">
                <a16:creationId xmlns:a16="http://schemas.microsoft.com/office/drawing/2014/main" id="{ECF2A70D-7B41-6542-9C7E-E6A7BD74B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C3ABB6D6-3A87-3447-A2C2-4DDE8D2EB06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E765EE-C324-614A-BB61-00C357C81F8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57937C-C406-2843-9119-5119A43255D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1E06A6-8820-D546-A605-929AC54AA923}"/>
              </a:ext>
            </a:extLst>
          </p:cNvPr>
          <p:cNvGrpSpPr/>
          <p:nvPr userDrawn="1"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F80308D-5607-4C44-98D2-0840094353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808C5CD-1F6C-714C-A9A7-D35330E265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9224812-6B57-2A42-8BF1-27EAB4EB9A8F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6D3D23-E7CA-5443-8374-A552C720BFBA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25851AA-C1DE-6049-AAEF-0F3ED894CC42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9219E8-2B7D-C54A-84D9-8ECED056272C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8690D9E-DEB1-A844-8366-11517AE07310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F62130-BC9F-EF4E-AEF0-2F084C953D1D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D435FCB-FCC1-A047-8059-FB1890BFD72B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6AC83E-A5F1-1641-97AA-25BAD11771C2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C6686FB-B2CC-7946-A7A7-D3A7F8167184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AEC46C-98DF-8445-A543-A91BC44EB78B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77B99060-2830-A94A-A041-5BC27895D1B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0954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2E239BD-BF0F-D74F-BCAE-956EF85708F2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A3840A4-198E-AB45-8030-AF602BC81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4" name="Title 5">
            <a:extLst>
              <a:ext uri="{FF2B5EF4-FFF2-40B4-BE49-F238E27FC236}">
                <a16:creationId xmlns:a16="http://schemas.microsoft.com/office/drawing/2014/main" id="{89ABE968-6DA6-434D-A59B-3CCF376E4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72" y="248801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B5DBDD1C-CEB2-2A41-B420-8092E773FB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4986" y="377124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80C721-8482-E14B-95EB-356C37F4A892}"/>
              </a:ext>
            </a:extLst>
          </p:cNvPr>
          <p:cNvCxnSpPr/>
          <p:nvPr userDrawn="1"/>
        </p:nvCxnSpPr>
        <p:spPr>
          <a:xfrm>
            <a:off x="1378743" y="3486334"/>
            <a:ext cx="93487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BB2829-2EDB-884F-908A-027D2D1EF57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0FEEFC-9D22-874D-A843-AEB3CF58E6A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85D783-6820-4A43-968F-AA74E5B1F754}"/>
              </a:ext>
            </a:extLst>
          </p:cNvPr>
          <p:cNvGrpSpPr/>
          <p:nvPr userDrawn="1"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5BD5233-149C-B943-A741-99D56156B4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2450FAE-FDBA-0F4F-B19C-D9834DCE91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59967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4C5A0F8A-E640-E945-B3BD-DECDC5546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F6E6D1-608A-4B42-B0BE-D05B88E52C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8DCEC4-ACB0-944B-9DEE-7C206860AA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952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0148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4148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959C5AC-931E-8949-840A-EF247BB36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9BDACFB-DAE9-BE46-8D2C-CD0DA9975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9700EF-3121-F743-AC0B-9C2A0060D33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652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00" y="1"/>
            <a:ext cx="11231880" cy="6858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1D8C5F06-23D8-4A6E-89A0-BDA3D9C46173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9174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8C76FCA-EAD6-384E-B7D1-AC2A535D111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E7983DF-2297-1045-8AA8-4E70B2AA6E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7BFC64-84FD-0E46-B832-E0E7EDF1975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CAC784-A1A6-2C4F-8A7A-04D55326B3A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5CB3F0-FA32-7943-8B6F-DDF7A19C87A1}"/>
              </a:ext>
            </a:extLst>
          </p:cNvPr>
          <p:cNvGrpSpPr/>
          <p:nvPr userDrawn="1"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FFA6BEC-9EF0-2B4E-B1A8-240A234E69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8FB5676-BE70-8647-9782-4BF5F6142F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52789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B70FD48F-E00E-BA49-9607-BB11B12F28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E93906E-DAC3-0345-9049-32195E721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FCA14-66D6-6042-838B-86A3093E71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45DCC-6F5A-324E-AEC4-B087D8DEC22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2531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C1B42E41-13B0-6E43-A89D-AF6E003B6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18BE17-B045-0543-95B7-B0B216989F3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2A14EF-3D05-EA40-AF01-0BDE30899E6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33402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70A33CFE-C1EA-D44E-B800-1FFEB851C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150" y="3164165"/>
            <a:ext cx="7972425" cy="685800"/>
          </a:xfrm>
          <a:prstGeom prst="rect">
            <a:avLst/>
          </a:prstGeom>
        </p:spPr>
        <p:txBody>
          <a:bodyPr anchor="ctr"/>
          <a:lstStyle>
            <a:lvl1pPr algn="ctr">
              <a:defRPr b="0" i="0" baseline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8030EE1-64F0-EE41-B4AD-B849CAF72B7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43150" y="3985955"/>
            <a:ext cx="7972425" cy="55721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200" b="0" i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A6BCB03-DD81-6742-85DE-943EE83B85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976" y="136118"/>
            <a:ext cx="2619989" cy="9279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5C63127-E412-0F4D-837B-EEC3BA4CA32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8474"/>
            <a:ext cx="1892300" cy="2032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06452946-3AD9-E84C-AF46-5D543DB4211E}"/>
              </a:ext>
            </a:extLst>
          </p:cNvPr>
          <p:cNvGrpSpPr/>
          <p:nvPr userDrawn="1"/>
        </p:nvGrpSpPr>
        <p:grpSpPr>
          <a:xfrm>
            <a:off x="366578" y="6501524"/>
            <a:ext cx="1358889" cy="194339"/>
            <a:chOff x="5312974" y="6474630"/>
            <a:chExt cx="1358889" cy="194339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986B538-1D2F-BB4E-AD25-DDA068D99E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CDF6545-AC87-1C46-8729-44A4B2C8CA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6C8190-4AEF-A44C-80E3-E4A88393653E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70DE64-D442-5B43-85E9-6E0B562A3CF8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4E46CB-FDC6-CA4F-9D7D-F5AA70F59D4B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59C098-4A68-424E-994B-CF0A44BDB7C8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7F3C128-F1FE-0046-9CBF-E7419ED9DFE5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308DD6-40AB-7740-8650-71269B4C4247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04F7A59-6F59-CD47-9B85-EC63DDEBCB2D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79A156-15E9-3440-B833-61E98D186B3B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D671C1B-83DD-2241-AF0A-C8F00AF67D89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9B0B4C-8E55-3B4C-B03E-8B1D80DF6BFE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26419963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Title">
    <p:bg>
      <p:bgPr>
        <a:blipFill dpi="0" rotWithShape="1">
          <a:blip r:embed="rId2">
            <a:alphaModFix amt="72000"/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BD22CBC-C06A-0741-BD62-103104F1AA6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BF7CFA9-00B9-EC4C-8671-1F4212593E45}"/>
              </a:ext>
            </a:extLst>
          </p:cNvPr>
          <p:cNvCxnSpPr/>
          <p:nvPr userDrawn="1"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le 5">
            <a:extLst>
              <a:ext uri="{FF2B5EF4-FFF2-40B4-BE49-F238E27FC236}">
                <a16:creationId xmlns:a16="http://schemas.microsoft.com/office/drawing/2014/main" id="{262349DD-A1D8-DF4D-B288-8672CC2C8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tx2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E8A7A75C-4AD1-8346-9721-C377C8F094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D48E3F-5C09-3648-B9DB-7186475030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2A4CA1-F56A-CF49-85C9-CCE728B167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DDBB7CC-9CDC-C647-A852-DAE7D6B90875}"/>
              </a:ext>
            </a:extLst>
          </p:cNvPr>
          <p:cNvGrpSpPr/>
          <p:nvPr userDrawn="1"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65EC129-3DD0-564A-A10D-21C7B791A9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1E04424-4FB5-C04A-9F73-2104730090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1"/>
            </a:xfrm>
            <a:prstGeom prst="rect">
              <a:avLst/>
            </a:prstGeom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D0CE3EE-BFA1-F944-B461-35BD499D76D7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93AE71-040B-BF49-B6B2-0F3E5E866F3C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042C8D5-7000-5B4C-A870-C55AF1D031F2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84B91D6-D593-EA47-B329-8339A1AC34AB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59387A3-8B31-9945-91AF-6FAF482BAF10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B3F6B0-9B49-4E4D-B582-E95B4B73DF73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C42E71-9883-7B41-A42E-F033731C2CB1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2ED2B2-94C1-2045-BBE2-D4E7335F2EA9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CFB14BF-6A9F-3741-A2E2-B727F6BDD898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5A30E5E-F4CD-6541-B789-441B1ABAC919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33162632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Title">
    <p:bg>
      <p:bgPr>
        <a:blipFill dpi="0" rotWithShape="1">
          <a:blip r:embed="rId2">
            <a:alphaModFix amt="9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31EE86B-80B8-B842-A9F8-B1B8D66E1C47}"/>
              </a:ext>
            </a:extLst>
          </p:cNvPr>
          <p:cNvCxnSpPr/>
          <p:nvPr userDrawn="1"/>
        </p:nvCxnSpPr>
        <p:spPr>
          <a:xfrm>
            <a:off x="1435895" y="3472044"/>
            <a:ext cx="9348787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5">
            <a:extLst>
              <a:ext uri="{FF2B5EF4-FFF2-40B4-BE49-F238E27FC236}">
                <a16:creationId xmlns:a16="http://schemas.microsoft.com/office/drawing/2014/main" id="{0152CEB3-CCAF-4048-A400-9AB30E1B8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9" y="2516583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  <a:latin typeface="Inter Medium" panose="02000603000000020004" pitchFamily="50" charset="0"/>
                <a:ea typeface="Inter Medium" panose="02000603000000020004" pitchFamily="50" charset="0"/>
                <a:cs typeface="Inter Medium" panose="02000603000000020004" pitchFamily="50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CC4F34FA-442B-1548-B015-77D2459D868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33563" y="3799814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CC9BB73-88CB-2E4B-9CBA-D9B3FF1BBE00}"/>
              </a:ext>
            </a:extLst>
          </p:cNvPr>
          <p:cNvGrpSpPr/>
          <p:nvPr userDrawn="1"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268C0F6-DD68-4E40-8EA5-7501E4B900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343EDDB-0460-5B4C-86DE-669BF5C446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64A91E-6102-5742-8ECD-4A6F273C271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EFBDD58-F576-F247-BDBD-D36D7850399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2A6BDF-22EF-3C4C-84E0-58DA4FA4C62A}"/>
              </a:ext>
            </a:extLst>
          </p:cNvPr>
          <p:cNvSpPr/>
          <p:nvPr userDrawn="1"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8C64A2-884B-A847-8D8F-698A82B38709}"/>
              </a:ext>
            </a:extLst>
          </p:cNvPr>
          <p:cNvSpPr txBox="1"/>
          <p:nvPr userDrawn="1"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F590262-D3A4-364F-8B0D-578DB2CA88B0}"/>
              </a:ext>
            </a:extLst>
          </p:cNvPr>
          <p:cNvSpPr/>
          <p:nvPr userDrawn="1"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BD3CE8-1775-8745-8027-9A635DC9E9B9}"/>
              </a:ext>
            </a:extLst>
          </p:cNvPr>
          <p:cNvSpPr txBox="1"/>
          <p:nvPr userDrawn="1"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25739C-1AE7-0E4B-B2D2-AA0DE6FC8ACD}"/>
              </a:ext>
            </a:extLst>
          </p:cNvPr>
          <p:cNvSpPr/>
          <p:nvPr userDrawn="1"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ECBD6D-EDB5-624F-A9A8-6FCE312F71E6}"/>
              </a:ext>
            </a:extLst>
          </p:cNvPr>
          <p:cNvSpPr txBox="1"/>
          <p:nvPr userDrawn="1"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D62681-F157-344F-9489-7CB7ABFAD93F}"/>
              </a:ext>
            </a:extLst>
          </p:cNvPr>
          <p:cNvSpPr/>
          <p:nvPr userDrawn="1"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94DFE3-4AB4-9743-9EE8-6394AC364F76}"/>
              </a:ext>
            </a:extLst>
          </p:cNvPr>
          <p:cNvSpPr txBox="1"/>
          <p:nvPr userDrawn="1"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B7A8600-6430-0147-8807-A2BC075AC7A4}"/>
              </a:ext>
            </a:extLst>
          </p:cNvPr>
          <p:cNvSpPr/>
          <p:nvPr userDrawn="1"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F9DE96-351A-2A43-82B5-22A0A1624B9A}"/>
              </a:ext>
            </a:extLst>
          </p:cNvPr>
          <p:cNvSpPr txBox="1"/>
          <p:nvPr userDrawn="1"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05472EA-BBE2-E540-8C9C-D50DCACE6A4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278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ADD5211-9428-7644-856A-C54DF50B2A7E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8" name="Title 5">
            <a:extLst>
              <a:ext uri="{FF2B5EF4-FFF2-40B4-BE49-F238E27FC236}">
                <a16:creationId xmlns:a16="http://schemas.microsoft.com/office/drawing/2014/main" id="{F2A5F5DC-BF1B-EE46-8D5F-A9FDCED02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772" y="2488010"/>
            <a:ext cx="11231880" cy="685800"/>
          </a:xfrm>
          <a:prstGeom prst="rect">
            <a:avLst/>
          </a:prstGeom>
        </p:spPr>
        <p:txBody>
          <a:bodyPr anchor="ctr"/>
          <a:lstStyle>
            <a:lvl1pPr algn="ctr"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580E6640-5E71-494F-9ECF-48121CB087D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804986" y="3771241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1F63B5D-FA6C-AC47-847C-D88427F872AC}"/>
              </a:ext>
            </a:extLst>
          </p:cNvPr>
          <p:cNvCxnSpPr/>
          <p:nvPr userDrawn="1"/>
        </p:nvCxnSpPr>
        <p:spPr>
          <a:xfrm>
            <a:off x="1378743" y="3486334"/>
            <a:ext cx="934878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460CD6EF-13F6-E246-81F9-36ED00D492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51774F2C-40DC-704D-9F9F-A35B0BA26D91}"/>
              </a:ext>
            </a:extLst>
          </p:cNvPr>
          <p:cNvGrpSpPr/>
          <p:nvPr userDrawn="1"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6E5377B-72B7-1B40-B9F7-6F6EB9D674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4E6E7465-E0EA-D94F-9A8B-BE3A79B333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BA0766-53D5-4442-B7F3-17F8956C705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EDF4E6-A225-4D48-9044-10A9BFE478D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4420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accent6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19BC32E6-7568-7848-8C11-B2B180368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9FCBB-E702-A440-BF41-11DFC252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52AD4A-A005-9444-AA59-6AE1F622265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4712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0573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4573" y="1351748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3307DE2-A934-174B-9179-09C5C9546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32A902-631C-3949-9DB1-24E342FA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C87ED-CDD3-AC42-8B09-2C9D899AAB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7308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DC5401-A479-9E44-A05F-143C256F5525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Inter" panose="020B0502030000000004" pitchFamily="34" charset="0"/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264E2F1-7084-BC4A-9986-4F1A76A69E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0" cy="587375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64161C-8BC6-204A-A7C8-4CD45EE03F9B}"/>
              </a:ext>
            </a:extLst>
          </p:cNvPr>
          <p:cNvGrpSpPr/>
          <p:nvPr userDrawn="1"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A4F2A38-7457-154B-BE01-2A1F079039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4EE7718-C346-8C47-B713-B8569C0E29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0"/>
            </a:xfrm>
            <a:prstGeom prst="rect">
              <a:avLst/>
            </a:prstGeom>
          </p:spPr>
        </p:pic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77168-DEE8-1A4A-88A4-50AF821998A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0EB28E-E50E-FF44-AA1F-D8F5E9E8586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3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0330" y="1345406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4330" y="134540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11833DB1-8A71-4539-AA83-5F2149C4842E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9819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8E8B9C1-7626-5E4E-9A3D-A64DD230C6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9A491A0F-6EE4-9049-BC95-65F391FF4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34D85-521D-E741-80D0-55B9B82BD09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31C88-CE08-B945-AAEC-4BDE13F743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2327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Char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8A9591C-BE1D-9244-AFE2-172453EC4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8BE7D-A257-DC48-9347-D7DE9032067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4534F0-4986-FF4A-B87D-49B194ED761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910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icture, Bottom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326FCC9-42FE-D94B-AF13-DF14A5B0F845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338DCB-84D5-344C-8516-C77DF50AAD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750" y="6168195"/>
            <a:ext cx="593035" cy="593035"/>
          </a:xfrm>
          <a:prstGeom prst="rect">
            <a:avLst/>
          </a:prstGeom>
        </p:spPr>
      </p:pic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BE1F87-4F7C-584B-99BD-0A29050F028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43815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B81100-E1B0-4B41-8A31-5463F5EA8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C94A187-CE85-4A3B-835A-DEE1CB8BCFCB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27D59C-97C4-454D-9391-25A2ACF2DC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73BC88-C17B-6044-A93F-BFB13EA10A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4727575"/>
            <a:ext cx="10698163" cy="10604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62E30CE-1B16-6944-9876-A35D7931664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50" y="6437312"/>
            <a:ext cx="13589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0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Text, Righ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9FE2B562-D27F-774A-B50A-B4CD482162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15000" y="1"/>
            <a:ext cx="6477000" cy="6006163"/>
          </a:xfrm>
          <a:custGeom>
            <a:avLst/>
            <a:gdLst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0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82493 w 6477000"/>
              <a:gd name="connsiteY3" fmla="*/ 6153150 h 6153150"/>
              <a:gd name="connsiteX4" fmla="*/ 0 w 6477000"/>
              <a:gd name="connsiteY4" fmla="*/ 0 h 6153150"/>
              <a:gd name="connsiteX0" fmla="*/ 0 w 6477000"/>
              <a:gd name="connsiteY0" fmla="*/ 0 h 6153150"/>
              <a:gd name="connsiteX1" fmla="*/ 6477000 w 6477000"/>
              <a:gd name="connsiteY1" fmla="*/ 0 h 6153150"/>
              <a:gd name="connsiteX2" fmla="*/ 6477000 w 6477000"/>
              <a:gd name="connsiteY2" fmla="*/ 6153150 h 6153150"/>
              <a:gd name="connsiteX3" fmla="*/ 972766 w 6477000"/>
              <a:gd name="connsiteY3" fmla="*/ 6143422 h 6153150"/>
              <a:gd name="connsiteX4" fmla="*/ 0 w 6477000"/>
              <a:gd name="connsiteY4" fmla="*/ 0 h 6153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7000" h="6153150">
                <a:moveTo>
                  <a:pt x="0" y="0"/>
                </a:moveTo>
                <a:lnTo>
                  <a:pt x="6477000" y="0"/>
                </a:lnTo>
                <a:lnTo>
                  <a:pt x="6477000" y="6153150"/>
                </a:lnTo>
                <a:lnTo>
                  <a:pt x="972766" y="614342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83" y="2251450"/>
            <a:ext cx="5410117" cy="28718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22">
            <a:extLst>
              <a:ext uri="{FF2B5EF4-FFF2-40B4-BE49-F238E27FC236}">
                <a16:creationId xmlns:a16="http://schemas.microsoft.com/office/drawing/2014/main" id="{785CA15F-B859-604D-BD5B-6E6EB49DFA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F75DF760-FA15-47C0-9457-82C5C6B078A5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CD71C06D-1D16-F347-9671-5BE6E60E9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17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0625" y="1"/>
            <a:ext cx="11231880" cy="685800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2" name="Chart Placeholder 21"/>
          <p:cNvSpPr>
            <a:spLocks noGrp="1"/>
          </p:cNvSpPr>
          <p:nvPr>
            <p:ph type="chart" sz="quarter" idx="13"/>
          </p:nvPr>
        </p:nvSpPr>
        <p:spPr>
          <a:xfrm>
            <a:off x="409575" y="1239838"/>
            <a:ext cx="5502275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6489919" y="1239837"/>
            <a:ext cx="4246398" cy="451008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F7DDBAE-BDFE-40A8-8096-E0ABCA6E7FFB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293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BA4E8448-6ED0-B640-B06B-B6D8EB30D4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3" y="10829"/>
            <a:ext cx="12166612" cy="6850856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13DEDF4-CEE7-6D46-8EF5-B1A45A454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2848" y="2335491"/>
            <a:ext cx="8553450" cy="6858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2CDB0835-CC06-EE4F-B936-73405853519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2848" y="3514468"/>
            <a:ext cx="8553450" cy="557212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4918E4-BAB2-6E40-8508-EDEB23D949C9}"/>
              </a:ext>
            </a:extLst>
          </p:cNvPr>
          <p:cNvGrpSpPr/>
          <p:nvPr userDrawn="1"/>
        </p:nvGrpSpPr>
        <p:grpSpPr>
          <a:xfrm>
            <a:off x="6082393" y="6221480"/>
            <a:ext cx="1655776" cy="267000"/>
            <a:chOff x="5399773" y="6404360"/>
            <a:chExt cx="1655776" cy="267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DB269D1-DDC5-9C4E-9493-3BFA0C008C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773" y="6404360"/>
              <a:ext cx="234212" cy="2670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2CA37F-3FEC-2144-B494-566931D720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549" y="6437312"/>
              <a:ext cx="1270000" cy="2032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47121DBF-41FB-C249-BDE8-13E17707692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16" y="5854314"/>
            <a:ext cx="723484" cy="72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67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27.pn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47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2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22"/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54B948"/>
                </a:solidFill>
              </a:defRPr>
            </a:lvl1pPr>
          </a:lstStyle>
          <a:p>
            <a:fld id="{204EB880-056F-496D-8D34-068195335ED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rgbClr val="54B948"/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40625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Isosceles Triangle 2">
            <a:extLst>
              <a:ext uri="{FF2B5EF4-FFF2-40B4-BE49-F238E27FC236}">
                <a16:creationId xmlns:a16="http://schemas.microsoft.com/office/drawing/2014/main" id="{1622BD0D-5412-4143-84C0-BA72FDC98B4C}"/>
              </a:ext>
            </a:extLst>
          </p:cNvPr>
          <p:cNvSpPr/>
          <p:nvPr userDrawn="1"/>
        </p:nvSpPr>
        <p:spPr>
          <a:xfrm>
            <a:off x="-629" y="6117954"/>
            <a:ext cx="739497" cy="748211"/>
          </a:xfrm>
          <a:custGeom>
            <a:avLst/>
            <a:gdLst>
              <a:gd name="connsiteX0" fmla="*/ 0 w 722539"/>
              <a:gd name="connsiteY0" fmla="*/ 930729 h 930729"/>
              <a:gd name="connsiteX1" fmla="*/ 361270 w 722539"/>
              <a:gd name="connsiteY1" fmla="*/ 0 h 930729"/>
              <a:gd name="connsiteX2" fmla="*/ 722539 w 722539"/>
              <a:gd name="connsiteY2" fmla="*/ 930729 h 930729"/>
              <a:gd name="connsiteX3" fmla="*/ 0 w 722539"/>
              <a:gd name="connsiteY3" fmla="*/ 930729 h 930729"/>
              <a:gd name="connsiteX0" fmla="*/ 6122 w 728661"/>
              <a:gd name="connsiteY0" fmla="*/ 742950 h 742950"/>
              <a:gd name="connsiteX1" fmla="*/ 0 w 728661"/>
              <a:gd name="connsiteY1" fmla="*/ 0 h 742950"/>
              <a:gd name="connsiteX2" fmla="*/ 728661 w 728661"/>
              <a:gd name="connsiteY2" fmla="*/ 742950 h 742950"/>
              <a:gd name="connsiteX3" fmla="*/ 6122 w 728661"/>
              <a:gd name="connsiteY3" fmla="*/ 742950 h 742950"/>
              <a:gd name="connsiteX0" fmla="*/ 6122 w 744990"/>
              <a:gd name="connsiteY0" fmla="*/ 742950 h 751114"/>
              <a:gd name="connsiteX1" fmla="*/ 0 w 744990"/>
              <a:gd name="connsiteY1" fmla="*/ 0 h 751114"/>
              <a:gd name="connsiteX2" fmla="*/ 744990 w 744990"/>
              <a:gd name="connsiteY2" fmla="*/ 751114 h 751114"/>
              <a:gd name="connsiteX3" fmla="*/ 6122 w 744990"/>
              <a:gd name="connsiteY3" fmla="*/ 742950 h 751114"/>
              <a:gd name="connsiteX0" fmla="*/ 629 w 739497"/>
              <a:gd name="connsiteY0" fmla="*/ 740047 h 748211"/>
              <a:gd name="connsiteX1" fmla="*/ 312 w 739497"/>
              <a:gd name="connsiteY1" fmla="*/ 0 h 748211"/>
              <a:gd name="connsiteX2" fmla="*/ 739497 w 739497"/>
              <a:gd name="connsiteY2" fmla="*/ 748211 h 748211"/>
              <a:gd name="connsiteX3" fmla="*/ 629 w 739497"/>
              <a:gd name="connsiteY3" fmla="*/ 740047 h 74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497" h="748211">
                <a:moveTo>
                  <a:pt x="629" y="740047"/>
                </a:moveTo>
                <a:cubicBezTo>
                  <a:pt x="-1412" y="492397"/>
                  <a:pt x="2353" y="247650"/>
                  <a:pt x="312" y="0"/>
                </a:cubicBezTo>
                <a:lnTo>
                  <a:pt x="739497" y="748211"/>
                </a:lnTo>
                <a:lnTo>
                  <a:pt x="629" y="740047"/>
                </a:lnTo>
                <a:close/>
              </a:path>
            </a:pathLst>
          </a:cu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221D9D-44F9-324A-8260-5785BC229739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691" y="6178164"/>
            <a:ext cx="561380" cy="5613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B11256-3AF4-634C-8FA9-B079CF33C60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50" y="6437312"/>
            <a:ext cx="13589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95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70" r:id="rId2"/>
    <p:sldLayoutId id="2147483680" r:id="rId3"/>
    <p:sldLayoutId id="2147483650" r:id="rId4"/>
    <p:sldLayoutId id="2147483652" r:id="rId5"/>
    <p:sldLayoutId id="2147483677" r:id="rId6"/>
    <p:sldLayoutId id="2147483656" r:id="rId7"/>
    <p:sldLayoutId id="2147483649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40625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Isosceles Triangle 2">
            <a:extLst>
              <a:ext uri="{FF2B5EF4-FFF2-40B4-BE49-F238E27FC236}">
                <a16:creationId xmlns:a16="http://schemas.microsoft.com/office/drawing/2014/main" id="{59C2335B-0107-D64B-9E6B-09F96271F4D7}"/>
              </a:ext>
            </a:extLst>
          </p:cNvPr>
          <p:cNvSpPr/>
          <p:nvPr userDrawn="1"/>
        </p:nvSpPr>
        <p:spPr>
          <a:xfrm>
            <a:off x="-629" y="6117954"/>
            <a:ext cx="739497" cy="748211"/>
          </a:xfrm>
          <a:custGeom>
            <a:avLst/>
            <a:gdLst>
              <a:gd name="connsiteX0" fmla="*/ 0 w 722539"/>
              <a:gd name="connsiteY0" fmla="*/ 930729 h 930729"/>
              <a:gd name="connsiteX1" fmla="*/ 361270 w 722539"/>
              <a:gd name="connsiteY1" fmla="*/ 0 h 930729"/>
              <a:gd name="connsiteX2" fmla="*/ 722539 w 722539"/>
              <a:gd name="connsiteY2" fmla="*/ 930729 h 930729"/>
              <a:gd name="connsiteX3" fmla="*/ 0 w 722539"/>
              <a:gd name="connsiteY3" fmla="*/ 930729 h 930729"/>
              <a:gd name="connsiteX0" fmla="*/ 6122 w 728661"/>
              <a:gd name="connsiteY0" fmla="*/ 742950 h 742950"/>
              <a:gd name="connsiteX1" fmla="*/ 0 w 728661"/>
              <a:gd name="connsiteY1" fmla="*/ 0 h 742950"/>
              <a:gd name="connsiteX2" fmla="*/ 728661 w 728661"/>
              <a:gd name="connsiteY2" fmla="*/ 742950 h 742950"/>
              <a:gd name="connsiteX3" fmla="*/ 6122 w 728661"/>
              <a:gd name="connsiteY3" fmla="*/ 742950 h 742950"/>
              <a:gd name="connsiteX0" fmla="*/ 6122 w 744990"/>
              <a:gd name="connsiteY0" fmla="*/ 742950 h 751114"/>
              <a:gd name="connsiteX1" fmla="*/ 0 w 744990"/>
              <a:gd name="connsiteY1" fmla="*/ 0 h 751114"/>
              <a:gd name="connsiteX2" fmla="*/ 744990 w 744990"/>
              <a:gd name="connsiteY2" fmla="*/ 751114 h 751114"/>
              <a:gd name="connsiteX3" fmla="*/ 6122 w 744990"/>
              <a:gd name="connsiteY3" fmla="*/ 742950 h 751114"/>
              <a:gd name="connsiteX0" fmla="*/ 629 w 739497"/>
              <a:gd name="connsiteY0" fmla="*/ 740047 h 748211"/>
              <a:gd name="connsiteX1" fmla="*/ 312 w 739497"/>
              <a:gd name="connsiteY1" fmla="*/ 0 h 748211"/>
              <a:gd name="connsiteX2" fmla="*/ 739497 w 739497"/>
              <a:gd name="connsiteY2" fmla="*/ 748211 h 748211"/>
              <a:gd name="connsiteX3" fmla="*/ 629 w 739497"/>
              <a:gd name="connsiteY3" fmla="*/ 740047 h 74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497" h="748211">
                <a:moveTo>
                  <a:pt x="629" y="740047"/>
                </a:moveTo>
                <a:cubicBezTo>
                  <a:pt x="-1412" y="492397"/>
                  <a:pt x="2353" y="247650"/>
                  <a:pt x="312" y="0"/>
                </a:cubicBezTo>
                <a:lnTo>
                  <a:pt x="739497" y="748211"/>
                </a:lnTo>
                <a:lnTo>
                  <a:pt x="629" y="740047"/>
                </a:lnTo>
                <a:close/>
              </a:path>
            </a:pathLst>
          </a:cu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702B2F-E3BA-5F45-B074-45AD94CF64F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691" y="6178164"/>
            <a:ext cx="561380" cy="56138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53BF7CA-7E10-794F-B7B4-CDF2F7440BDB}"/>
              </a:ext>
            </a:extLst>
          </p:cNvPr>
          <p:cNvGrpSpPr/>
          <p:nvPr userDrawn="1"/>
        </p:nvGrpSpPr>
        <p:grpSpPr>
          <a:xfrm>
            <a:off x="5268112" y="6404360"/>
            <a:ext cx="1655776" cy="267000"/>
            <a:chOff x="5399773" y="6404360"/>
            <a:chExt cx="1655776" cy="2670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447C6B-AAE8-A746-9EA4-32ED68B94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9773" y="6404360"/>
              <a:ext cx="234212" cy="267000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CFA1176-F86D-F44A-9D76-C35D6B8ACCB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5549" y="6437312"/>
              <a:ext cx="1270000" cy="203200"/>
            </a:xfrm>
            <a:prstGeom prst="rect">
              <a:avLst/>
            </a:prstGeom>
          </p:spPr>
        </p:pic>
      </p:grpSp>
      <p:sp>
        <p:nvSpPr>
          <p:cNvPr id="13" name="Date Placeholder 22">
            <a:extLst>
              <a:ext uri="{FF2B5EF4-FFF2-40B4-BE49-F238E27FC236}">
                <a16:creationId xmlns:a16="http://schemas.microsoft.com/office/drawing/2014/main" id="{1924DED7-0225-1C4E-B345-319B55A7F9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3EA2D4A5-F178-4A51-B1C6-66FB5380C529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444E87A3-B2DA-264E-8473-B750B5D3F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86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71" r:id="rId2"/>
    <p:sldLayoutId id="2147483681" r:id="rId3"/>
    <p:sldLayoutId id="2147483660" r:id="rId4"/>
    <p:sldLayoutId id="2147483661" r:id="rId5"/>
    <p:sldLayoutId id="2147483678" r:id="rId6"/>
    <p:sldLayoutId id="2147483675" r:id="rId7"/>
    <p:sldLayoutId id="2147483663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240625" y="0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Isosceles Triangle 2">
            <a:extLst>
              <a:ext uri="{FF2B5EF4-FFF2-40B4-BE49-F238E27FC236}">
                <a16:creationId xmlns:a16="http://schemas.microsoft.com/office/drawing/2014/main" id="{0F639590-44AB-754C-BE8E-7CCB35DB5EC8}"/>
              </a:ext>
            </a:extLst>
          </p:cNvPr>
          <p:cNvSpPr/>
          <p:nvPr userDrawn="1"/>
        </p:nvSpPr>
        <p:spPr>
          <a:xfrm>
            <a:off x="-629" y="6117954"/>
            <a:ext cx="739497" cy="748211"/>
          </a:xfrm>
          <a:custGeom>
            <a:avLst/>
            <a:gdLst>
              <a:gd name="connsiteX0" fmla="*/ 0 w 722539"/>
              <a:gd name="connsiteY0" fmla="*/ 930729 h 930729"/>
              <a:gd name="connsiteX1" fmla="*/ 361270 w 722539"/>
              <a:gd name="connsiteY1" fmla="*/ 0 h 930729"/>
              <a:gd name="connsiteX2" fmla="*/ 722539 w 722539"/>
              <a:gd name="connsiteY2" fmla="*/ 930729 h 930729"/>
              <a:gd name="connsiteX3" fmla="*/ 0 w 722539"/>
              <a:gd name="connsiteY3" fmla="*/ 930729 h 930729"/>
              <a:gd name="connsiteX0" fmla="*/ 6122 w 728661"/>
              <a:gd name="connsiteY0" fmla="*/ 742950 h 742950"/>
              <a:gd name="connsiteX1" fmla="*/ 0 w 728661"/>
              <a:gd name="connsiteY1" fmla="*/ 0 h 742950"/>
              <a:gd name="connsiteX2" fmla="*/ 728661 w 728661"/>
              <a:gd name="connsiteY2" fmla="*/ 742950 h 742950"/>
              <a:gd name="connsiteX3" fmla="*/ 6122 w 728661"/>
              <a:gd name="connsiteY3" fmla="*/ 742950 h 742950"/>
              <a:gd name="connsiteX0" fmla="*/ 6122 w 744990"/>
              <a:gd name="connsiteY0" fmla="*/ 742950 h 751114"/>
              <a:gd name="connsiteX1" fmla="*/ 0 w 744990"/>
              <a:gd name="connsiteY1" fmla="*/ 0 h 751114"/>
              <a:gd name="connsiteX2" fmla="*/ 744990 w 744990"/>
              <a:gd name="connsiteY2" fmla="*/ 751114 h 751114"/>
              <a:gd name="connsiteX3" fmla="*/ 6122 w 744990"/>
              <a:gd name="connsiteY3" fmla="*/ 742950 h 751114"/>
              <a:gd name="connsiteX0" fmla="*/ 629 w 739497"/>
              <a:gd name="connsiteY0" fmla="*/ 740047 h 748211"/>
              <a:gd name="connsiteX1" fmla="*/ 312 w 739497"/>
              <a:gd name="connsiteY1" fmla="*/ 0 h 748211"/>
              <a:gd name="connsiteX2" fmla="*/ 739497 w 739497"/>
              <a:gd name="connsiteY2" fmla="*/ 748211 h 748211"/>
              <a:gd name="connsiteX3" fmla="*/ 629 w 739497"/>
              <a:gd name="connsiteY3" fmla="*/ 740047 h 74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497" h="748211">
                <a:moveTo>
                  <a:pt x="629" y="740047"/>
                </a:moveTo>
                <a:cubicBezTo>
                  <a:pt x="-1412" y="492397"/>
                  <a:pt x="2353" y="247650"/>
                  <a:pt x="312" y="0"/>
                </a:cubicBezTo>
                <a:lnTo>
                  <a:pt x="739497" y="748211"/>
                </a:lnTo>
                <a:lnTo>
                  <a:pt x="629" y="740047"/>
                </a:lnTo>
                <a:close/>
              </a:path>
            </a:pathLst>
          </a:cu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675593-1C48-B04E-9579-8B89B66632C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691" y="6178164"/>
            <a:ext cx="561380" cy="56138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CF4B333-EDF5-E64B-AF06-3E3FA5FD6C14}"/>
              </a:ext>
            </a:extLst>
          </p:cNvPr>
          <p:cNvGrpSpPr/>
          <p:nvPr userDrawn="1"/>
        </p:nvGrpSpPr>
        <p:grpSpPr>
          <a:xfrm>
            <a:off x="5445750" y="6398711"/>
            <a:ext cx="1300501" cy="280401"/>
            <a:chOff x="6070639" y="6216984"/>
            <a:chExt cx="1300501" cy="280401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1D162E6-C4B0-4E4A-A429-BE7BDB974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0639" y="6216984"/>
              <a:ext cx="245966" cy="280401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E576102-EC8B-5544-8470-5704879E45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9440" y="6255817"/>
              <a:ext cx="901700" cy="203200"/>
            </a:xfrm>
            <a:prstGeom prst="rect">
              <a:avLst/>
            </a:prstGeom>
          </p:spPr>
        </p:pic>
      </p:grpSp>
      <p:sp>
        <p:nvSpPr>
          <p:cNvPr id="12" name="Date Placeholder 22">
            <a:extLst>
              <a:ext uri="{FF2B5EF4-FFF2-40B4-BE49-F238E27FC236}">
                <a16:creationId xmlns:a16="http://schemas.microsoft.com/office/drawing/2014/main" id="{ACCDF4D0-6E85-9941-AA6A-34E6799F4C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2020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2A9B8731-4F58-42BF-B4BE-FE8403C68D1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3" name="Slide Number Placeholder 9">
            <a:extLst>
              <a:ext uri="{FF2B5EF4-FFF2-40B4-BE49-F238E27FC236}">
                <a16:creationId xmlns:a16="http://schemas.microsoft.com/office/drawing/2014/main" id="{A45EB248-A725-6149-BA01-24F64E7E25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8178" y="6356350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71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2" r:id="rId2"/>
    <p:sldLayoutId id="2147483682" r:id="rId3"/>
    <p:sldLayoutId id="2147483666" r:id="rId4"/>
    <p:sldLayoutId id="2147483667" r:id="rId5"/>
    <p:sldLayoutId id="2147483679" r:id="rId6"/>
    <p:sldLayoutId id="2147483676" r:id="rId7"/>
    <p:sldLayoutId id="2147483669" r:id="rId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12AFBEB9-BF40-A741-9F40-7EA06995A997}"/>
              </a:ext>
            </a:extLst>
          </p:cNvPr>
          <p:cNvGrpSpPr/>
          <p:nvPr/>
        </p:nvGrpSpPr>
        <p:grpSpPr>
          <a:xfrm>
            <a:off x="0" y="0"/>
            <a:ext cx="12192000" cy="6483097"/>
            <a:chOff x="0" y="-64009"/>
            <a:chExt cx="12192000" cy="648309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5378A35-4B27-074E-8AC4-381B0B55820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alphaModFix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4" t="15036" r="14168" b="36647"/>
            <a:stretch/>
          </p:blipFill>
          <p:spPr>
            <a:xfrm>
              <a:off x="0" y="-64009"/>
              <a:ext cx="12192000" cy="5230283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8B56926-44B8-B640-B88F-675B19408A93}"/>
                </a:ext>
              </a:extLst>
            </p:cNvPr>
            <p:cNvSpPr/>
            <p:nvPr userDrawn="1"/>
          </p:nvSpPr>
          <p:spPr>
            <a:xfrm>
              <a:off x="0" y="3657600"/>
              <a:ext cx="12192000" cy="276148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25000">
                  <a:schemeClr val="bg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B11256-3AF4-634C-8FA9-B079CF33C60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959" y="6534709"/>
            <a:ext cx="1358900" cy="1459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F35DFC-66CC-A64B-B0D6-942A4816794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sp>
        <p:nvSpPr>
          <p:cNvPr id="18" name="Date Placeholder 22">
            <a:extLst>
              <a:ext uri="{FF2B5EF4-FFF2-40B4-BE49-F238E27FC236}">
                <a16:creationId xmlns:a16="http://schemas.microsoft.com/office/drawing/2014/main" id="{3F414ACE-E3EA-4D46-8DC2-CE7F5C50E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771" y="6423585"/>
            <a:ext cx="86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204EB880-056F-496D-8D34-068195335ED6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19" name="Slide Number Placeholder 9">
            <a:extLst>
              <a:ext uri="{FF2B5EF4-FFF2-40B4-BE49-F238E27FC236}">
                <a16:creationId xmlns:a16="http://schemas.microsoft.com/office/drawing/2014/main" id="{AC744E36-E768-434C-BB0E-D0CF254E3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3585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C4C0F3A-D083-F247-A606-A977C56BFAC6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E7EF4B-637C-EB4E-B41D-A74884107831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A20105-CB68-B54F-BF13-9F373F1A02C3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CE57739-0215-BB45-A69E-33D492863EC4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595B6A-A3C7-834E-B8CC-C2E48FA23B4B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158F08A-EF8B-8141-8520-3B5EBE24F9B9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00626FC-1A4D-8343-8C39-35E5EAEA3D72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35F10AA-0CF1-9B44-B8F0-0E3A30BCC327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88171AA-B5B6-FC4B-8C01-E65C732B623B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54D192-41A8-AC41-B9F0-20E9D5F41B22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Isosceles Triangle 2">
            <a:extLst>
              <a:ext uri="{FF2B5EF4-FFF2-40B4-BE49-F238E27FC236}">
                <a16:creationId xmlns:a16="http://schemas.microsoft.com/office/drawing/2014/main" id="{1622BD0D-5412-4143-84C0-BA72FDC98B4C}"/>
              </a:ext>
            </a:extLst>
          </p:cNvPr>
          <p:cNvSpPr/>
          <p:nvPr userDrawn="1"/>
        </p:nvSpPr>
        <p:spPr>
          <a:xfrm>
            <a:off x="-629" y="6117954"/>
            <a:ext cx="739497" cy="748211"/>
          </a:xfrm>
          <a:custGeom>
            <a:avLst/>
            <a:gdLst>
              <a:gd name="connsiteX0" fmla="*/ 0 w 722539"/>
              <a:gd name="connsiteY0" fmla="*/ 930729 h 930729"/>
              <a:gd name="connsiteX1" fmla="*/ 361270 w 722539"/>
              <a:gd name="connsiteY1" fmla="*/ 0 h 930729"/>
              <a:gd name="connsiteX2" fmla="*/ 722539 w 722539"/>
              <a:gd name="connsiteY2" fmla="*/ 930729 h 930729"/>
              <a:gd name="connsiteX3" fmla="*/ 0 w 722539"/>
              <a:gd name="connsiteY3" fmla="*/ 930729 h 930729"/>
              <a:gd name="connsiteX0" fmla="*/ 6122 w 728661"/>
              <a:gd name="connsiteY0" fmla="*/ 742950 h 742950"/>
              <a:gd name="connsiteX1" fmla="*/ 0 w 728661"/>
              <a:gd name="connsiteY1" fmla="*/ 0 h 742950"/>
              <a:gd name="connsiteX2" fmla="*/ 728661 w 728661"/>
              <a:gd name="connsiteY2" fmla="*/ 742950 h 742950"/>
              <a:gd name="connsiteX3" fmla="*/ 6122 w 728661"/>
              <a:gd name="connsiteY3" fmla="*/ 742950 h 742950"/>
              <a:gd name="connsiteX0" fmla="*/ 6122 w 744990"/>
              <a:gd name="connsiteY0" fmla="*/ 742950 h 751114"/>
              <a:gd name="connsiteX1" fmla="*/ 0 w 744990"/>
              <a:gd name="connsiteY1" fmla="*/ 0 h 751114"/>
              <a:gd name="connsiteX2" fmla="*/ 744990 w 744990"/>
              <a:gd name="connsiteY2" fmla="*/ 751114 h 751114"/>
              <a:gd name="connsiteX3" fmla="*/ 6122 w 744990"/>
              <a:gd name="connsiteY3" fmla="*/ 742950 h 751114"/>
              <a:gd name="connsiteX0" fmla="*/ 629 w 739497"/>
              <a:gd name="connsiteY0" fmla="*/ 740047 h 748211"/>
              <a:gd name="connsiteX1" fmla="*/ 312 w 739497"/>
              <a:gd name="connsiteY1" fmla="*/ 0 h 748211"/>
              <a:gd name="connsiteX2" fmla="*/ 739497 w 739497"/>
              <a:gd name="connsiteY2" fmla="*/ 748211 h 748211"/>
              <a:gd name="connsiteX3" fmla="*/ 629 w 739497"/>
              <a:gd name="connsiteY3" fmla="*/ 740047 h 748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497" h="748211">
                <a:moveTo>
                  <a:pt x="629" y="740047"/>
                </a:moveTo>
                <a:cubicBezTo>
                  <a:pt x="-1412" y="492397"/>
                  <a:pt x="2353" y="247650"/>
                  <a:pt x="312" y="0"/>
                </a:cubicBezTo>
                <a:lnTo>
                  <a:pt x="739497" y="748211"/>
                </a:lnTo>
                <a:lnTo>
                  <a:pt x="629" y="740047"/>
                </a:lnTo>
                <a:close/>
              </a:path>
            </a:pathLst>
          </a:custGeom>
          <a:solidFill>
            <a:srgbClr val="54B9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B221D9D-44F9-324A-8260-5785BC22973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7691" y="6178164"/>
            <a:ext cx="561380" cy="56138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7B11256-3AF4-634C-8FA9-B079CF33C601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550" y="6437312"/>
            <a:ext cx="1358900" cy="20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78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baseline="0">
          <a:solidFill>
            <a:schemeClr val="tx2"/>
          </a:solidFill>
          <a:latin typeface="Inter Medium" panose="02000603000000020004" pitchFamily="50" charset="0"/>
          <a:ea typeface="Inter Medium" panose="02000603000000020004" pitchFamily="50" charset="0"/>
          <a:cs typeface="Inter Medium" panose="0200060300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accent4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6"/>
          </a:solidFill>
          <a:latin typeface="Inter" panose="020B0502030000000004" pitchFamily="34" charset="0"/>
          <a:ea typeface="Inter" panose="020B0502030000000004" pitchFamily="34" charset="0"/>
          <a:cs typeface="Inter" panose="020B05020300000000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2"/>
          </a:solidFill>
          <a:latin typeface="Inter" panose="020B050203000000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7B121A2-2D02-6147-8F85-DCDA6A545634}"/>
              </a:ext>
            </a:extLst>
          </p:cNvPr>
          <p:cNvGrpSpPr/>
          <p:nvPr/>
        </p:nvGrpSpPr>
        <p:grpSpPr>
          <a:xfrm>
            <a:off x="0" y="0"/>
            <a:ext cx="12192000" cy="6483097"/>
            <a:chOff x="0" y="-64009"/>
            <a:chExt cx="12192000" cy="648309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694CD2C-6A2A-1A43-B9AD-29322DA42F7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alphaModFix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4" t="15036" r="14168" b="36647"/>
            <a:stretch/>
          </p:blipFill>
          <p:spPr>
            <a:xfrm>
              <a:off x="0" y="-64009"/>
              <a:ext cx="12192000" cy="5230283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2B7ED0-79DB-B647-A019-33F4EC6946D1}"/>
                </a:ext>
              </a:extLst>
            </p:cNvPr>
            <p:cNvSpPr/>
            <p:nvPr userDrawn="1"/>
          </p:nvSpPr>
          <p:spPr>
            <a:xfrm>
              <a:off x="0" y="3657600"/>
              <a:ext cx="12192000" cy="276148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25000">
                  <a:schemeClr val="bg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89E95EFC-CD10-0944-97DC-7C7F4B013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Title Placeholder 1">
            <a:extLst>
              <a:ext uri="{FF2B5EF4-FFF2-40B4-BE49-F238E27FC236}">
                <a16:creationId xmlns:a16="http://schemas.microsoft.com/office/drawing/2014/main" id="{C925734A-1B97-A043-966C-B4D03178D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76BD9EF-3F5A-7045-A9C6-1678275120A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822F6C8-715E-A249-8F25-F01D27F8B25B}"/>
              </a:ext>
            </a:extLst>
          </p:cNvPr>
          <p:cNvGrpSpPr/>
          <p:nvPr/>
        </p:nvGrpSpPr>
        <p:grpSpPr>
          <a:xfrm>
            <a:off x="1776082" y="6501524"/>
            <a:ext cx="1456535" cy="198446"/>
            <a:chOff x="5076757" y="6474630"/>
            <a:chExt cx="1456535" cy="19844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E447C6B-AAE8-A746-9EA4-32ED68B94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76757" y="6474630"/>
              <a:ext cx="174077" cy="19844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B5460AE-FE6B-5141-B0BB-0AD214974E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4394" y="6511673"/>
              <a:ext cx="1358898" cy="145922"/>
            </a:xfrm>
            <a:prstGeom prst="rect">
              <a:avLst/>
            </a:prstGeom>
          </p:spPr>
        </p:pic>
      </p:grpSp>
      <p:sp>
        <p:nvSpPr>
          <p:cNvPr id="14" name="Date Placeholder 22">
            <a:extLst>
              <a:ext uri="{FF2B5EF4-FFF2-40B4-BE49-F238E27FC236}">
                <a16:creationId xmlns:a16="http://schemas.microsoft.com/office/drawing/2014/main" id="{E57123F5-F44A-0249-A133-21B2D00F79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771" y="6423585"/>
            <a:ext cx="86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15" name="Slide Number Placeholder 9">
            <a:extLst>
              <a:ext uri="{FF2B5EF4-FFF2-40B4-BE49-F238E27FC236}">
                <a16:creationId xmlns:a16="http://schemas.microsoft.com/office/drawing/2014/main" id="{596B8809-9305-664C-AC86-EEB5645676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3585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E9568C-2EF3-4A4B-B15A-3A2403F9EFCC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1CBD4E-730E-8342-8F54-D5BD68CB6D8B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4C8684-10FA-4A4E-A567-35C007A71949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3B00223-5A86-A14A-9869-D6AA59E347E4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1F1EF05-CD80-DA4C-AD1C-A942F557118F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2CA9997-14E1-2341-BC58-752ABDCD3CA2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E40CE01-0231-8D4E-9C51-8C8F47123439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7343881-E339-214C-8B79-DEA4932776F8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ED140FE-164A-C542-858E-4C44CACEAB0F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6DF4B5-3992-8944-BEDA-5EEDED49E1FD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142304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2"/>
          </a:solidFill>
          <a:latin typeface="Inter Medium" panose="02000603000000020004" pitchFamily="50" charset="0"/>
          <a:ea typeface="Inter Medium" panose="02000603000000020004" pitchFamily="50" charset="0"/>
          <a:cs typeface="Inter Medium" panose="0200060300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Inter" panose="020B05020300000000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Inter" panose="020B05020300000000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accent4"/>
          </a:solidFill>
          <a:latin typeface="Inter" panose="020B05020300000000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6"/>
          </a:solidFill>
          <a:latin typeface="Inter" panose="020B05020300000000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2"/>
          </a:solidFill>
          <a:latin typeface="Inter" panose="020B050203000000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3B8638D-6F80-1345-8980-AF16EB8B6E35}"/>
              </a:ext>
            </a:extLst>
          </p:cNvPr>
          <p:cNvGrpSpPr/>
          <p:nvPr/>
        </p:nvGrpSpPr>
        <p:grpSpPr>
          <a:xfrm>
            <a:off x="0" y="0"/>
            <a:ext cx="12192000" cy="6483097"/>
            <a:chOff x="0" y="-64009"/>
            <a:chExt cx="12192000" cy="6483097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FD3A876-2467-CF4C-BC65-DE65FAEFDC6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>
              <a:alphaModFix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colorTemperature colorTemp="15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74" t="15036" r="14168" b="36647"/>
            <a:stretch/>
          </p:blipFill>
          <p:spPr>
            <a:xfrm>
              <a:off x="0" y="-64009"/>
              <a:ext cx="12192000" cy="5230283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BFBD507-D296-1549-B6AA-FBBE0D9982F4}"/>
                </a:ext>
              </a:extLst>
            </p:cNvPr>
            <p:cNvSpPr/>
            <p:nvPr userDrawn="1"/>
          </p:nvSpPr>
          <p:spPr>
            <a:xfrm>
              <a:off x="0" y="3657600"/>
              <a:ext cx="12192000" cy="2761488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  <a:alpha val="0"/>
                  </a:schemeClr>
                </a:gs>
                <a:gs pos="25000">
                  <a:schemeClr val="bg1"/>
                </a:gs>
              </a:gsLst>
              <a:lin ang="5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2F728E8-2F18-6048-82E4-7F0755C14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6043" y="124138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E845311C-50AC-9C4A-BC7A-645BF4214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03" y="120604"/>
            <a:ext cx="11231880" cy="698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48FF6F5-18B0-5D40-9D06-8144B7F5F0F0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6195" y="6245224"/>
            <a:ext cx="1658471" cy="587375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22FE0FE-E1E7-2942-85CA-6F7889FB8967}"/>
              </a:ext>
            </a:extLst>
          </p:cNvPr>
          <p:cNvGrpSpPr/>
          <p:nvPr/>
        </p:nvGrpSpPr>
        <p:grpSpPr>
          <a:xfrm>
            <a:off x="1724731" y="6501524"/>
            <a:ext cx="1358889" cy="194339"/>
            <a:chOff x="5312974" y="6474630"/>
            <a:chExt cx="1358889" cy="19433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1D162E6-C4B0-4E4A-A429-BE7BDB974D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67733" y="6474630"/>
              <a:ext cx="170473" cy="194339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EAD82D2-4B96-7A48-846A-3E15C73487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974" y="6511673"/>
              <a:ext cx="1358889" cy="145921"/>
            </a:xfrm>
            <a:prstGeom prst="rect">
              <a:avLst/>
            </a:prstGeom>
          </p:spPr>
        </p:pic>
      </p:grpSp>
      <p:sp>
        <p:nvSpPr>
          <p:cNvPr id="19" name="Date Placeholder 22">
            <a:extLst>
              <a:ext uri="{FF2B5EF4-FFF2-40B4-BE49-F238E27FC236}">
                <a16:creationId xmlns:a16="http://schemas.microsoft.com/office/drawing/2014/main" id="{FDE7C15B-E08F-EF43-BCA8-150E028E9E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3771" y="6423585"/>
            <a:ext cx="86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/>
              <a:t>6/17/21</a:t>
            </a:r>
            <a:endParaRPr lang="en-US" dirty="0"/>
          </a:p>
        </p:txBody>
      </p:sp>
      <p:sp>
        <p:nvSpPr>
          <p:cNvPr id="26" name="Slide Number Placeholder 9">
            <a:extLst>
              <a:ext uri="{FF2B5EF4-FFF2-40B4-BE49-F238E27FC236}">
                <a16:creationId xmlns:a16="http://schemas.microsoft.com/office/drawing/2014/main" id="{CF301FE2-90DF-F24A-968F-1B32F29EBD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423585"/>
            <a:ext cx="663222" cy="365125"/>
          </a:xfrm>
          <a:prstGeom prst="rect">
            <a:avLst/>
          </a:prstGeom>
        </p:spPr>
        <p:txBody>
          <a:bodyPr anchor="ctr"/>
          <a:lstStyle>
            <a:lvl1pPr algn="r">
              <a:defRPr sz="1050" b="0" i="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fld id="{5853B473-0271-47CF-900A-D77E281FB59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C20532-EEEB-5945-98AE-AB246C0BF846}"/>
              </a:ext>
            </a:extLst>
          </p:cNvPr>
          <p:cNvSpPr/>
          <p:nvPr/>
        </p:nvSpPr>
        <p:spPr>
          <a:xfrm>
            <a:off x="-1129553" y="376518"/>
            <a:ext cx="968188" cy="739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EF6EA8-BCEB-9B4A-A17F-3396D47D2DAE}"/>
              </a:ext>
            </a:extLst>
          </p:cNvPr>
          <p:cNvSpPr txBox="1"/>
          <p:nvPr/>
        </p:nvSpPr>
        <p:spPr>
          <a:xfrm>
            <a:off x="-1210236" y="1116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 err="1"/>
              <a:t>onsemi</a:t>
            </a:r>
            <a:r>
              <a:rPr lang="en-US" sz="1000" dirty="0"/>
              <a:t> orange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1C761EA-4E0C-E846-AE1C-F9756B862B46}"/>
              </a:ext>
            </a:extLst>
          </p:cNvPr>
          <p:cNvSpPr/>
          <p:nvPr/>
        </p:nvSpPr>
        <p:spPr>
          <a:xfrm>
            <a:off x="-1129553" y="1519518"/>
            <a:ext cx="968188" cy="7395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90D5F0-1AFB-D449-A970-5550F1B3099C}"/>
              </a:ext>
            </a:extLst>
          </p:cNvPr>
          <p:cNvSpPr txBox="1"/>
          <p:nvPr/>
        </p:nvSpPr>
        <p:spPr>
          <a:xfrm>
            <a:off x="-1210236" y="2259106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primary grey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FDE75C-C15F-2342-BD35-298151D63B7D}"/>
              </a:ext>
            </a:extLst>
          </p:cNvPr>
          <p:cNvSpPr/>
          <p:nvPr/>
        </p:nvSpPr>
        <p:spPr>
          <a:xfrm>
            <a:off x="-1129553" y="2672067"/>
            <a:ext cx="968188" cy="73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414DD3-2A89-CA45-85A0-3A060C7C2561}"/>
              </a:ext>
            </a:extLst>
          </p:cNvPr>
          <p:cNvSpPr txBox="1"/>
          <p:nvPr/>
        </p:nvSpPr>
        <p:spPr>
          <a:xfrm>
            <a:off x="-1210236" y="3411655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grey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68F7487-7DDA-3F44-A906-509153DF0169}"/>
              </a:ext>
            </a:extLst>
          </p:cNvPr>
          <p:cNvSpPr/>
          <p:nvPr/>
        </p:nvSpPr>
        <p:spPr>
          <a:xfrm>
            <a:off x="-1129553" y="3824616"/>
            <a:ext cx="968188" cy="7395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F56FBBA-57B7-6D49-B5C1-4B52D0D6F725}"/>
              </a:ext>
            </a:extLst>
          </p:cNvPr>
          <p:cNvSpPr txBox="1"/>
          <p:nvPr/>
        </p:nvSpPr>
        <p:spPr>
          <a:xfrm>
            <a:off x="-1210236" y="4564204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deep grey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EC6BC1-67FB-104E-A5F5-8AAF6D77CE16}"/>
              </a:ext>
            </a:extLst>
          </p:cNvPr>
          <p:cNvSpPr/>
          <p:nvPr/>
        </p:nvSpPr>
        <p:spPr>
          <a:xfrm>
            <a:off x="-1129553" y="4977165"/>
            <a:ext cx="968188" cy="7395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B3D0E0D-B07D-FD46-9DDE-089BDCAC30B0}"/>
              </a:ext>
            </a:extLst>
          </p:cNvPr>
          <p:cNvSpPr txBox="1"/>
          <p:nvPr/>
        </p:nvSpPr>
        <p:spPr>
          <a:xfrm>
            <a:off x="-1210236" y="5716753"/>
            <a:ext cx="1129553" cy="2646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r>
              <a:rPr lang="en-US" sz="1000" dirty="0"/>
              <a:t>slate blue</a:t>
            </a:r>
          </a:p>
        </p:txBody>
      </p:sp>
    </p:spTree>
    <p:extLst>
      <p:ext uri="{BB962C8B-B14F-4D97-AF65-F5344CB8AC3E}">
        <p14:creationId xmlns:p14="http://schemas.microsoft.com/office/powerpoint/2010/main" val="210547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tx2"/>
          </a:solidFill>
          <a:latin typeface="Inter Medium" panose="02000603000000020004" pitchFamily="50" charset="0"/>
          <a:ea typeface="Inter Medium" panose="02000603000000020004" pitchFamily="50" charset="0"/>
          <a:cs typeface="Inter Medium" panose="02000603000000020004" pitchFamily="50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Inter" panose="020B05020300000000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Inter" panose="020B05020300000000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0" i="0" kern="1200">
          <a:solidFill>
            <a:schemeClr val="accent4"/>
          </a:solidFill>
          <a:latin typeface="Inter" panose="020B05020300000000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6"/>
          </a:solidFill>
          <a:latin typeface="Inter" panose="020B05020300000000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accent2"/>
          </a:solidFill>
          <a:latin typeface="Inter" panose="020B050203000000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hyperlink" Target="https://www.google.com/url?sa=i&amp;rct=j&amp;q=&amp;esrc=s&amp;source=images&amp;cd=&amp;cad=rja&amp;uact=8&amp;ved=2ahUKEwi4la7zh_TaAhUM7WMKHbKQD0IQjRx6BAgBEAU&amp;url=https://www.heavydutyslide.com/cn/product/Tuma%2B%E7%B3%BB%E5%88%97/TWO-WAY%2B400KG%2BUD728&amp;psig=AOvVaw2vYsJZLGXNAIsKcr5hInwG&amp;ust=1525798323174078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hyperlink" Target="https://www.onsemi.com/products/discretes-drivers/gate-drivers/ncv7544" TargetMode="External"/><Relationship Id="rId7" Type="http://schemas.openxmlformats.org/officeDocument/2006/relationships/image" Target="../media/image39.png"/><Relationship Id="rId2" Type="http://schemas.openxmlformats.org/officeDocument/2006/relationships/hyperlink" Target="https://www.onsemi.com/pub/collateral/evbum2770-d.pdf" TargetMode="Externa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hyperlink" Target="https://www.onsemi.com/products/discretes-drivers/gate-drivers/ncv7547" TargetMode="External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NCV7544 / </a:t>
            </a:r>
            <a:r>
              <a:rPr lang="en-US" dirty="0" smtClean="0"/>
              <a:t>NCV7547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819274" y="3683232"/>
            <a:ext cx="8553450" cy="1262837"/>
          </a:xfrm>
        </p:spPr>
        <p:txBody>
          <a:bodyPr>
            <a:normAutofit/>
          </a:bodyPr>
          <a:lstStyle/>
          <a:p>
            <a:r>
              <a:rPr lang="en-US" dirty="0" smtClean="0"/>
              <a:t>Multi-channel MOSFET Pre-drivers for</a:t>
            </a:r>
          </a:p>
          <a:p>
            <a:r>
              <a:rPr lang="en-US" dirty="0" smtClean="0"/>
              <a:t>Passenger Vehicle Power Actuator Solutions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D0F0F1-CAD4-4845-A0CA-BA6A236487B4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45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3771" y="46557"/>
            <a:ext cx="9797823" cy="650887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Pre-driver + MOSFET Power Actuator Solutions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6653-23BF-4BB9-A0FB-620B6277F2DB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586526" y="692747"/>
            <a:ext cx="20858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tx2"/>
                </a:solidFill>
                <a:latin typeface="+mj-lt"/>
              </a:rPr>
              <a:t>Applications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6468338" y="1842789"/>
            <a:ext cx="1985461" cy="601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defTabSz="6223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ko-KR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Power Seat Control</a:t>
            </a:r>
          </a:p>
          <a:p>
            <a:pPr marL="365760" lvl="1" indent="-182880" defTabSz="6223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n-US" altLang="ko-KR" sz="1050" i="1" dirty="0" smtClean="0">
                <a:solidFill>
                  <a:schemeClr val="tx2"/>
                </a:solidFill>
                <a:cs typeface="Arial" panose="020B0604020202020204" pitchFamily="34" charset="0"/>
              </a:rPr>
              <a:t>Position Actuators</a:t>
            </a:r>
          </a:p>
          <a:p>
            <a:pPr marL="365760" lvl="1" indent="-182880" defTabSz="6223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ü"/>
            </a:pPr>
            <a:r>
              <a:rPr lang="en-US" altLang="ko-KR" sz="1050" i="1" dirty="0" smtClean="0">
                <a:solidFill>
                  <a:schemeClr val="tx2"/>
                </a:solidFill>
                <a:cs typeface="Arial" panose="020B0604020202020204" pitchFamily="34" charset="0"/>
              </a:rPr>
              <a:t>Heaters</a:t>
            </a:r>
            <a:endParaRPr lang="ko-KR" altLang="en-US" sz="1050" i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955" y="1585788"/>
            <a:ext cx="1600200" cy="1107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7" name="Picture 4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462" y="2942061"/>
            <a:ext cx="1496291" cy="957626"/>
          </a:xfrm>
          <a:prstGeom prst="ellipse">
            <a:avLst/>
          </a:prstGeom>
          <a:ln w="63500"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4747269" y="3160699"/>
            <a:ext cx="1985461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defTabSz="6223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ko-KR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Sunroof Actuator</a:t>
            </a:r>
          </a:p>
          <a:p>
            <a:pPr marL="114300" lvl="1" indent="-114300" defTabSz="6223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ko-KR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Wiper Motors</a:t>
            </a:r>
          </a:p>
        </p:txBody>
      </p:sp>
      <p:pic>
        <p:nvPicPr>
          <p:cNvPr id="28" name="Picture 6" descr="Image result for sliding door va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249" y="4068517"/>
            <a:ext cx="2883810" cy="135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5136580" y="5438544"/>
            <a:ext cx="26846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lvl="1" indent="-114300" defTabSz="6223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ko-KR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Lift Gate / Rear Door / Trunk Lid</a:t>
            </a:r>
          </a:p>
          <a:p>
            <a:pPr marL="114300" lvl="1" indent="-114300" defTabSz="6223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ko-KR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Cargo Door / Sliding Door </a:t>
            </a:r>
          </a:p>
          <a:p>
            <a:pPr marL="114300" lvl="1" indent="-114300" defTabSz="622300" latinLnBrk="1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altLang="ko-KR" sz="1200" dirty="0" smtClean="0">
                <a:solidFill>
                  <a:schemeClr val="tx2"/>
                </a:solidFill>
                <a:cs typeface="Arial" panose="020B0604020202020204" pitchFamily="34" charset="0"/>
              </a:rPr>
              <a:t>Door Locks / Fuel Door Release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1579" y="692747"/>
            <a:ext cx="3959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u="sng" dirty="0">
                <a:solidFill>
                  <a:schemeClr val="tx2"/>
                </a:solidFill>
                <a:latin typeface="+mj-lt"/>
              </a:rPr>
              <a:t>Product Family Overview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27415" y="1177909"/>
            <a:ext cx="4248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2"/>
                </a:solidFill>
              </a:rPr>
              <a:t>Multi-channel </a:t>
            </a:r>
            <a:r>
              <a:rPr lang="en-US" altLang="ko-KR" sz="1200" dirty="0" smtClean="0">
                <a:solidFill>
                  <a:schemeClr val="tx2"/>
                </a:solidFill>
              </a:rPr>
              <a:t>FLEXMOS™ pre-drivers provide a scalable solution to deliver smart control of power actuators in passenger vehicle applications </a:t>
            </a:r>
            <a:endParaRPr lang="ko-KR" altLang="en-US" sz="1200" dirty="0">
              <a:solidFill>
                <a:schemeClr val="tx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8388" y="1812907"/>
            <a:ext cx="426646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tx2"/>
                </a:solidFill>
                <a:cs typeface="Arial" panose="020B0604020202020204" pitchFamily="34" charset="0"/>
              </a:rPr>
              <a:t>Features</a:t>
            </a:r>
            <a:endParaRPr lang="en-US" sz="1200" b="1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74320" lvl="0" indent="-182880" latinLnBrk="1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solidFill>
                  <a:schemeClr val="tx2"/>
                </a:solidFill>
                <a:cs typeface="Arial" panose="020B0604020202020204" pitchFamily="34" charset="0"/>
              </a:rPr>
              <a:t>Half-bridge configured pre-drivers for logic level N-MOSFETs</a:t>
            </a:r>
          </a:p>
          <a:p>
            <a:pPr marL="274320" indent="-182880" latinLnBrk="1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solidFill>
                  <a:schemeClr val="tx2"/>
                </a:solidFill>
                <a:cs typeface="Arial" panose="020B0604020202020204" pitchFamily="34" charset="0"/>
              </a:rPr>
              <a:t>4 / 6 / </a:t>
            </a:r>
            <a:r>
              <a:rPr lang="en-US" altLang="ko-KR" sz="1100" dirty="0">
                <a:solidFill>
                  <a:schemeClr val="tx2"/>
                </a:solidFill>
                <a:cs typeface="Arial" panose="020B0604020202020204" pitchFamily="34" charset="0"/>
              </a:rPr>
              <a:t>7 channel </a:t>
            </a:r>
            <a:r>
              <a:rPr lang="en-US" altLang="ko-KR" sz="1100" dirty="0" smtClean="0">
                <a:solidFill>
                  <a:schemeClr val="tx2"/>
                </a:solidFill>
                <a:cs typeface="Arial" panose="020B0604020202020204" pitchFamily="34" charset="0"/>
              </a:rPr>
              <a:t>variants available in QFN packages</a:t>
            </a:r>
            <a:endParaRPr lang="ko-KR" altLang="en-US" sz="11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74320" lvl="0" indent="-182880" latinLnBrk="1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solidFill>
                  <a:schemeClr val="tx2"/>
                </a:solidFill>
                <a:cs typeface="Arial" panose="020B0604020202020204" pitchFamily="34" charset="0"/>
              </a:rPr>
              <a:t>Regulated charge pump</a:t>
            </a:r>
            <a:endParaRPr lang="ko-KR" altLang="en-US" sz="11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274320" lvl="0" indent="-182880" latinLnBrk="1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solidFill>
                  <a:schemeClr val="tx2"/>
                </a:solidFill>
                <a:cs typeface="Arial" panose="020B0604020202020204" pitchFamily="34" charset="0"/>
              </a:rPr>
              <a:t>5 V CMOS compatible I/O</a:t>
            </a:r>
            <a:endParaRPr lang="en-US" altLang="ko-KR" sz="1100" dirty="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marL="731520" lvl="2" indent="-182880" latinLnBrk="1">
              <a:buFont typeface="Wingdings" panose="05000000000000000000" pitchFamily="2" charset="2"/>
              <a:buChar char="ü"/>
            </a:pPr>
            <a:r>
              <a:rPr lang="en-US" altLang="ko-KR" sz="1100" dirty="0" smtClean="0">
                <a:solidFill>
                  <a:schemeClr val="tx2"/>
                </a:solidFill>
                <a:cs typeface="Arial" panose="020B0604020202020204" pitchFamily="34" charset="0"/>
              </a:rPr>
              <a:t>16-bit SPI for control and diagnosis</a:t>
            </a:r>
          </a:p>
          <a:p>
            <a:pPr marL="731520" lvl="2" indent="-182880" latinLnBrk="1">
              <a:buFont typeface="Wingdings" panose="05000000000000000000" pitchFamily="2" charset="2"/>
              <a:buChar char="ü"/>
            </a:pPr>
            <a:r>
              <a:rPr lang="en-US" altLang="ko-KR" sz="1100" dirty="0" smtClean="0">
                <a:solidFill>
                  <a:schemeClr val="tx2"/>
                </a:solidFill>
                <a:cs typeface="Arial" panose="020B0604020202020204" pitchFamily="34" charset="0"/>
              </a:rPr>
              <a:t>Reset and Failsafe inputs</a:t>
            </a:r>
          </a:p>
          <a:p>
            <a:pPr marL="731520" lvl="2" indent="-182880" latinLnBrk="1">
              <a:buFont typeface="Wingdings" panose="05000000000000000000" pitchFamily="2" charset="2"/>
              <a:buChar char="ü"/>
            </a:pPr>
            <a:r>
              <a:rPr lang="en-US" altLang="ko-KR" sz="1100" dirty="0" smtClean="0">
                <a:solidFill>
                  <a:schemeClr val="tx2"/>
                </a:solidFill>
                <a:cs typeface="Arial" panose="020B0604020202020204" pitchFamily="34" charset="0"/>
              </a:rPr>
              <a:t>PWM control inputs</a:t>
            </a:r>
          </a:p>
          <a:p>
            <a:pPr marL="274320" indent="-182880" latinLnBrk="1">
              <a:buFont typeface="Arial" panose="020B0604020202020204" pitchFamily="34" charset="0"/>
              <a:buChar char="•"/>
            </a:pPr>
            <a:r>
              <a:rPr lang="en-US" altLang="ko-KR" sz="1100" dirty="0">
                <a:solidFill>
                  <a:schemeClr val="tx2"/>
                </a:solidFill>
                <a:cs typeface="Arial" panose="020B0604020202020204" pitchFamily="34" charset="0"/>
              </a:rPr>
              <a:t>Programmable overload protection </a:t>
            </a:r>
            <a:r>
              <a:rPr lang="en-US" altLang="ko-KR" sz="1100" dirty="0" smtClean="0">
                <a:solidFill>
                  <a:schemeClr val="tx2"/>
                </a:solidFill>
                <a:cs typeface="Arial" panose="020B0604020202020204" pitchFamily="34" charset="0"/>
              </a:rPr>
              <a:t>thresholds</a:t>
            </a:r>
          </a:p>
          <a:p>
            <a:pPr marL="274320" indent="-182880" latinLnBrk="1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solidFill>
                  <a:schemeClr val="tx2"/>
                </a:solidFill>
                <a:cs typeface="Arial" panose="020B0604020202020204" pitchFamily="34" charset="0"/>
              </a:rPr>
              <a:t>Programmable slew rate </a:t>
            </a:r>
          </a:p>
          <a:p>
            <a:pPr marL="274320" indent="-182880" latinLnBrk="1">
              <a:buFont typeface="Arial" panose="020B0604020202020204" pitchFamily="34" charset="0"/>
              <a:buChar char="•"/>
            </a:pPr>
            <a:r>
              <a:rPr lang="en-US" altLang="ko-KR" sz="1100" dirty="0" smtClean="0">
                <a:solidFill>
                  <a:schemeClr val="tx2"/>
                </a:solidFill>
                <a:cs typeface="Arial" panose="020B0604020202020204" pitchFamily="34" charset="0"/>
              </a:rPr>
              <a:t>Low quiescent current</a:t>
            </a:r>
            <a:endParaRPr lang="en-US" altLang="ko-KR" sz="11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4618" y="3899687"/>
            <a:ext cx="3594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tx2"/>
                </a:solidFill>
                <a:latin typeface="+mj-lt"/>
              </a:rPr>
              <a:t>Value </a:t>
            </a:r>
            <a:r>
              <a:rPr lang="en-US" sz="2400" b="1" u="sng" dirty="0" smtClean="0">
                <a:solidFill>
                  <a:schemeClr val="tx2"/>
                </a:solidFill>
                <a:latin typeface="+mj-lt"/>
              </a:rPr>
              <a:t>Proposition</a:t>
            </a:r>
            <a:endParaRPr lang="en-US" sz="2400" b="1" u="sng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14603" y="4455861"/>
            <a:ext cx="4270248" cy="2055041"/>
            <a:chOff x="314603" y="4455861"/>
            <a:chExt cx="4270248" cy="2055041"/>
          </a:xfrm>
        </p:grpSpPr>
        <p:sp>
          <p:nvSpPr>
            <p:cNvPr id="51" name="Rectangle 50"/>
            <p:cNvSpPr/>
            <p:nvPr/>
          </p:nvSpPr>
          <p:spPr>
            <a:xfrm>
              <a:off x="314603" y="4455861"/>
              <a:ext cx="4270248" cy="12772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74320" lvl="0" indent="-182880" latinLnBrk="1">
                <a:buFont typeface="Arial" panose="020B0604020202020204" pitchFamily="34" charset="0"/>
                <a:buChar char="•"/>
              </a:pPr>
              <a:r>
                <a:rPr lang="en-US" altLang="ko-KR" sz="1100" dirty="0">
                  <a:solidFill>
                    <a:schemeClr val="tx2"/>
                  </a:solidFill>
                  <a:cs typeface="Arial" panose="020B0604020202020204" pitchFamily="34" charset="0"/>
                </a:rPr>
                <a:t>Scalable to Load by Choice of External MOSFET</a:t>
              </a:r>
            </a:p>
            <a:p>
              <a:pPr marL="274320" lvl="0" indent="-182880" latinLnBrk="1">
                <a:buFont typeface="Arial" panose="020B0604020202020204" pitchFamily="34" charset="0"/>
                <a:buChar char="•"/>
              </a:pPr>
              <a:r>
                <a:rPr lang="en-US" altLang="ko-KR" sz="1100" dirty="0">
                  <a:solidFill>
                    <a:schemeClr val="tx2"/>
                  </a:solidFill>
                  <a:cs typeface="Arial" panose="020B0604020202020204" pitchFamily="34" charset="0"/>
                </a:rPr>
                <a:t>Software-compatible Variants</a:t>
              </a:r>
            </a:p>
            <a:p>
              <a:pPr marL="274320" lvl="0" indent="-182880" latinLnBrk="1">
                <a:buFont typeface="Arial" panose="020B0604020202020204" pitchFamily="34" charset="0"/>
                <a:buChar char="•"/>
              </a:pPr>
              <a:r>
                <a:rPr lang="en-US" altLang="ko-KR" sz="1100" dirty="0">
                  <a:solidFill>
                    <a:schemeClr val="tx2"/>
                  </a:solidFill>
                  <a:cs typeface="Arial" panose="020B0604020202020204" pitchFamily="34" charset="0"/>
                </a:rPr>
                <a:t>Supports Functional Safety Compliance</a:t>
              </a:r>
            </a:p>
            <a:p>
              <a:pPr marL="274320" lvl="0" indent="-182880" latinLnBrk="1">
                <a:buFont typeface="Arial" panose="020B0604020202020204" pitchFamily="34" charset="0"/>
                <a:buChar char="•"/>
              </a:pPr>
              <a:r>
                <a:rPr lang="en-US" altLang="ko-KR" sz="1100" dirty="0">
                  <a:solidFill>
                    <a:schemeClr val="tx2"/>
                  </a:solidFill>
                  <a:cs typeface="Arial" panose="020B0604020202020204" pitchFamily="34" charset="0"/>
                </a:rPr>
                <a:t>AEC−Q100 Qualified and PPAP Capable</a:t>
              </a:r>
            </a:p>
            <a:p>
              <a:pPr marL="274320" indent="-182880" latinLnBrk="1">
                <a:buFont typeface="Arial" panose="020B0604020202020204" pitchFamily="34" charset="0"/>
                <a:buChar char="•"/>
              </a:pPr>
              <a:r>
                <a:rPr lang="en-US" altLang="ko-KR" sz="1100" dirty="0" err="1">
                  <a:solidFill>
                    <a:schemeClr val="tx2"/>
                  </a:solidFill>
                  <a:cs typeface="Arial" panose="020B0604020202020204" pitchFamily="34" charset="0"/>
                </a:rPr>
                <a:t>Wettable</a:t>
              </a:r>
              <a:r>
                <a:rPr lang="en-US" altLang="ko-KR" sz="1100" dirty="0">
                  <a:solidFill>
                    <a:schemeClr val="tx2"/>
                  </a:solidFill>
                  <a:cs typeface="Arial" panose="020B0604020202020204" pitchFamily="34" charset="0"/>
                </a:rPr>
                <a:t> Flanks </a:t>
              </a:r>
              <a:r>
                <a:rPr lang="en-US" altLang="ko-KR" sz="1100" dirty="0" err="1">
                  <a:solidFill>
                    <a:schemeClr val="tx2"/>
                  </a:solidFill>
                  <a:cs typeface="Arial" panose="020B0604020202020204" pitchFamily="34" charset="0"/>
                </a:rPr>
                <a:t>Pb</a:t>
              </a:r>
              <a:r>
                <a:rPr lang="en-US" altLang="ko-KR" sz="1100" dirty="0">
                  <a:solidFill>
                    <a:schemeClr val="tx2"/>
                  </a:solidFill>
                  <a:cs typeface="Arial" panose="020B0604020202020204" pitchFamily="34" charset="0"/>
                </a:rPr>
                <a:t>−free QFN Packaging</a:t>
              </a:r>
            </a:p>
            <a:p>
              <a:pPr marL="285750" lvl="0" indent="-285750" latinLnBrk="1">
                <a:buFont typeface="Arial" panose="020B0604020202020204" pitchFamily="34" charset="0"/>
                <a:buChar char="•"/>
              </a:pPr>
              <a:endParaRPr lang="en-US" altLang="ko-KR" sz="1100" dirty="0" smtClean="0">
                <a:solidFill>
                  <a:schemeClr val="tx2"/>
                </a:solidFill>
                <a:cs typeface="Arial" panose="020B0604020202020204" pitchFamily="34" charset="0"/>
              </a:endParaRPr>
            </a:p>
            <a:p>
              <a:pPr marL="285750" lvl="0" indent="-285750" latinLnBrk="1">
                <a:buFont typeface="Arial" panose="020B0604020202020204" pitchFamily="34" charset="0"/>
                <a:buChar char="•"/>
              </a:pPr>
              <a:endParaRPr lang="en-US" altLang="ko-KR" sz="1100" dirty="0" smtClean="0">
                <a:solidFill>
                  <a:schemeClr val="tx2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42" t="8695" r="5275" b="5954"/>
            <a:stretch/>
          </p:blipFill>
          <p:spPr>
            <a:xfrm>
              <a:off x="1735387" y="5596501"/>
              <a:ext cx="1273175" cy="914401"/>
            </a:xfrm>
            <a:prstGeom prst="rect">
              <a:avLst/>
            </a:prstGeom>
          </p:spPr>
        </p:pic>
      </p:grpSp>
      <p:pic>
        <p:nvPicPr>
          <p:cNvPr id="60" name="Picture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54848" y="1251835"/>
            <a:ext cx="3019789" cy="5354318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8543747" y="701613"/>
            <a:ext cx="34505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solidFill>
                  <a:schemeClr val="tx2"/>
                </a:solidFill>
                <a:latin typeface="+mj-lt"/>
              </a:rPr>
              <a:t>Application Diagram</a:t>
            </a:r>
            <a:endParaRPr lang="en-US" sz="2400" b="1" u="sng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4985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91136" y="868061"/>
            <a:ext cx="3263709" cy="5324701"/>
          </a:xfrm>
        </p:spPr>
        <p:txBody>
          <a:bodyPr>
            <a:noAutofit/>
          </a:bodyPr>
          <a:lstStyle/>
          <a:p>
            <a:pPr marL="228600" indent="-2286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altLang="en-US" sz="1100" dirty="0" smtClean="0">
                <a:solidFill>
                  <a:schemeClr val="tx2"/>
                </a:solidFill>
                <a:latin typeface="+mn-lt"/>
                <a:ea typeface="MS PGothic" panose="020B0600070205080204" pitchFamily="34" charset="-128"/>
              </a:rPr>
              <a:t>Independent Channels (4/6/7)</a:t>
            </a:r>
            <a:endParaRPr lang="en-US" altLang="en-US" sz="1100" dirty="0">
              <a:solidFill>
                <a:schemeClr val="tx2"/>
              </a:solidFill>
              <a:latin typeface="+mn-lt"/>
              <a:ea typeface="MS PGothic" panose="020B0600070205080204" pitchFamily="34" charset="-128"/>
            </a:endParaRPr>
          </a:p>
          <a:p>
            <a:pPr lvl="1" indent="-18288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External logic-level MOSFETs</a:t>
            </a:r>
          </a:p>
          <a:p>
            <a:pPr lvl="1" indent="-18288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Slew rate control via gate current drive</a:t>
            </a:r>
          </a:p>
          <a:p>
            <a:pPr lvl="1" indent="-18288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Assignable PWM control inputs</a:t>
            </a:r>
          </a:p>
          <a:p>
            <a:pPr lvl="1" indent="-18288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Low quiescent current sleep mode </a:t>
            </a:r>
            <a:endParaRPr lang="en-US" altLang="en-US" sz="10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marL="228600" indent="-22860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altLang="en-US" sz="1100" dirty="0">
                <a:solidFill>
                  <a:schemeClr val="tx2"/>
                </a:solidFill>
                <a:latin typeface="+mn-lt"/>
                <a:ea typeface="MS PGothic" panose="020B0600070205080204" pitchFamily="34" charset="-128"/>
              </a:rPr>
              <a:t>Regulated charge pump</a:t>
            </a:r>
          </a:p>
          <a:p>
            <a:pPr lvl="1" indent="-18288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High-side gate driver supply</a:t>
            </a:r>
          </a:p>
          <a:p>
            <a:pPr lvl="1" indent="-18288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Switched output (CPSW) for </a:t>
            </a:r>
            <a:r>
              <a:rPr lang="en-US" altLang="en-US" sz="1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reverse-battery</a:t>
            </a:r>
            <a:br>
              <a:rPr lang="en-US" altLang="en-US" sz="1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en-US" sz="1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protection </a:t>
            </a:r>
            <a:r>
              <a:rPr lang="en-US" altLang="en-US" sz="1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MOSFET and security </a:t>
            </a:r>
            <a:r>
              <a:rPr lang="en-US" altLang="en-US" sz="1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MOSFET</a:t>
            </a:r>
          </a:p>
          <a:p>
            <a:pPr indent="-18288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altLang="en-US" sz="1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Protection &amp; Diagnosis</a:t>
            </a:r>
            <a:endParaRPr lang="en-US" altLang="en-US" sz="10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lvl="1" indent="-18288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Independent </a:t>
            </a:r>
            <a:r>
              <a:rPr lang="en-US" altLang="en-US" sz="1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MOSFET overload protection</a:t>
            </a:r>
            <a:br>
              <a:rPr lang="en-US" altLang="en-US" sz="1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en-US" sz="1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via VDS sensing</a:t>
            </a:r>
            <a:endParaRPr lang="en-US" altLang="en-US" sz="10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lvl="1" indent="-18288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Global VS Supply Under/Over Voltage </a:t>
            </a:r>
          </a:p>
          <a:p>
            <a:pPr lvl="1" indent="-18288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Global Charge Pump Under/Over Voltage </a:t>
            </a:r>
            <a:endParaRPr lang="en-US" altLang="en-US" sz="10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indent="-18288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altLang="en-US" sz="1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System &amp; Driver Status Reporting</a:t>
            </a:r>
            <a:endParaRPr lang="en-US" altLang="en-US" sz="10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lvl="1" indent="-18288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Global Power Supply Fail (VS, </a:t>
            </a:r>
            <a:r>
              <a:rPr lang="en-US" altLang="en-US" sz="100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Vcc</a:t>
            </a:r>
            <a:r>
              <a:rPr lang="en-US" altLang="en-US" sz="1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altLang="en-US" sz="100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CPump</a:t>
            </a:r>
            <a:r>
              <a:rPr lang="en-US" altLang="en-US" sz="1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)</a:t>
            </a:r>
          </a:p>
          <a:p>
            <a:pPr lvl="1" indent="-18288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MOSFET overload </a:t>
            </a:r>
            <a:r>
              <a:rPr lang="en-US" altLang="en-US" sz="1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status</a:t>
            </a:r>
          </a:p>
          <a:p>
            <a:pPr lvl="1" indent="-18288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Output Status: HS On, LS On, </a:t>
            </a:r>
            <a:r>
              <a:rPr lang="en-US" altLang="en-US" sz="1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High-Z</a:t>
            </a:r>
          </a:p>
          <a:p>
            <a:pPr lvl="1" indent="-18288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Off-state load/</a:t>
            </a:r>
            <a:r>
              <a:rPr lang="en-US" altLang="en-US" sz="100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HBx</a:t>
            </a:r>
            <a:r>
              <a:rPr lang="en-US" altLang="en-US" sz="1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node </a:t>
            </a:r>
            <a:r>
              <a:rPr lang="en-US" altLang="en-US" sz="1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status</a:t>
            </a:r>
          </a:p>
          <a:p>
            <a:pPr indent="-18288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altLang="en-US" sz="1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16-bit SPI interface</a:t>
            </a:r>
          </a:p>
          <a:p>
            <a:pPr lvl="1" indent="-18288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Error detection</a:t>
            </a:r>
          </a:p>
          <a:p>
            <a:pPr lvl="1" indent="-18288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1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Daisy chain capable with protocol-compatible</a:t>
            </a:r>
            <a:br>
              <a:rPr lang="en-US" altLang="en-US" sz="1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r>
              <a:rPr lang="en-US" altLang="en-US" sz="1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8-bit &amp; 16-bit devices</a:t>
            </a:r>
            <a:endParaRPr lang="en-US" altLang="en-US" sz="10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indent="-18288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altLang="en-US" sz="1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Supports Functional </a:t>
            </a:r>
            <a:r>
              <a:rPr lang="en-US" altLang="en-US" sz="1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Safety Compliant </a:t>
            </a:r>
            <a:r>
              <a:rPr lang="en-US" altLang="en-US" sz="1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Designs</a:t>
            </a:r>
            <a:endParaRPr lang="en-US" altLang="en-US" sz="10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lvl="1" indent="-182880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en-US" sz="1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Fail </a:t>
            </a:r>
            <a:r>
              <a:rPr lang="fr-FR" altLang="en-US" sz="1000" dirty="0" err="1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safe</a:t>
            </a:r>
            <a:r>
              <a:rPr lang="fr-FR" altLang="en-US" sz="1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fr-FR" altLang="en-US" sz="1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mode via SPI/</a:t>
            </a:r>
            <a:r>
              <a:rPr lang="fr-FR" altLang="en-US" sz="1000" dirty="0" err="1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external</a:t>
            </a:r>
            <a:r>
              <a:rPr lang="fr-FR" altLang="en-US" sz="10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 input</a:t>
            </a:r>
            <a:endParaRPr lang="en-US" altLang="en-US" sz="10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 indent="-18288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v"/>
            </a:pPr>
            <a:r>
              <a:rPr lang="en-US" altLang="en-US" sz="10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QFN Package</a:t>
            </a:r>
            <a:endParaRPr lang="en-US" altLang="en-US" sz="1000" dirty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20000"/>
              </a:spcBef>
            </a:pPr>
            <a:endParaRPr lang="en-US" altLang="en-US" sz="1000" dirty="0" smtClean="0"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Product Portfolio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17BF4-7FEE-47FE-B8C8-B630641A9395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78178" y="587398"/>
            <a:ext cx="3136392" cy="307777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>
              <a:defRPr sz="1400" b="1">
                <a:solidFill>
                  <a:srgbClr val="FFFFFF"/>
                </a:solidFill>
                <a:ea typeface="MS PGothic" pitchFamily="34" charset="-128"/>
                <a:cs typeface="Adobe 명조 Std Acro M"/>
              </a:defRPr>
            </a:lvl1pPr>
            <a:lvl2pPr marL="742950" indent="-285750">
              <a:defRPr>
                <a:solidFill>
                  <a:schemeClr val="lt1"/>
                </a:solidFill>
                <a:ea typeface="Adobe 명조 Std Acro M"/>
                <a:cs typeface="Adobe 명조 Std Acro M"/>
              </a:defRPr>
            </a:lvl2pPr>
            <a:lvl3pPr marL="1143000" indent="-228600">
              <a:defRPr>
                <a:solidFill>
                  <a:schemeClr val="lt1"/>
                </a:solidFill>
                <a:ea typeface="Adobe 명조 Std Acro M"/>
                <a:cs typeface="Adobe 명조 Std Acro M"/>
              </a:defRPr>
            </a:lvl3pPr>
            <a:lvl4pPr marL="1600200" indent="-228600">
              <a:defRPr>
                <a:solidFill>
                  <a:schemeClr val="lt1"/>
                </a:solidFill>
                <a:ea typeface="Adobe 명조 Std Acro M"/>
                <a:cs typeface="Adobe 명조 Std Acro M"/>
              </a:defRPr>
            </a:lvl4pPr>
            <a:lvl5pPr marL="2057400" indent="-228600">
              <a:defRPr>
                <a:solidFill>
                  <a:schemeClr val="lt1"/>
                </a:solidFill>
                <a:ea typeface="Adobe 명조 Std Acro M"/>
                <a:cs typeface="Adobe 명조 Std Acro M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ea typeface="Adobe 명조 Std Acro M"/>
                <a:cs typeface="Adobe 명조 Std Acro M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ea typeface="Adobe 명조 Std Acro M"/>
                <a:cs typeface="Adobe 명조 Std Acro M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ea typeface="Adobe 명조 Std Acro M"/>
                <a:cs typeface="Adobe 명조 Std Acro M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ea typeface="Adobe 명조 Std Acro M"/>
                <a:cs typeface="Adobe 명조 Std Acro M"/>
              </a:defRPr>
            </a:lvl9pPr>
          </a:lstStyle>
          <a:p>
            <a:r>
              <a:rPr lang="en-US" dirty="0" smtClean="0">
                <a:solidFill>
                  <a:schemeClr val="tx2"/>
                </a:solidFill>
                <a:latin typeface="+mj-lt"/>
              </a:rPr>
              <a:t>Family Feature Details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700248" y="587398"/>
            <a:ext cx="7626096" cy="307777"/>
          </a:xfrm>
          <a:prstGeom prst="rect">
            <a:avLst/>
          </a:prstGeom>
          <a:noFill/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>
              <a:defRPr sz="1400" b="1">
                <a:solidFill>
                  <a:srgbClr val="FFFFFF"/>
                </a:solidFill>
                <a:ea typeface="MS PGothic" pitchFamily="34" charset="-128"/>
                <a:cs typeface="Adobe 명조 Std Acro M"/>
              </a:defRPr>
            </a:lvl1pPr>
            <a:lvl2pPr marL="742950" indent="-285750">
              <a:defRPr>
                <a:solidFill>
                  <a:schemeClr val="lt1"/>
                </a:solidFill>
                <a:ea typeface="Adobe 명조 Std Acro M"/>
                <a:cs typeface="Adobe 명조 Std Acro M"/>
              </a:defRPr>
            </a:lvl2pPr>
            <a:lvl3pPr marL="1143000" indent="-228600">
              <a:defRPr>
                <a:solidFill>
                  <a:schemeClr val="lt1"/>
                </a:solidFill>
                <a:ea typeface="Adobe 명조 Std Acro M"/>
                <a:cs typeface="Adobe 명조 Std Acro M"/>
              </a:defRPr>
            </a:lvl3pPr>
            <a:lvl4pPr marL="1600200" indent="-228600">
              <a:defRPr>
                <a:solidFill>
                  <a:schemeClr val="lt1"/>
                </a:solidFill>
                <a:ea typeface="Adobe 명조 Std Acro M"/>
                <a:cs typeface="Adobe 명조 Std Acro M"/>
              </a:defRPr>
            </a:lvl4pPr>
            <a:lvl5pPr marL="2057400" indent="-228600">
              <a:defRPr>
                <a:solidFill>
                  <a:schemeClr val="lt1"/>
                </a:solidFill>
                <a:ea typeface="Adobe 명조 Std Acro M"/>
                <a:cs typeface="Adobe 명조 Std Acro M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ea typeface="Adobe 명조 Std Acro M"/>
                <a:cs typeface="Adobe 명조 Std Acro M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ea typeface="Adobe 명조 Std Acro M"/>
                <a:cs typeface="Adobe 명조 Std Acro M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ea typeface="Adobe 명조 Std Acro M"/>
                <a:cs typeface="Adobe 명조 Std Acro M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ea typeface="Adobe 명조 Std Acro M"/>
                <a:cs typeface="Adobe 명조 Std Acro M"/>
              </a:defRPr>
            </a:lvl9pPr>
          </a:lstStyle>
          <a:p>
            <a:r>
              <a:rPr lang="en-US" dirty="0">
                <a:solidFill>
                  <a:schemeClr val="tx2"/>
                </a:solidFill>
                <a:latin typeface="+mj-lt"/>
              </a:rPr>
              <a:t>Targeted to Seat Motor </a:t>
            </a:r>
            <a:r>
              <a:rPr lang="en-US" dirty="0" smtClean="0">
                <a:solidFill>
                  <a:schemeClr val="tx2"/>
                </a:solidFill>
                <a:latin typeface="+mj-lt"/>
              </a:rPr>
              <a:t>Control Applications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3735836" y="957930"/>
            <a:ext cx="7624388" cy="5461175"/>
            <a:chOff x="3735836" y="895175"/>
            <a:chExt cx="7624388" cy="5461175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35836" y="895175"/>
              <a:ext cx="7624388" cy="4656615"/>
            </a:xfrm>
            <a:prstGeom prst="rect">
              <a:avLst/>
            </a:prstGeom>
          </p:spPr>
        </p:pic>
        <p:grpSp>
          <p:nvGrpSpPr>
            <p:cNvPr id="43" name="Group 42"/>
            <p:cNvGrpSpPr/>
            <p:nvPr/>
          </p:nvGrpSpPr>
          <p:grpSpPr>
            <a:xfrm>
              <a:off x="3941547" y="4317806"/>
              <a:ext cx="2172286" cy="861774"/>
              <a:chOff x="3735807" y="4614039"/>
              <a:chExt cx="2172286" cy="861774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3735807" y="4614039"/>
                <a:ext cx="1752600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2C598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NCV7544</a:t>
                </a:r>
                <a:endParaRPr lang="en-US" sz="1200" dirty="0">
                  <a:solidFill>
                    <a:srgbClr val="2C598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1200" dirty="0" smtClean="0">
                    <a:solidFill>
                      <a:srgbClr val="2C598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4x Outputs</a:t>
                </a:r>
              </a:p>
              <a:p>
                <a:pPr algn="ctr"/>
                <a:r>
                  <a:rPr lang="en-US" sz="1200" dirty="0" smtClean="0">
                    <a:solidFill>
                      <a:srgbClr val="2C598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 PWM Inputs</a:t>
                </a:r>
              </a:p>
              <a:p>
                <a:pPr algn="ctr"/>
                <a:r>
                  <a:rPr lang="en-US" sz="1200" dirty="0" smtClean="0">
                    <a:solidFill>
                      <a:srgbClr val="2C598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QFN-32  </a:t>
                </a:r>
                <a:r>
                  <a:rPr lang="en-US" sz="1200" dirty="0">
                    <a:solidFill>
                      <a:srgbClr val="2C598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sz="1200" dirty="0" smtClean="0">
                    <a:solidFill>
                      <a:srgbClr val="2C598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dirty="0">
                    <a:solidFill>
                      <a:srgbClr val="2C598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1200" dirty="0" smtClean="0">
                    <a:solidFill>
                      <a:srgbClr val="2C598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5 </a:t>
                </a:r>
                <a:r>
                  <a:rPr lang="en-US" sz="1200" dirty="0">
                    <a:solidFill>
                      <a:srgbClr val="2C598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mm</a:t>
                </a:r>
              </a:p>
            </p:txBody>
          </p:sp>
          <p:pic>
            <p:nvPicPr>
              <p:cNvPr id="36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43043" y="4679265"/>
                <a:ext cx="665050" cy="485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4" name="Group 43"/>
            <p:cNvGrpSpPr/>
            <p:nvPr/>
          </p:nvGrpSpPr>
          <p:grpSpPr>
            <a:xfrm>
              <a:off x="6461858" y="4939120"/>
              <a:ext cx="2172286" cy="830997"/>
              <a:chOff x="3735807" y="4614039"/>
              <a:chExt cx="2172286" cy="830997"/>
            </a:xfrm>
          </p:grpSpPr>
          <p:sp>
            <p:nvSpPr>
              <p:cNvPr id="45" name="Rectangle 44"/>
              <p:cNvSpPr/>
              <p:nvPr/>
            </p:nvSpPr>
            <p:spPr>
              <a:xfrm>
                <a:off x="3735807" y="4614039"/>
                <a:ext cx="175260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2C598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NCV7546</a:t>
                </a:r>
                <a:endParaRPr lang="en-US" sz="1200" dirty="0">
                  <a:solidFill>
                    <a:srgbClr val="2C598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1200" dirty="0">
                    <a:solidFill>
                      <a:srgbClr val="2C598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6x Outputs</a:t>
                </a:r>
              </a:p>
              <a:p>
                <a:pPr algn="ctr"/>
                <a:r>
                  <a:rPr lang="en-US" sz="1200" dirty="0">
                    <a:solidFill>
                      <a:srgbClr val="2C598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 PWM Inputs</a:t>
                </a:r>
              </a:p>
              <a:p>
                <a:pPr algn="ctr"/>
                <a:r>
                  <a:rPr lang="en-US" sz="1200" dirty="0">
                    <a:solidFill>
                      <a:srgbClr val="2C598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QFN-40  6 x 6 </a:t>
                </a:r>
                <a:r>
                  <a:rPr lang="en-US" sz="1200" dirty="0" smtClean="0">
                    <a:solidFill>
                      <a:srgbClr val="2C598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mm</a:t>
                </a:r>
              </a:p>
            </p:txBody>
          </p:sp>
          <p:pic>
            <p:nvPicPr>
              <p:cNvPr id="46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43043" y="4679265"/>
                <a:ext cx="665050" cy="485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7" name="Group 46"/>
            <p:cNvGrpSpPr/>
            <p:nvPr/>
          </p:nvGrpSpPr>
          <p:grpSpPr>
            <a:xfrm>
              <a:off x="8985387" y="5494576"/>
              <a:ext cx="2172286" cy="861774"/>
              <a:chOff x="3735807" y="4614039"/>
              <a:chExt cx="2172286" cy="861774"/>
            </a:xfrm>
          </p:grpSpPr>
          <p:sp>
            <p:nvSpPr>
              <p:cNvPr id="48" name="Rectangle 47"/>
              <p:cNvSpPr/>
              <p:nvPr/>
            </p:nvSpPr>
            <p:spPr>
              <a:xfrm>
                <a:off x="3735807" y="4614039"/>
                <a:ext cx="1752600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rgbClr val="2C598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NCV7547</a:t>
                </a:r>
                <a:endParaRPr lang="en-US" sz="1200" dirty="0">
                  <a:solidFill>
                    <a:srgbClr val="2C598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US" sz="1200" dirty="0">
                    <a:solidFill>
                      <a:srgbClr val="2C598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7x Outputs</a:t>
                </a:r>
              </a:p>
              <a:p>
                <a:pPr algn="ctr"/>
                <a:r>
                  <a:rPr lang="en-US" sz="1200" dirty="0">
                    <a:solidFill>
                      <a:srgbClr val="2C598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 PWM Inputs</a:t>
                </a:r>
              </a:p>
              <a:p>
                <a:pPr algn="ctr"/>
                <a:r>
                  <a:rPr lang="en-US" sz="1200" dirty="0">
                    <a:solidFill>
                      <a:srgbClr val="2C598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QFN-48  7 x 7 mm</a:t>
                </a:r>
              </a:p>
            </p:txBody>
          </p:sp>
          <p:pic>
            <p:nvPicPr>
              <p:cNvPr id="49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3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43043" y="4679265"/>
                <a:ext cx="665050" cy="485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90989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Rounded Rectangle 258"/>
          <p:cNvSpPr/>
          <p:nvPr/>
        </p:nvSpPr>
        <p:spPr>
          <a:xfrm>
            <a:off x="7018180" y="1029820"/>
            <a:ext cx="2194560" cy="1371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2"/>
                </a:solidFill>
              </a:rPr>
              <a:t>Eval</a:t>
            </a:r>
            <a:r>
              <a:rPr lang="en-US" sz="2000" b="1" dirty="0" smtClean="0">
                <a:solidFill>
                  <a:schemeClr val="tx2"/>
                </a:solidFill>
              </a:rPr>
              <a:t> Board</a:t>
            </a:r>
            <a:endParaRPr lang="en-US" sz="2000" b="1" dirty="0">
              <a:solidFill>
                <a:schemeClr val="tx2"/>
              </a:solidFill>
            </a:endParaRPr>
          </a:p>
          <a:p>
            <a:pPr algn="ctr"/>
            <a:r>
              <a:rPr lang="en-US" sz="1400" b="1" dirty="0">
                <a:solidFill>
                  <a:schemeClr val="tx2"/>
                </a:solidFill>
              </a:rPr>
              <a:t>(NCV7544</a:t>
            </a:r>
            <a:r>
              <a:rPr lang="en-US" sz="1400" b="1" dirty="0" smtClean="0">
                <a:solidFill>
                  <a:schemeClr val="tx2"/>
                </a:solidFill>
              </a:rPr>
              <a:t>)</a:t>
            </a:r>
          </a:p>
          <a:p>
            <a:pPr algn="ctr">
              <a:tabLst>
                <a:tab pos="568325" algn="l"/>
              </a:tabLst>
            </a:pPr>
            <a:r>
              <a:rPr lang="en-US" sz="2000" dirty="0">
                <a:solidFill>
                  <a:schemeClr val="tx2"/>
                </a:solidFill>
              </a:rPr>
              <a:t>Click </a:t>
            </a:r>
            <a:r>
              <a:rPr lang="en-US" sz="2000" dirty="0">
                <a:solidFill>
                  <a:schemeClr val="tx2"/>
                </a:solidFill>
                <a:hlinkClick r:id="rId2"/>
              </a:rPr>
              <a:t>Here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02537" y="951994"/>
            <a:ext cx="329184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1" dirty="0" smtClean="0">
                <a:solidFill>
                  <a:schemeClr val="tx2"/>
                </a:solidFill>
              </a:rPr>
              <a:t>NCV7544MWTXG</a:t>
            </a:r>
            <a:r>
              <a:rPr lang="en-US" sz="1200" dirty="0" smtClean="0">
                <a:solidFill>
                  <a:schemeClr val="tx2"/>
                </a:solidFill>
              </a:rPr>
              <a:t>: $1.1682</a:t>
            </a:r>
            <a:endParaRPr lang="en-US" sz="1200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MPQ: </a:t>
            </a:r>
            <a:r>
              <a:rPr lang="en-US" sz="1200" dirty="0" smtClean="0">
                <a:solidFill>
                  <a:schemeClr val="tx2"/>
                </a:solidFill>
              </a:rPr>
              <a:t>5000 / Tape &amp; Reel</a:t>
            </a:r>
            <a:endParaRPr lang="en-US" sz="1200" dirty="0">
              <a:solidFill>
                <a:schemeClr val="tx2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tx2"/>
                </a:solidFill>
              </a:rPr>
              <a:t>Package: </a:t>
            </a:r>
            <a:r>
              <a:rPr lang="de-DE" sz="1200" dirty="0">
                <a:solidFill>
                  <a:schemeClr val="tx2"/>
                </a:solidFill>
              </a:rPr>
              <a:t>QFN-32  5 x 5 </a:t>
            </a:r>
            <a:r>
              <a:rPr lang="de-DE" sz="1200" dirty="0" smtClean="0">
                <a:solidFill>
                  <a:schemeClr val="tx2"/>
                </a:solidFill>
              </a:rPr>
              <a:t>mm</a:t>
            </a:r>
            <a:endParaRPr lang="en-US" sz="1200" dirty="0">
              <a:solidFill>
                <a:schemeClr val="tx2"/>
              </a:solidFill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200" b="1" smtClean="0">
                <a:solidFill>
                  <a:schemeClr val="tx2"/>
                </a:solidFill>
              </a:rPr>
              <a:t>NCV7547MWTXG</a:t>
            </a:r>
            <a:r>
              <a:rPr lang="en-US" sz="1200" dirty="0">
                <a:solidFill>
                  <a:schemeClr val="tx2"/>
                </a:solidFill>
              </a:rPr>
              <a:t>: </a:t>
            </a:r>
            <a:r>
              <a:rPr lang="en-US" sz="1200" dirty="0" smtClean="0">
                <a:solidFill>
                  <a:schemeClr val="tx2"/>
                </a:solidFill>
              </a:rPr>
              <a:t>$1.9510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MPQ: 2500 / Tape &amp; Reel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/>
                </a:solidFill>
              </a:rPr>
              <a:t>Package</a:t>
            </a:r>
            <a:r>
              <a:rPr lang="en-US" sz="1200" dirty="0">
                <a:solidFill>
                  <a:schemeClr val="tx2"/>
                </a:solidFill>
              </a:rPr>
              <a:t>: </a:t>
            </a:r>
            <a:r>
              <a:rPr lang="de-DE" sz="1200" dirty="0">
                <a:solidFill>
                  <a:schemeClr val="tx2"/>
                </a:solidFill>
              </a:rPr>
              <a:t>QFN-48  7 x 7 mm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796551" y="463138"/>
            <a:ext cx="3291840" cy="437753"/>
          </a:xfrm>
          <a:prstGeom prst="rect">
            <a:avLst/>
          </a:prstGeom>
          <a:noFill/>
          <a:ln>
            <a:noFill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eaLnBrk="1" hangingPunct="1">
              <a:defRPr sz="1400" b="1">
                <a:solidFill>
                  <a:srgbClr val="FFFFFF"/>
                </a:solidFill>
                <a:ea typeface="MS PGothic" pitchFamily="34" charset="-128"/>
                <a:cs typeface="Adobe 명조 Std Acro M"/>
              </a:defRPr>
            </a:lvl1pPr>
            <a:lvl2pPr marL="742950" indent="-285750">
              <a:defRPr>
                <a:ea typeface="Adobe 명조 Std Acro M"/>
                <a:cs typeface="Adobe 명조 Std Acro M"/>
              </a:defRPr>
            </a:lvl2pPr>
            <a:lvl3pPr marL="1143000" indent="-228600">
              <a:defRPr>
                <a:ea typeface="Adobe 명조 Std Acro M"/>
                <a:cs typeface="Adobe 명조 Std Acro M"/>
              </a:defRPr>
            </a:lvl3pPr>
            <a:lvl4pPr marL="1600200" indent="-228600">
              <a:defRPr>
                <a:ea typeface="Adobe 명조 Std Acro M"/>
                <a:cs typeface="Adobe 명조 Std Acro M"/>
              </a:defRPr>
            </a:lvl4pPr>
            <a:lvl5pPr marL="2057400" indent="-228600">
              <a:defRPr>
                <a:ea typeface="Adobe 명조 Std Acro M"/>
                <a:cs typeface="Adobe 명조 Std Acro M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dobe 명조 Std Acro M"/>
                <a:cs typeface="Adobe 명조 Std Acro M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dobe 명조 Std Acro M"/>
                <a:cs typeface="Adobe 명조 Std Acro M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dobe 명조 Std Acro M"/>
                <a:cs typeface="Adobe 명조 Std Acro M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dobe 명조 Std Acro M"/>
                <a:cs typeface="Adobe 명조 Std Acro M"/>
              </a:defRPr>
            </a:lvl9pPr>
          </a:lstStyle>
          <a:p>
            <a:pPr algn="ctr"/>
            <a:r>
              <a:rPr lang="en-US" altLang="en-US" sz="2000" dirty="0" smtClean="0">
                <a:solidFill>
                  <a:schemeClr val="tx2"/>
                </a:solidFill>
                <a:latin typeface="+mj-lt"/>
              </a:rPr>
              <a:t>Pricing</a:t>
            </a:r>
            <a:endParaRPr lang="en-US" altLang="en-US" sz="20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56" name="Rounded Rectangle 255"/>
          <p:cNvSpPr/>
          <p:nvPr/>
        </p:nvSpPr>
        <p:spPr>
          <a:xfrm>
            <a:off x="4461679" y="1060882"/>
            <a:ext cx="2194560" cy="1371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Product Page</a:t>
            </a:r>
            <a:endParaRPr lang="en-US" sz="2000" b="1" dirty="0">
              <a:solidFill>
                <a:schemeClr val="tx2"/>
              </a:solidFill>
            </a:endParaRPr>
          </a:p>
          <a:p>
            <a:pPr algn="ctr"/>
            <a:r>
              <a:rPr lang="en-US" sz="1400" b="1" dirty="0">
                <a:solidFill>
                  <a:schemeClr val="tx2"/>
                </a:solidFill>
              </a:rPr>
              <a:t>(</a:t>
            </a:r>
            <a:r>
              <a:rPr lang="en-US" sz="1400" b="1" dirty="0" smtClean="0">
                <a:solidFill>
                  <a:schemeClr val="tx2"/>
                </a:solidFill>
              </a:rPr>
              <a:t>NCV7544MWTXG</a:t>
            </a:r>
            <a:r>
              <a:rPr lang="en-US" sz="1400" b="1" dirty="0">
                <a:solidFill>
                  <a:schemeClr val="tx2"/>
                </a:solidFill>
              </a:rPr>
              <a:t>)</a:t>
            </a:r>
          </a:p>
          <a:p>
            <a:pPr algn="ctr">
              <a:tabLst>
                <a:tab pos="568325" algn="l"/>
              </a:tabLst>
            </a:pPr>
            <a:r>
              <a:rPr lang="en-US" sz="2000" dirty="0">
                <a:solidFill>
                  <a:schemeClr val="tx2"/>
                </a:solidFill>
              </a:rPr>
              <a:t>Click </a:t>
            </a:r>
            <a:r>
              <a:rPr lang="en-US" sz="2000" dirty="0">
                <a:solidFill>
                  <a:schemeClr val="tx2"/>
                </a:solidFill>
                <a:hlinkClick r:id="rId3"/>
              </a:rPr>
              <a:t>Here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58" name="Rounded Rectangle 257"/>
          <p:cNvSpPr/>
          <p:nvPr/>
        </p:nvSpPr>
        <p:spPr>
          <a:xfrm>
            <a:off x="4458998" y="2860209"/>
            <a:ext cx="2194560" cy="1371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/>
                </a:solidFill>
              </a:rPr>
              <a:t>Product Page</a:t>
            </a:r>
            <a:endParaRPr lang="en-US" sz="2000" b="1" dirty="0">
              <a:solidFill>
                <a:schemeClr val="tx2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2"/>
                </a:solidFill>
              </a:rPr>
              <a:t>(</a:t>
            </a:r>
            <a:r>
              <a:rPr lang="en-US" sz="1400" b="1" dirty="0">
                <a:solidFill>
                  <a:schemeClr val="tx2"/>
                </a:solidFill>
              </a:rPr>
              <a:t>NCV7547MWTXG</a:t>
            </a:r>
            <a:r>
              <a:rPr lang="en-US" sz="1400" b="1" dirty="0" smtClean="0">
                <a:solidFill>
                  <a:schemeClr val="tx2"/>
                </a:solidFill>
              </a:rPr>
              <a:t>)</a:t>
            </a:r>
            <a:endParaRPr lang="en-US" sz="2000" b="1" dirty="0">
              <a:solidFill>
                <a:schemeClr val="tx2"/>
              </a:solidFill>
            </a:endParaRPr>
          </a:p>
          <a:p>
            <a:pPr algn="ctr">
              <a:tabLst>
                <a:tab pos="568325" algn="l"/>
              </a:tabLst>
            </a:pPr>
            <a:r>
              <a:rPr lang="en-US" sz="2000" dirty="0">
                <a:solidFill>
                  <a:schemeClr val="tx2"/>
                </a:solidFill>
              </a:rPr>
              <a:t>Click </a:t>
            </a:r>
            <a:r>
              <a:rPr lang="en-US" sz="2000" dirty="0">
                <a:solidFill>
                  <a:schemeClr val="tx2"/>
                </a:solidFill>
                <a:hlinkClick r:id="rId4"/>
              </a:rPr>
              <a:t>Here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4461582" y="463138"/>
            <a:ext cx="6583680" cy="437753"/>
          </a:xfrm>
          <a:prstGeom prst="rect">
            <a:avLst/>
          </a:prstGeom>
          <a:noFill/>
          <a:ln>
            <a:noFill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eaLnBrk="1" hangingPunct="1">
              <a:defRPr sz="1400" b="1">
                <a:solidFill>
                  <a:srgbClr val="FFFFFF"/>
                </a:solidFill>
                <a:ea typeface="MS PGothic" pitchFamily="34" charset="-128"/>
                <a:cs typeface="Adobe 명조 Std Acro M"/>
              </a:defRPr>
            </a:lvl1pPr>
            <a:lvl2pPr marL="742950" indent="-285750">
              <a:defRPr>
                <a:ea typeface="Adobe 명조 Std Acro M"/>
                <a:cs typeface="Adobe 명조 Std Acro M"/>
              </a:defRPr>
            </a:lvl2pPr>
            <a:lvl3pPr marL="1143000" indent="-228600">
              <a:defRPr>
                <a:ea typeface="Adobe 명조 Std Acro M"/>
                <a:cs typeface="Adobe 명조 Std Acro M"/>
              </a:defRPr>
            </a:lvl3pPr>
            <a:lvl4pPr marL="1600200" indent="-228600">
              <a:defRPr>
                <a:ea typeface="Adobe 명조 Std Acro M"/>
                <a:cs typeface="Adobe 명조 Std Acro M"/>
              </a:defRPr>
            </a:lvl4pPr>
            <a:lvl5pPr marL="2057400" indent="-228600">
              <a:defRPr>
                <a:ea typeface="Adobe 명조 Std Acro M"/>
                <a:cs typeface="Adobe 명조 Std Acro M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dobe 명조 Std Acro M"/>
                <a:cs typeface="Adobe 명조 Std Acro M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dobe 명조 Std Acro M"/>
                <a:cs typeface="Adobe 명조 Std Acro M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dobe 명조 Std Acro M"/>
                <a:cs typeface="Adobe 명조 Std Acro M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dobe 명조 Std Acro M"/>
                <a:cs typeface="Adobe 명조 Std Acro M"/>
              </a:defRPr>
            </a:lvl9pPr>
          </a:lstStyle>
          <a:p>
            <a:pPr algn="ctr"/>
            <a:r>
              <a:rPr lang="en-US" altLang="en-US" sz="2000" dirty="0" smtClean="0">
                <a:solidFill>
                  <a:schemeClr val="tx2"/>
                </a:solidFill>
                <a:latin typeface="+mj-lt"/>
              </a:rPr>
              <a:t>Collateral</a:t>
            </a:r>
            <a:endParaRPr lang="en-US" altLang="en-US" sz="20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1939" y="1189625"/>
            <a:ext cx="1523323" cy="1290135"/>
          </a:xfrm>
          <a:prstGeom prst="rect">
            <a:avLst/>
          </a:prstGeom>
        </p:spPr>
      </p:pic>
      <p:pic>
        <p:nvPicPr>
          <p:cNvPr id="31" name="Picture 30" descr="A:\DOCU\PCBs\03_EVB\NCV7547\EVB_V1\pictures\IMG_9456e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469" y="4064500"/>
            <a:ext cx="2255372" cy="166448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971986" y="3293921"/>
            <a:ext cx="2926080" cy="297656"/>
          </a:xfrm>
          <a:prstGeom prst="rect">
            <a:avLst/>
          </a:prstGeom>
          <a:noFill/>
          <a:ln>
            <a:noFill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defPPr>
              <a:defRPr lang="en-US"/>
            </a:defPPr>
            <a:lvl1pPr eaLnBrk="1" hangingPunct="1">
              <a:defRPr sz="1400" b="1">
                <a:solidFill>
                  <a:srgbClr val="FFFFFF"/>
                </a:solidFill>
                <a:ea typeface="MS PGothic" pitchFamily="34" charset="-128"/>
                <a:cs typeface="Adobe 명조 Std Acro M"/>
              </a:defRPr>
            </a:lvl1pPr>
            <a:lvl2pPr marL="742950" indent="-285750">
              <a:defRPr>
                <a:ea typeface="Adobe 명조 Std Acro M"/>
                <a:cs typeface="Adobe 명조 Std Acro M"/>
              </a:defRPr>
            </a:lvl2pPr>
            <a:lvl3pPr marL="1143000" indent="-228600">
              <a:defRPr>
                <a:ea typeface="Adobe 명조 Std Acro M"/>
                <a:cs typeface="Adobe 명조 Std Acro M"/>
              </a:defRPr>
            </a:lvl3pPr>
            <a:lvl4pPr marL="1600200" indent="-228600">
              <a:defRPr>
                <a:ea typeface="Adobe 명조 Std Acro M"/>
                <a:cs typeface="Adobe 명조 Std Acro M"/>
              </a:defRPr>
            </a:lvl4pPr>
            <a:lvl5pPr marL="2057400" indent="-228600">
              <a:defRPr>
                <a:ea typeface="Adobe 명조 Std Acro M"/>
                <a:cs typeface="Adobe 명조 Std Acro M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dobe 명조 Std Acro M"/>
                <a:cs typeface="Adobe 명조 Std Acro M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dobe 명조 Std Acro M"/>
                <a:cs typeface="Adobe 명조 Std Acro M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dobe 명조 Std Acro M"/>
                <a:cs typeface="Adobe 명조 Std Acro M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ea typeface="Adobe 명조 Std Acro M"/>
                <a:cs typeface="Adobe 명조 Std Acro M"/>
              </a:defRPr>
            </a:lvl9pPr>
          </a:lstStyle>
          <a:p>
            <a:pPr algn="ctr"/>
            <a:r>
              <a:rPr lang="en-US" altLang="en-US" dirty="0" smtClean="0">
                <a:solidFill>
                  <a:schemeClr val="tx2"/>
                </a:solidFill>
                <a:latin typeface="+mj-lt"/>
              </a:rPr>
              <a:t>EVB Control GUI  </a:t>
            </a:r>
            <a:endParaRPr lang="en-US" altLang="en-US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982674" y="3750208"/>
            <a:ext cx="2915392" cy="2239502"/>
            <a:chOff x="743801" y="4201629"/>
            <a:chExt cx="2915392" cy="2239502"/>
          </a:xfrm>
        </p:grpSpPr>
        <p:grpSp>
          <p:nvGrpSpPr>
            <p:cNvPr id="26" name="Group 25"/>
            <p:cNvGrpSpPr/>
            <p:nvPr/>
          </p:nvGrpSpPr>
          <p:grpSpPr>
            <a:xfrm>
              <a:off x="2923699" y="4409340"/>
              <a:ext cx="313730" cy="320040"/>
              <a:chOff x="2923699" y="4409340"/>
              <a:chExt cx="313730" cy="32004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2923699" y="4409340"/>
                <a:ext cx="313730" cy="32004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6" name="Picture 6" descr="C:\Users\ffxb6j\AppData\Local\Microsoft\Windows\Temporary Internet Files\Content.IE5\FVYPRJ0J\Ec-hasslau.de_button-gut[1]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saturation sat="49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8504" y="4424898"/>
                <a:ext cx="288925" cy="2889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/>
            </p:spPr>
          </p:pic>
        </p:grp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3801" y="4201629"/>
              <a:ext cx="1769636" cy="143892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437801" y="4937091"/>
              <a:ext cx="2221392" cy="1504040"/>
            </a:xfrm>
            <a:prstGeom prst="rect">
              <a:avLst/>
            </a:prstGeom>
          </p:spPr>
        </p:pic>
      </p:grp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29FB5-158C-4D11-8E71-7A3F4D3BB437}" type="datetime1">
              <a:rPr lang="en-US" smtClean="0"/>
              <a:t>8/9/2021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53B473-0271-47CF-900A-D77E281FB59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43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blic Information">
  <a:themeElements>
    <a:clrScheme name="ON Semiconductor">
      <a:dk1>
        <a:srgbClr val="133455"/>
      </a:dk1>
      <a:lt1>
        <a:srgbClr val="FFFFFF"/>
      </a:lt1>
      <a:dk2>
        <a:srgbClr val="2C5985"/>
      </a:dk2>
      <a:lt2>
        <a:srgbClr val="F2F2F2"/>
      </a:lt2>
      <a:accent1>
        <a:srgbClr val="2C5985"/>
      </a:accent1>
      <a:accent2>
        <a:srgbClr val="5B8FCB"/>
      </a:accent2>
      <a:accent3>
        <a:srgbClr val="FFC000"/>
      </a:accent3>
      <a:accent4>
        <a:srgbClr val="428FE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nal Use Only">
  <a:themeElements>
    <a:clrScheme name="ON Semiconductor">
      <a:dk1>
        <a:srgbClr val="133455"/>
      </a:dk1>
      <a:lt1>
        <a:srgbClr val="FFFFFF"/>
      </a:lt1>
      <a:dk2>
        <a:srgbClr val="2C5985"/>
      </a:dk2>
      <a:lt2>
        <a:srgbClr val="F2F2F2"/>
      </a:lt2>
      <a:accent1>
        <a:srgbClr val="2C5985"/>
      </a:accent1>
      <a:accent2>
        <a:srgbClr val="5B8FCB"/>
      </a:accent2>
      <a:accent3>
        <a:srgbClr val="FFC000"/>
      </a:accent3>
      <a:accent4>
        <a:srgbClr val="428FE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fidential">
  <a:themeElements>
    <a:clrScheme name="ON Semiconductor">
      <a:dk1>
        <a:srgbClr val="133455"/>
      </a:dk1>
      <a:lt1>
        <a:srgbClr val="FFFFFF"/>
      </a:lt1>
      <a:dk2>
        <a:srgbClr val="2C5985"/>
      </a:dk2>
      <a:lt2>
        <a:srgbClr val="F2F2F2"/>
      </a:lt2>
      <a:accent1>
        <a:srgbClr val="2C5985"/>
      </a:accent1>
      <a:accent2>
        <a:srgbClr val="5B8FCB"/>
      </a:accent2>
      <a:accent3>
        <a:srgbClr val="FFC000"/>
      </a:accent3>
      <a:accent4>
        <a:srgbClr val="428FE0"/>
      </a:accent4>
      <a:accent5>
        <a:srgbClr val="54B948"/>
      </a:accent5>
      <a:accent6>
        <a:srgbClr val="14477D"/>
      </a:accent6>
      <a:hlink>
        <a:srgbClr val="54B948"/>
      </a:hlink>
      <a:folHlink>
        <a:srgbClr val="5B8FCB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Public Information">
  <a:themeElements>
    <a:clrScheme name="onsemi colors">
      <a:dk1>
        <a:srgbClr val="000000"/>
      </a:dk1>
      <a:lt1>
        <a:srgbClr val="FFFFFF"/>
      </a:lt1>
      <a:dk2>
        <a:srgbClr val="3A4D54"/>
      </a:dk2>
      <a:lt2>
        <a:srgbClr val="B6BABF"/>
      </a:lt2>
      <a:accent1>
        <a:srgbClr val="E97D2E"/>
      </a:accent1>
      <a:accent2>
        <a:srgbClr val="6F8090"/>
      </a:accent2>
      <a:accent3>
        <a:srgbClr val="B6BABF"/>
      </a:accent3>
      <a:accent4>
        <a:srgbClr val="3A4D54"/>
      </a:accent4>
      <a:accent5>
        <a:srgbClr val="FFFFFF"/>
      </a:accent5>
      <a:accent6>
        <a:srgbClr val="276990"/>
      </a:accent6>
      <a:hlink>
        <a:srgbClr val="E97D2E"/>
      </a:hlink>
      <a:folHlink>
        <a:srgbClr val="E97D2E"/>
      </a:folHlink>
    </a:clrScheme>
    <a:fontScheme name="Inter">
      <a:maj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Internal Use Only">
  <a:themeElements>
    <a:clrScheme name="onsemi colors">
      <a:dk1>
        <a:srgbClr val="000000"/>
      </a:dk1>
      <a:lt1>
        <a:srgbClr val="FFFFFF"/>
      </a:lt1>
      <a:dk2>
        <a:srgbClr val="3A4D54"/>
      </a:dk2>
      <a:lt2>
        <a:srgbClr val="B6BABF"/>
      </a:lt2>
      <a:accent1>
        <a:srgbClr val="E97D2E"/>
      </a:accent1>
      <a:accent2>
        <a:srgbClr val="6F8090"/>
      </a:accent2>
      <a:accent3>
        <a:srgbClr val="B6BABF"/>
      </a:accent3>
      <a:accent4>
        <a:srgbClr val="3A4D54"/>
      </a:accent4>
      <a:accent5>
        <a:srgbClr val="FFFFFF"/>
      </a:accent5>
      <a:accent6>
        <a:srgbClr val="276990"/>
      </a:accent6>
      <a:hlink>
        <a:srgbClr val="E97D2E"/>
      </a:hlink>
      <a:folHlink>
        <a:srgbClr val="E97D2E"/>
      </a:folHlink>
    </a:clrScheme>
    <a:fontScheme name="Inter">
      <a:maj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Confidential">
  <a:themeElements>
    <a:clrScheme name="onsemi colors">
      <a:dk1>
        <a:srgbClr val="000000"/>
      </a:dk1>
      <a:lt1>
        <a:srgbClr val="FFFFFF"/>
      </a:lt1>
      <a:dk2>
        <a:srgbClr val="3A4D54"/>
      </a:dk2>
      <a:lt2>
        <a:srgbClr val="B6BABF"/>
      </a:lt2>
      <a:accent1>
        <a:srgbClr val="E97D2E"/>
      </a:accent1>
      <a:accent2>
        <a:srgbClr val="6F8090"/>
      </a:accent2>
      <a:accent3>
        <a:srgbClr val="B6BABF"/>
      </a:accent3>
      <a:accent4>
        <a:srgbClr val="3A4D54"/>
      </a:accent4>
      <a:accent5>
        <a:srgbClr val="FFFFFF"/>
      </a:accent5>
      <a:accent6>
        <a:srgbClr val="276990"/>
      </a:accent6>
      <a:hlink>
        <a:srgbClr val="E97D2E"/>
      </a:hlink>
      <a:folHlink>
        <a:srgbClr val="E97D2E"/>
      </a:folHlink>
    </a:clrScheme>
    <a:fontScheme name="Inter">
      <a:maj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Inter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Autofit/>
      </a:bodyPr>
      <a:lstStyle>
        <a:defPPr algn="l"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4678c56-0b70-41a7-9cf0-17b28b6c32bd">F4YVM2C5QEYC-631468080-50</_dlc_DocId>
    <_dlc_DocIdUrl xmlns="e4678c56-0b70-41a7-9cf0-17b28b6c32bd">
      <Url>http://theconnection.onsemi.com/sm/mc/_layouts/15/DocIdRedir.aspx?ID=F4YVM2C5QEYC-631468080-50</Url>
      <Description>F4YVM2C5QEYC-631468080-50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2A9054086F0942B3853AFC0E787513" ma:contentTypeVersion="3" ma:contentTypeDescription="Create a new document." ma:contentTypeScope="" ma:versionID="4c7a760a323f5a68a6512d89a72e4fe4">
  <xsd:schema xmlns:xsd="http://www.w3.org/2001/XMLSchema" xmlns:xs="http://www.w3.org/2001/XMLSchema" xmlns:p="http://schemas.microsoft.com/office/2006/metadata/properties" xmlns:ns2="e4678c56-0b70-41a7-9cf0-17b28b6c32bd" targetNamespace="http://schemas.microsoft.com/office/2006/metadata/properties" ma:root="true" ma:fieldsID="08cc4399a8feb847a802c6ab2e823d6b" ns2:_="">
    <xsd:import namespace="e4678c56-0b70-41a7-9cf0-17b28b6c32b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678c56-0b70-41a7-9cf0-17b28b6c32b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CC6E6404-E1B9-4809-898E-D71D7C3E1EB3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e4678c56-0b70-41a7-9cf0-17b28b6c32bd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45F33DB-83AF-4B88-9493-66D9606D53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0455E5-6EF0-46C9-81A0-9F59CFBFDF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678c56-0b70-41a7-9cf0-17b28b6c3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D154922-4117-4276-B8C7-65F8F125637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407</Words>
  <Application>Microsoft Office PowerPoint</Application>
  <PresentationFormat>Widescreen</PresentationFormat>
  <Paragraphs>101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</vt:i4>
      </vt:variant>
    </vt:vector>
  </HeadingPairs>
  <TitlesOfParts>
    <vt:vector size="20" baseType="lpstr">
      <vt:lpstr>MS PGothic</vt:lpstr>
      <vt:lpstr>Adobe 명조 Std Acro M</vt:lpstr>
      <vt:lpstr>Arial</vt:lpstr>
      <vt:lpstr>Calibri</vt:lpstr>
      <vt:lpstr>Franklin Gothic Book</vt:lpstr>
      <vt:lpstr>Franklin Gothic Medium</vt:lpstr>
      <vt:lpstr>굴림</vt:lpstr>
      <vt:lpstr>Inter</vt:lpstr>
      <vt:lpstr>Inter Medium</vt:lpstr>
      <vt:lpstr>Wingdings</vt:lpstr>
      <vt:lpstr>Public Information</vt:lpstr>
      <vt:lpstr>Internal Use Only</vt:lpstr>
      <vt:lpstr>Confidential</vt:lpstr>
      <vt:lpstr>1_Public Information</vt:lpstr>
      <vt:lpstr>1_Internal Use Only</vt:lpstr>
      <vt:lpstr>1_Confidential</vt:lpstr>
      <vt:lpstr>NCV7544 / NCV7547</vt:lpstr>
      <vt:lpstr>Pre-driver + MOSFET Power Actuator Solutions</vt:lpstr>
      <vt:lpstr>Product Portfolio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2018-03-12T17:42:36Z</dcterms:created>
  <dcterms:modified xsi:type="dcterms:W3CDTF">2021-08-09T22:06:40Z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3906978f-2b29-4cbb-b6dd-66940db2966e</vt:lpwstr>
  </property>
  <property fmtid="{D5CDD505-2E9C-101B-9397-08002B2CF9AE}" pid="3" name="ContentTypeId">
    <vt:lpwstr>0x010100E82A9054086F0942B3853AFC0E787513</vt:lpwstr>
  </property>
</Properties>
</file>