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9" r:id="rId6"/>
    <p:sldId id="295" r:id="rId7"/>
    <p:sldId id="380" r:id="rId8"/>
    <p:sldId id="381" r:id="rId9"/>
    <p:sldId id="29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98C1B-F96E-41A1-AD86-67202D712253}" v="29" dt="2021-10-28T03:26:33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9770" autoAdjust="0"/>
  </p:normalViewPr>
  <p:slideViewPr>
    <p:cSldViewPr snapToGrid="0" showGuides="1">
      <p:cViewPr varScale="1">
        <p:scale>
          <a:sx n="114" d="100"/>
          <a:sy n="114" d="100"/>
        </p:scale>
        <p:origin x="300" y="96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Snyder" userId="7351e879-c48e-42cf-a779-165502dfcdd6" providerId="ADAL" clId="{C0F98C1B-F96E-41A1-AD86-67202D712253}"/>
    <pc:docChg chg="undo custSel addSld delSld modSld">
      <pc:chgData name="Jack Snyder" userId="7351e879-c48e-42cf-a779-165502dfcdd6" providerId="ADAL" clId="{C0F98C1B-F96E-41A1-AD86-67202D712253}" dt="2021-10-28T03:27:11.997" v="224" actId="13822"/>
      <pc:docMkLst>
        <pc:docMk/>
      </pc:docMkLst>
      <pc:sldChg chg="del">
        <pc:chgData name="Jack Snyder" userId="7351e879-c48e-42cf-a779-165502dfcdd6" providerId="ADAL" clId="{C0F98C1B-F96E-41A1-AD86-67202D712253}" dt="2021-10-28T03:08:33.897" v="7" actId="47"/>
        <pc:sldMkLst>
          <pc:docMk/>
          <pc:sldMk cId="396509045" sldId="285"/>
        </pc:sldMkLst>
      </pc:sldChg>
      <pc:sldChg chg="del">
        <pc:chgData name="Jack Snyder" userId="7351e879-c48e-42cf-a779-165502dfcdd6" providerId="ADAL" clId="{C0F98C1B-F96E-41A1-AD86-67202D712253}" dt="2021-10-28T03:21:11.089" v="106" actId="47"/>
        <pc:sldMkLst>
          <pc:docMk/>
          <pc:sldMk cId="2302891804" sldId="286"/>
        </pc:sldMkLst>
      </pc:sldChg>
      <pc:sldChg chg="del">
        <pc:chgData name="Jack Snyder" userId="7351e879-c48e-42cf-a779-165502dfcdd6" providerId="ADAL" clId="{C0F98C1B-F96E-41A1-AD86-67202D712253}" dt="2021-10-28T03:16:42.520" v="38" actId="47"/>
        <pc:sldMkLst>
          <pc:docMk/>
          <pc:sldMk cId="1338440312" sldId="287"/>
        </pc:sldMkLst>
      </pc:sldChg>
      <pc:sldChg chg="addSp delSp modSp mod">
        <pc:chgData name="Jack Snyder" userId="7351e879-c48e-42cf-a779-165502dfcdd6" providerId="ADAL" clId="{C0F98C1B-F96E-41A1-AD86-67202D712253}" dt="2021-10-28T03:22:33.217" v="205" actId="20577"/>
        <pc:sldMkLst>
          <pc:docMk/>
          <pc:sldMk cId="1077743824" sldId="289"/>
        </pc:sldMkLst>
        <pc:spChg chg="mod">
          <ac:chgData name="Jack Snyder" userId="7351e879-c48e-42cf-a779-165502dfcdd6" providerId="ADAL" clId="{C0F98C1B-F96E-41A1-AD86-67202D712253}" dt="2021-10-28T03:22:27.296" v="199" actId="20577"/>
          <ac:spMkLst>
            <pc:docMk/>
            <pc:sldMk cId="1077743824" sldId="289"/>
            <ac:spMk id="2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22:33.217" v="205" actId="20577"/>
          <ac:spMkLst>
            <pc:docMk/>
            <pc:sldMk cId="1077743824" sldId="289"/>
            <ac:spMk id="3" creationId="{00000000-0000-0000-0000-000000000000}"/>
          </ac:spMkLst>
        </pc:spChg>
        <pc:spChg chg="del">
          <ac:chgData name="Jack Snyder" userId="7351e879-c48e-42cf-a779-165502dfcdd6" providerId="ADAL" clId="{C0F98C1B-F96E-41A1-AD86-67202D712253}" dt="2021-10-28T03:07:22.698" v="0" actId="478"/>
          <ac:spMkLst>
            <pc:docMk/>
            <pc:sldMk cId="1077743824" sldId="289"/>
            <ac:spMk id="8" creationId="{00000000-0000-0000-0000-000000000000}"/>
          </ac:spMkLst>
        </pc:spChg>
        <pc:spChg chg="del">
          <ac:chgData name="Jack Snyder" userId="7351e879-c48e-42cf-a779-165502dfcdd6" providerId="ADAL" clId="{C0F98C1B-F96E-41A1-AD86-67202D712253}" dt="2021-10-28T03:07:24.063" v="1" actId="478"/>
          <ac:spMkLst>
            <pc:docMk/>
            <pc:sldMk cId="1077743824" sldId="289"/>
            <ac:spMk id="9" creationId="{00000000-0000-0000-0000-000000000000}"/>
          </ac:spMkLst>
        </pc:spChg>
        <pc:picChg chg="add mod">
          <ac:chgData name="Jack Snyder" userId="7351e879-c48e-42cf-a779-165502dfcdd6" providerId="ADAL" clId="{C0F98C1B-F96E-41A1-AD86-67202D712253}" dt="2021-10-28T03:08:07.796" v="4" actId="1076"/>
          <ac:picMkLst>
            <pc:docMk/>
            <pc:sldMk cId="1077743824" sldId="289"/>
            <ac:picMk id="10" creationId="{93A0F972-8094-404D-AAFD-1A9556E1D46C}"/>
          </ac:picMkLst>
        </pc:picChg>
        <pc:picChg chg="add del mod">
          <ac:chgData name="Jack Snyder" userId="7351e879-c48e-42cf-a779-165502dfcdd6" providerId="ADAL" clId="{C0F98C1B-F96E-41A1-AD86-67202D712253}" dt="2021-10-28T03:08:14.783" v="6" actId="478"/>
          <ac:picMkLst>
            <pc:docMk/>
            <pc:sldMk cId="1077743824" sldId="289"/>
            <ac:picMk id="11" creationId="{2BCF7E2A-14FB-4441-9D05-EFA814EB7FA2}"/>
          </ac:picMkLst>
        </pc:picChg>
      </pc:sldChg>
      <pc:sldChg chg="addSp modSp add mod">
        <pc:chgData name="Jack Snyder" userId="7351e879-c48e-42cf-a779-165502dfcdd6" providerId="ADAL" clId="{C0F98C1B-F96E-41A1-AD86-67202D712253}" dt="2021-10-28T03:25:44.123" v="207" actId="14100"/>
        <pc:sldMkLst>
          <pc:docMk/>
          <pc:sldMk cId="2740097473" sldId="295"/>
        </pc:sldMkLst>
        <pc:spChg chg="mod">
          <ac:chgData name="Jack Snyder" userId="7351e879-c48e-42cf-a779-165502dfcdd6" providerId="ADAL" clId="{C0F98C1B-F96E-41A1-AD86-67202D712253}" dt="2021-10-28T03:25:44.123" v="207" actId="14100"/>
          <ac:spMkLst>
            <pc:docMk/>
            <pc:sldMk cId="2740097473" sldId="295"/>
            <ac:spMk id="22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09:02.626" v="10" actId="207"/>
          <ac:spMkLst>
            <pc:docMk/>
            <pc:sldMk cId="2740097473" sldId="295"/>
            <ac:spMk id="29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08:37.290" v="9" actId="27636"/>
          <ac:spMkLst>
            <pc:docMk/>
            <pc:sldMk cId="2740097473" sldId="295"/>
            <ac:spMk id="31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25:38.469" v="206" actId="113"/>
          <ac:spMkLst>
            <pc:docMk/>
            <pc:sldMk cId="2740097473" sldId="295"/>
            <ac:spMk id="33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09:02.626" v="10" actId="207"/>
          <ac:spMkLst>
            <pc:docMk/>
            <pc:sldMk cId="2740097473" sldId="295"/>
            <ac:spMk id="48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09:02.626" v="10" actId="207"/>
          <ac:spMkLst>
            <pc:docMk/>
            <pc:sldMk cId="2740097473" sldId="295"/>
            <ac:spMk id="3084" creationId="{00000000-0000-0000-0000-000000000000}"/>
          </ac:spMkLst>
        </pc:spChg>
        <pc:graphicFrameChg chg="mod modGraphic">
          <ac:chgData name="Jack Snyder" userId="7351e879-c48e-42cf-a779-165502dfcdd6" providerId="ADAL" clId="{C0F98C1B-F96E-41A1-AD86-67202D712253}" dt="2021-10-28T03:14:10.927" v="28" actId="20577"/>
          <ac:graphicFrameMkLst>
            <pc:docMk/>
            <pc:sldMk cId="2740097473" sldId="295"/>
            <ac:graphicFrameMk id="41" creationId="{00000000-0000-0000-0000-000000000000}"/>
          </ac:graphicFrameMkLst>
        </pc:graphicFrameChg>
        <pc:picChg chg="mod">
          <ac:chgData name="Jack Snyder" userId="7351e879-c48e-42cf-a779-165502dfcdd6" providerId="ADAL" clId="{C0F98C1B-F96E-41A1-AD86-67202D712253}" dt="2021-10-28T03:14:33.731" v="31" actId="1076"/>
          <ac:picMkLst>
            <pc:docMk/>
            <pc:sldMk cId="2740097473" sldId="295"/>
            <ac:picMk id="2" creationId="{00000000-0000-0000-0000-000000000000}"/>
          </ac:picMkLst>
        </pc:picChg>
        <pc:picChg chg="add mod">
          <ac:chgData name="Jack Snyder" userId="7351e879-c48e-42cf-a779-165502dfcdd6" providerId="ADAL" clId="{C0F98C1B-F96E-41A1-AD86-67202D712253}" dt="2021-10-28T03:15:15.466" v="35" actId="1076"/>
          <ac:picMkLst>
            <pc:docMk/>
            <pc:sldMk cId="2740097473" sldId="295"/>
            <ac:picMk id="26" creationId="{6152780A-4447-4191-B0BE-0633ECF9E585}"/>
          </ac:picMkLst>
        </pc:picChg>
      </pc:sldChg>
      <pc:sldChg chg="addSp modSp add mod">
        <pc:chgData name="Jack Snyder" userId="7351e879-c48e-42cf-a779-165502dfcdd6" providerId="ADAL" clId="{C0F98C1B-F96E-41A1-AD86-67202D712253}" dt="2021-10-28T03:21:09.040" v="105" actId="1076"/>
        <pc:sldMkLst>
          <pc:docMk/>
          <pc:sldMk cId="2309756364" sldId="296"/>
        </pc:sldMkLst>
        <pc:spChg chg="mod">
          <ac:chgData name="Jack Snyder" userId="7351e879-c48e-42cf-a779-165502dfcdd6" providerId="ADAL" clId="{C0F98C1B-F96E-41A1-AD86-67202D712253}" dt="2021-10-28T03:16:52.914" v="39" actId="1076"/>
          <ac:spMkLst>
            <pc:docMk/>
            <pc:sldMk cId="2309756364" sldId="296"/>
            <ac:spMk id="2" creationId="{00000000-0000-0000-0000-000000000000}"/>
          </ac:spMkLst>
        </pc:spChg>
        <pc:spChg chg="add mod">
          <ac:chgData name="Jack Snyder" userId="7351e879-c48e-42cf-a779-165502dfcdd6" providerId="ADAL" clId="{C0F98C1B-F96E-41A1-AD86-67202D712253}" dt="2021-10-28T03:19:40.723" v="98" actId="20577"/>
          <ac:spMkLst>
            <pc:docMk/>
            <pc:sldMk cId="2309756364" sldId="296"/>
            <ac:spMk id="9" creationId="{BE25203C-4AD3-4541-97FE-F2CA72236A43}"/>
          </ac:spMkLst>
        </pc:spChg>
        <pc:spChg chg="mod">
          <ac:chgData name="Jack Snyder" userId="7351e879-c48e-42cf-a779-165502dfcdd6" providerId="ADAL" clId="{C0F98C1B-F96E-41A1-AD86-67202D712253}" dt="2021-10-28T03:16:52.914" v="39" actId="1076"/>
          <ac:spMkLst>
            <pc:docMk/>
            <pc:sldMk cId="2309756364" sldId="296"/>
            <ac:spMk id="16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21:06.565" v="104" actId="14100"/>
          <ac:spMkLst>
            <pc:docMk/>
            <pc:sldMk cId="2309756364" sldId="296"/>
            <ac:spMk id="256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16:29.355" v="37" actId="208"/>
          <ac:spMkLst>
            <pc:docMk/>
            <pc:sldMk cId="2309756364" sldId="296"/>
            <ac:spMk id="258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16:29.355" v="37" actId="208"/>
          <ac:spMkLst>
            <pc:docMk/>
            <pc:sldMk cId="2309756364" sldId="296"/>
            <ac:spMk id="259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21:09.040" v="105" actId="1076"/>
          <ac:spMkLst>
            <pc:docMk/>
            <pc:sldMk cId="2309756364" sldId="296"/>
            <ac:spMk id="263" creationId="{00000000-0000-0000-0000-000000000000}"/>
          </ac:spMkLst>
        </pc:spChg>
      </pc:sldChg>
      <pc:sldChg chg="addSp modSp add mod">
        <pc:chgData name="Jack Snyder" userId="7351e879-c48e-42cf-a779-165502dfcdd6" providerId="ADAL" clId="{C0F98C1B-F96E-41A1-AD86-67202D712253}" dt="2021-10-28T03:27:11.997" v="224" actId="13822"/>
        <pc:sldMkLst>
          <pc:docMk/>
          <pc:sldMk cId="1984541951" sldId="380"/>
        </pc:sldMkLst>
        <pc:spChg chg="add mod">
          <ac:chgData name="Jack Snyder" userId="7351e879-c48e-42cf-a779-165502dfcdd6" providerId="ADAL" clId="{C0F98C1B-F96E-41A1-AD86-67202D712253}" dt="2021-10-28T03:27:11.997" v="224" actId="13822"/>
          <ac:spMkLst>
            <pc:docMk/>
            <pc:sldMk cId="1984541951" sldId="380"/>
            <ac:spMk id="7" creationId="{5FA1D255-E0CF-4BC2-B64B-2E9AA3CB316A}"/>
          </ac:spMkLst>
        </pc:spChg>
        <pc:spChg chg="mod">
          <ac:chgData name="Jack Snyder" userId="7351e879-c48e-42cf-a779-165502dfcdd6" providerId="ADAL" clId="{C0F98C1B-F96E-41A1-AD86-67202D712253}" dt="2021-10-28T03:26:47.119" v="219" actId="20577"/>
          <ac:spMkLst>
            <pc:docMk/>
            <pc:sldMk cId="1984541951" sldId="380"/>
            <ac:spMk id="17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27:03.361" v="223" actId="1076"/>
          <ac:spMkLst>
            <pc:docMk/>
            <pc:sldMk cId="1984541951" sldId="380"/>
            <ac:spMk id="18" creationId="{00000000-0000-0000-0000-000000000000}"/>
          </ac:spMkLst>
        </pc:spChg>
      </pc:sldChg>
      <pc:sldChg chg="modSp add">
        <pc:chgData name="Jack Snyder" userId="7351e879-c48e-42cf-a779-165502dfcdd6" providerId="ADAL" clId="{C0F98C1B-F96E-41A1-AD86-67202D712253}" dt="2021-10-28T03:21:19.929" v="107"/>
        <pc:sldMkLst>
          <pc:docMk/>
          <pc:sldMk cId="2261011622" sldId="381"/>
        </pc:sldMkLst>
        <pc:spChg chg="mod">
          <ac:chgData name="Jack Snyder" userId="7351e879-c48e-42cf-a779-165502dfcdd6" providerId="ADAL" clId="{C0F98C1B-F96E-41A1-AD86-67202D712253}" dt="2021-10-28T03:21:19.929" v="107"/>
          <ac:spMkLst>
            <pc:docMk/>
            <pc:sldMk cId="2261011622" sldId="381"/>
            <ac:spMk id="4" creationId="{00000000-0000-0000-0000-000000000000}"/>
          </ac:spMkLst>
        </pc:spChg>
        <pc:spChg chg="mod">
          <ac:chgData name="Jack Snyder" userId="7351e879-c48e-42cf-a779-165502dfcdd6" providerId="ADAL" clId="{C0F98C1B-F96E-41A1-AD86-67202D712253}" dt="2021-10-28T03:21:19.929" v="107"/>
          <ac:spMkLst>
            <pc:docMk/>
            <pc:sldMk cId="2261011622" sldId="381"/>
            <ac:spMk id="5" creationId="{00000000-0000-0000-0000-000000000000}"/>
          </ac:spMkLst>
        </pc:spChg>
      </pc:sldChg>
      <pc:sldMasterChg chg="delSldLayout">
        <pc:chgData name="Jack Snyder" userId="7351e879-c48e-42cf-a779-165502dfcdd6" providerId="ADAL" clId="{C0F98C1B-F96E-41A1-AD86-67202D712253}" dt="2021-10-28T03:21:11.089" v="106" actId="47"/>
        <pc:sldMasterMkLst>
          <pc:docMk/>
          <pc:sldMasterMk cId="209582973" sldId="2147483648"/>
        </pc:sldMasterMkLst>
        <pc:sldLayoutChg chg="del">
          <pc:chgData name="Jack Snyder" userId="7351e879-c48e-42cf-a779-165502dfcdd6" providerId="ADAL" clId="{C0F98C1B-F96E-41A1-AD86-67202D712253}" dt="2021-10-28T03:08:33.897" v="7" actId="47"/>
          <pc:sldLayoutMkLst>
            <pc:docMk/>
            <pc:sldMasterMk cId="209582973" sldId="2147483648"/>
            <pc:sldLayoutMk cId="1166051652" sldId="2147483730"/>
          </pc:sldLayoutMkLst>
        </pc:sldLayoutChg>
        <pc:sldLayoutChg chg="del">
          <pc:chgData name="Jack Snyder" userId="7351e879-c48e-42cf-a779-165502dfcdd6" providerId="ADAL" clId="{C0F98C1B-F96E-41A1-AD86-67202D712253}" dt="2021-10-28T03:21:11.089" v="106" actId="47"/>
          <pc:sldLayoutMkLst>
            <pc:docMk/>
            <pc:sldMasterMk cId="209582973" sldId="2147483648"/>
            <pc:sldLayoutMk cId="1482462123" sldId="2147483731"/>
          </pc:sldLayoutMkLst>
        </pc:sldLayoutChg>
        <pc:sldLayoutChg chg="del">
          <pc:chgData name="Jack Snyder" userId="7351e879-c48e-42cf-a779-165502dfcdd6" providerId="ADAL" clId="{C0F98C1B-F96E-41A1-AD86-67202D712253}" dt="2021-10-28T03:16:42.520" v="38" actId="47"/>
          <pc:sldLayoutMkLst>
            <pc:docMk/>
            <pc:sldMasterMk cId="209582973" sldId="2147483648"/>
            <pc:sldLayoutMk cId="3796939756" sldId="21474837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E1AB6-0CB7-4753-BA79-03ED8ED24508}" type="slidenum">
              <a:rPr lang="ja-JP" altLang="en-US" smtClean="0">
                <a:latin typeface="Arial" pitchFamily="34" charset="0"/>
                <a:ea typeface="Adobe 명조 Std Acro M"/>
                <a:cs typeface="Adobe 명조 Std Acro M"/>
              </a:rPr>
              <a:pPr/>
              <a:t>2</a:t>
            </a:fld>
            <a:endParaRPr lang="en-US" altLang="ja-JP">
              <a:latin typeface="Arial" pitchFamily="34" charset="0"/>
              <a:ea typeface="Adobe 명조 Std Acro M"/>
              <a:cs typeface="Adobe 명조 Std Acro M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7188" y="674688"/>
            <a:ext cx="5994400" cy="3371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730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CC1DBC-1D6E-43D8-9A93-EF4A32DF5086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185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19B5960-1533-4C51-9104-85A2A861DD46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7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562" y="1"/>
            <a:ext cx="11228955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469" y="1239839"/>
            <a:ext cx="5500842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8229" y="1239838"/>
            <a:ext cx="4245292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41E058-4ADB-46C0-A252-D84F248DAB53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3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DFB0-4A7C-42A7-8021-76A7C9684930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29" r:id="rId22"/>
    <p:sldLayoutId id="2147483733" r:id="rId23"/>
    <p:sldLayoutId id="2147483734" r:id="rId24"/>
    <p:sldLayoutId id="2147483735" r:id="rId25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semi.com/video/transfer-molded-converter-inverter-brake-power-modules-for-inverter-motor-drive" TargetMode="External"/><Relationship Id="rId3" Type="http://schemas.openxmlformats.org/officeDocument/2006/relationships/hyperlink" Target="https://www.onsemi.com/pdf/datasheet/nxh35c120l2c2-d.pdf" TargetMode="External"/><Relationship Id="rId7" Type="http://schemas.openxmlformats.org/officeDocument/2006/relationships/hyperlink" Target="https://www.onsemi.com/pdf/datasheet/nxh50m65l4c2-d.pdf" TargetMode="External"/><Relationship Id="rId2" Type="http://schemas.openxmlformats.org/officeDocument/2006/relationships/hyperlink" Target="https://www.onsemi.com/pdf/datasheet/nxh25c120l2c2sg-d.pdf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onsemi.com/pdf/datasheet/nxh50m65l4c2e-d.pdf" TargetMode="External"/><Relationship Id="rId5" Type="http://schemas.openxmlformats.org/officeDocument/2006/relationships/hyperlink" Target="https://www.onsemi.com/pdf/datasheet/nxh50c120l2c2-d.pdf" TargetMode="External"/><Relationship Id="rId4" Type="http://schemas.openxmlformats.org/officeDocument/2006/relationships/hyperlink" Target="https://www.onsemi.com/pdf/datasheet/nxh35c120l2c2esg-d.pdf" TargetMode="External"/><Relationship Id="rId9" Type="http://schemas.openxmlformats.org/officeDocument/2006/relationships/hyperlink" Target="https://www.onsemi.com/video/on-semiconductor-motor-development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1200V and 650V Transfer Molded PIM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8800" y="3683166"/>
            <a:ext cx="8551223" cy="1262508"/>
          </a:xfrm>
        </p:spPr>
        <p:txBody>
          <a:bodyPr>
            <a:normAutofit/>
          </a:bodyPr>
          <a:lstStyle/>
          <a:p>
            <a:r>
              <a:rPr lang="en-US" i="1" dirty="0"/>
              <a:t>TMPIM</a:t>
            </a:r>
          </a:p>
          <a:p>
            <a:r>
              <a:rPr lang="en-US" i="1" dirty="0"/>
              <a:t>October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A0F972-8094-404D-AAFD-1A9556E1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456135"/>
            <a:ext cx="3153074" cy="21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68" y="1135430"/>
            <a:ext cx="2565890" cy="1226878"/>
          </a:xfrm>
          <a:prstGeom prst="rect">
            <a:avLst/>
          </a:prstGeom>
        </p:spPr>
      </p:pic>
      <p:sp>
        <p:nvSpPr>
          <p:cNvPr id="62548" name="Rectangle 84"/>
          <p:cNvSpPr>
            <a:spLocks noChangeArrowheads="1"/>
          </p:cNvSpPr>
          <p:nvPr/>
        </p:nvSpPr>
        <p:spPr bwMode="auto">
          <a:xfrm>
            <a:off x="1" y="-183725"/>
            <a:ext cx="184683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1799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2551" name="Rectangle 87"/>
          <p:cNvSpPr>
            <a:spLocks noChangeArrowheads="1"/>
          </p:cNvSpPr>
          <p:nvPr/>
        </p:nvSpPr>
        <p:spPr bwMode="auto">
          <a:xfrm>
            <a:off x="1" y="225744"/>
            <a:ext cx="184683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1799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50" charset="-128"/>
            </a:endParaRPr>
          </a:p>
        </p:txBody>
      </p:sp>
      <p:sp>
        <p:nvSpPr>
          <p:cNvPr id="62553" name="Rectangle 89"/>
          <p:cNvSpPr>
            <a:spLocks noChangeArrowheads="1"/>
          </p:cNvSpPr>
          <p:nvPr/>
        </p:nvSpPr>
        <p:spPr bwMode="auto">
          <a:xfrm>
            <a:off x="1" y="225744"/>
            <a:ext cx="184683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1799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50" charset="-128"/>
            </a:endParaRPr>
          </a:p>
        </p:txBody>
      </p:sp>
      <p:sp>
        <p:nvSpPr>
          <p:cNvPr id="3079" name="Rectangle 4"/>
          <p:cNvSpPr txBox="1">
            <a:spLocks noChangeArrowheads="1"/>
          </p:cNvSpPr>
          <p:nvPr/>
        </p:nvSpPr>
        <p:spPr bwMode="auto">
          <a:xfrm>
            <a:off x="4164515" y="457974"/>
            <a:ext cx="5688118" cy="6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ja-JP" sz="1999">
              <a:solidFill>
                <a:srgbClr val="000099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7719588" y="699197"/>
            <a:ext cx="4328350" cy="393898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ja-JP" sz="1400" b="1" dirty="0">
                <a:solidFill>
                  <a:schemeClr val="bg1"/>
                </a:solidFill>
                <a:latin typeface="+mj-lt"/>
              </a:rPr>
              <a:t>Block Diagram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496465" y="4584792"/>
            <a:ext cx="3361647" cy="351463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ja-JP" sz="1400" b="1" dirty="0">
                <a:solidFill>
                  <a:schemeClr val="bg1"/>
                </a:solidFill>
                <a:latin typeface="+mj-lt"/>
              </a:rPr>
              <a:t>Target Applications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-183725"/>
            <a:ext cx="184683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799">
              <a:latin typeface="Calibri" pitchFamily="34" charset="0"/>
            </a:endParaRP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599" dirty="0"/>
              <a:t>TMPIMs for Industrial Drives: DIP Series</a:t>
            </a:r>
            <a:endParaRPr lang="ko-KR" altLang="en-US" sz="3599" dirty="0"/>
          </a:p>
        </p:txBody>
      </p:sp>
      <p:graphicFrame>
        <p:nvGraphicFramePr>
          <p:cNvPr id="41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45325"/>
              </p:ext>
            </p:extLst>
          </p:nvPr>
        </p:nvGraphicFramePr>
        <p:xfrm>
          <a:off x="92341" y="2705210"/>
          <a:ext cx="7211723" cy="2333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+mj-lt"/>
                        </a:rPr>
                        <a:t>Product </a:t>
                      </a:r>
                      <a:endParaRPr kumimoji="1" lang="ja-JP" altLang="en-US" sz="1400" b="0" dirty="0">
                        <a:latin typeface="+mj-lt"/>
                      </a:endParaRPr>
                    </a:p>
                  </a:txBody>
                  <a:tcPr marL="121888" marR="121888" marT="45708" marB="45708" anchor="ctr">
                    <a:solidFill>
                      <a:srgbClr val="848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+mj-lt"/>
                        </a:rPr>
                        <a:t>Voltage</a:t>
                      </a:r>
                      <a:endParaRPr kumimoji="1" lang="ja-JP" altLang="en-US" sz="1400" b="0" dirty="0">
                        <a:latin typeface="+mj-lt"/>
                      </a:endParaRPr>
                    </a:p>
                  </a:txBody>
                  <a:tcPr marL="121888" marR="121888" marT="45708" marB="45708" anchor="ctr">
                    <a:solidFill>
                      <a:srgbClr val="848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+mj-lt"/>
                        </a:rPr>
                        <a:t>Current</a:t>
                      </a:r>
                      <a:endParaRPr kumimoji="1" lang="ja-JP" altLang="en-US" sz="1400" b="0" dirty="0">
                        <a:latin typeface="+mj-lt"/>
                      </a:endParaRPr>
                    </a:p>
                  </a:txBody>
                  <a:tcPr marL="121888" marR="121888" marT="45708" marB="45708" anchor="ctr">
                    <a:solidFill>
                      <a:srgbClr val="848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+mj-lt"/>
                        </a:rPr>
                        <a:t>Substrate</a:t>
                      </a:r>
                      <a:endParaRPr kumimoji="1" lang="ja-JP" altLang="en-US" sz="1400" b="0" dirty="0">
                        <a:latin typeface="+mj-lt"/>
                      </a:endParaRPr>
                    </a:p>
                  </a:txBody>
                  <a:tcPr marL="121888" marR="121888" marT="45708" marB="45708" anchor="ctr">
                    <a:solidFill>
                      <a:srgbClr val="848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+mj-lt"/>
                        </a:rPr>
                        <a:t>Configuration</a:t>
                      </a:r>
                      <a:endParaRPr kumimoji="1" lang="ja-JP" altLang="en-US" sz="1400" b="0" dirty="0">
                        <a:latin typeface="+mj-lt"/>
                      </a:endParaRPr>
                    </a:p>
                  </a:txBody>
                  <a:tcPr marL="121888" marR="121888" marT="45708" marB="45708" anchor="ctr">
                    <a:solidFill>
                      <a:srgbClr val="848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latin typeface="+mj-lt"/>
                        </a:rPr>
                        <a:t>Status</a:t>
                      </a:r>
                      <a:endParaRPr kumimoji="1" lang="ja-JP" altLang="en-US" sz="1100" b="0" dirty="0">
                        <a:latin typeface="+mj-lt"/>
                      </a:endParaRPr>
                    </a:p>
                  </a:txBody>
                  <a:tcPr marL="121888" marR="121888" marT="45708" marB="45708" anchor="ctr">
                    <a:solidFill>
                      <a:srgbClr val="848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NXH50M65L4C2SG</a:t>
                      </a:r>
                      <a:endParaRPr kumimoji="1" lang="en-US" sz="12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2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650V</a:t>
                      </a:r>
                      <a:endParaRPr kumimoji="1" lang="en-US" sz="12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2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50A</a:t>
                      </a:r>
                      <a:endParaRPr kumimoji="1" lang="en-US" sz="12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DBC(Al2O3)</a:t>
                      </a:r>
                      <a:endParaRPr kumimoji="1" lang="ja-JP" alt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CI+ Inter</a:t>
                      </a:r>
                      <a:r>
                        <a:rPr kumimoji="1" lang="en-US" altLang="ja-JP" sz="1200" b="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PFC</a:t>
                      </a:r>
                      <a:endParaRPr kumimoji="1" lang="ja-JP" alt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Released</a:t>
                      </a: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2873027287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2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NXH50M65L4C2ESG</a:t>
                      </a: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2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650V</a:t>
                      </a:r>
                      <a:endParaRPr kumimoji="1" lang="en-US" sz="12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2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50A</a:t>
                      </a:r>
                      <a:endParaRPr kumimoji="1" lang="en-US" sz="12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HPS</a:t>
                      </a:r>
                      <a:endParaRPr kumimoji="1" lang="ja-JP" alt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CI+ Inter </a:t>
                      </a:r>
                      <a:r>
                        <a:rPr kumimoji="1" lang="en-US" altLang="ja-JP" sz="12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PFC</a:t>
                      </a:r>
                      <a:endParaRPr kumimoji="1" lang="ja-JP" alt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27432" marB="2743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Released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2028692496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NXH25C120L2C2SG 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1200V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25A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DBC(Al2O3)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CIB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Released</a:t>
                      </a: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NXH35C120L2C2SG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1200V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35A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DBC(Al2O3)</a:t>
                      </a:r>
                      <a:endParaRPr kumimoji="1" lang="ja-JP" altLang="en-US" sz="11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CIB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Released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NXH35C120L2C2S1G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1200V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35A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DBC(Al2O3)</a:t>
                      </a:r>
                      <a:endParaRPr kumimoji="1" lang="ja-JP" altLang="en-US" sz="11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CI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Released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NXH35C120L2C2ESG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1200V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35A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DBC (HPS)</a:t>
                      </a:r>
                      <a:endParaRPr kumimoji="1" lang="ja-JP" altLang="en-US" sz="11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CIB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Released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NXH50C120L2C2ESG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1200V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50A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DBC(HPS)</a:t>
                      </a:r>
                      <a:endParaRPr kumimoji="1" lang="ja-JP" altLang="en-US" sz="11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CIB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Released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NXH50C120L2C2ES1G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1200V</a:t>
                      </a: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j-lt"/>
                        </a:rPr>
                        <a:t>50A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DBC(HPS)</a:t>
                      </a:r>
                      <a:endParaRPr kumimoji="1" lang="ja-JP" altLang="en-US" sz="11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CI</a:t>
                      </a:r>
                      <a:endParaRPr kumimoji="1" lang="ja-JP" altLang="en-US" sz="11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888" marR="121888" marT="27425" marB="274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Released</a:t>
                      </a:r>
                      <a:endParaRPr kumimoji="1" lang="en-US" sz="11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 marT="27425" marB="27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92342" y="2337084"/>
            <a:ext cx="7211721" cy="304721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ja-JP" sz="1400" b="1" dirty="0">
                <a:solidFill>
                  <a:schemeClr val="bg1"/>
                </a:solidFill>
                <a:latin typeface="+mj-lt"/>
              </a:rPr>
              <a:t>1200V Line-up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74731" y="2370251"/>
            <a:ext cx="137124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99" dirty="0">
                <a:solidFill>
                  <a:schemeClr val="bg2">
                    <a:lumMod val="10000"/>
                  </a:schemeClr>
                </a:solidFill>
              </a:rPr>
              <a:t>CIB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74731" y="3931021"/>
            <a:ext cx="198123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99" dirty="0">
                <a:solidFill>
                  <a:schemeClr val="bg2">
                    <a:lumMod val="10000"/>
                  </a:schemeClr>
                </a:solidFill>
              </a:rPr>
              <a:t>CI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68" y="2648209"/>
            <a:ext cx="2565890" cy="1214217"/>
          </a:xfrm>
          <a:prstGeom prst="rect">
            <a:avLst/>
          </a:prstGeom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59653" y="1056106"/>
            <a:ext cx="3473142" cy="17025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Transfer Molded Process</a:t>
            </a:r>
          </a:p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High performance IGBT/FRD with low switching loss &amp; good softness </a:t>
            </a:r>
          </a:p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Integrated module for single phase &amp; three phase applications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37214" y="713743"/>
            <a:ext cx="7166849" cy="380901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ja-JP" sz="1400" b="1" dirty="0">
                <a:solidFill>
                  <a:schemeClr val="bg1"/>
                </a:solidFill>
                <a:latin typeface="+mj-lt"/>
              </a:rPr>
              <a:t>Features and Benefits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18468" y="1067415"/>
            <a:ext cx="3473142" cy="17025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Extended product life time</a:t>
            </a:r>
          </a:p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High efficiency </a:t>
            </a:r>
          </a:p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High power density</a:t>
            </a:r>
          </a:p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Corrosion resistance</a:t>
            </a:r>
          </a:p>
          <a:p>
            <a:pPr marL="58720" indent="-58720">
              <a:buClr>
                <a:schemeClr val="tx1"/>
              </a:buClr>
              <a:buSzPct val="80000"/>
              <a:buFontTx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+mj-lt"/>
              </a:rPr>
              <a:t>Complete portfolio 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9890249" y="5274455"/>
            <a:ext cx="3150203" cy="7321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1399" indent="-171399">
              <a:buFont typeface="Arial" panose="020B0604020202020204" pitchFamily="34" charset="0"/>
              <a:buChar char="•"/>
            </a:pPr>
            <a:endParaRPr lang="en-US" altLang="ja-JP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8496466" y="5089297"/>
            <a:ext cx="3150203" cy="7321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+mj-lt"/>
              </a:rPr>
              <a:t>HVAC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+mj-lt"/>
              </a:rPr>
              <a:t>Industrial pumps /fans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Motor Drive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Servo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endParaRPr lang="en-US" altLang="ja-JP" sz="1600" dirty="0">
              <a:solidFill>
                <a:srgbClr val="000000"/>
              </a:solidFill>
              <a:latin typeface="+mj-lt"/>
            </a:endParaRPr>
          </a:p>
          <a:p>
            <a:endParaRPr lang="en-US" altLang="ja-JP" sz="1600" dirty="0">
              <a:solidFill>
                <a:srgbClr val="00000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altLang="ja-JP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0844" y="3000410"/>
            <a:ext cx="137124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99" dirty="0">
                <a:solidFill>
                  <a:schemeClr val="bg2">
                    <a:lumMod val="10000"/>
                  </a:schemeClr>
                </a:solidFill>
              </a:rPr>
              <a:t>Six Pack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74" y="1815461"/>
            <a:ext cx="1490584" cy="1205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10" y="5067025"/>
            <a:ext cx="8087155" cy="15088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52780A-4447-4191-B0BE-0633ECF9E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13" y="515201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974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gel filled module solution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7346532" y="662698"/>
            <a:ext cx="4758086" cy="2358411"/>
          </a:xfrm>
        </p:spPr>
        <p:txBody>
          <a:bodyPr>
            <a:noAutofit/>
          </a:bodyPr>
          <a:lstStyle/>
          <a:p>
            <a:r>
              <a:rPr lang="en-US" sz="1799" u="sng" dirty="0">
                <a:latin typeface="+mj-lt"/>
              </a:rPr>
              <a:t>TMPIM CIP Advantage:</a:t>
            </a:r>
            <a:endParaRPr lang="en-US" sz="1999" u="sng" dirty="0">
              <a:latin typeface="+mj-lt"/>
            </a:endParaRP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High output power with wide portfolio selection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Standardized pinout for scalable output power 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Low parasitic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Long lifetime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System level cost saving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latin typeface="+mj-lt"/>
            </a:endParaRPr>
          </a:p>
          <a:p>
            <a:endParaRPr lang="en-US" sz="1999" dirty="0">
              <a:latin typeface="+mj-lt"/>
            </a:endParaRPr>
          </a:p>
          <a:p>
            <a:pPr lvl="1"/>
            <a:endParaRPr lang="en-US" sz="1999" dirty="0"/>
          </a:p>
        </p:txBody>
      </p:sp>
      <p:sp>
        <p:nvSpPr>
          <p:cNvPr id="8" name="TextBox 7"/>
          <p:cNvSpPr txBox="1"/>
          <p:nvPr/>
        </p:nvSpPr>
        <p:spPr>
          <a:xfrm>
            <a:off x="449126" y="3528558"/>
            <a:ext cx="563505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u="sng" dirty="0"/>
              <a:t>Competitors’ Gel filled Solution: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9717" y="1108068"/>
            <a:ext cx="6008483" cy="2029923"/>
          </a:xfrm>
          <a:prstGeom prst="roundRect">
            <a:avLst>
              <a:gd name="adj" fmla="val 11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7" y="1445882"/>
            <a:ext cx="3765820" cy="1575227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156" y="1357561"/>
            <a:ext cx="2296044" cy="166354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017407" y="1658729"/>
            <a:ext cx="208480" cy="110518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TextBox 13"/>
          <p:cNvSpPr txBox="1"/>
          <p:nvPr/>
        </p:nvSpPr>
        <p:spPr>
          <a:xfrm>
            <a:off x="378080" y="719014"/>
            <a:ext cx="563505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u="sng" dirty="0"/>
              <a:t>ON TMPIM CIP Solution: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7424" y="1108067"/>
            <a:ext cx="100571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solidFill>
                  <a:srgbClr val="54B948"/>
                </a:solidFill>
              </a:rPr>
              <a:t>X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6585" y="3111663"/>
            <a:ext cx="1094887" cy="76911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4399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81198" y="4872406"/>
            <a:ext cx="4758348" cy="2287836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99" u="sng" dirty="0">
                <a:latin typeface="+mj-lt"/>
              </a:rPr>
              <a:t>Gel filled Module :</a:t>
            </a:r>
            <a:endParaRPr lang="en-US" sz="1999" u="sng" dirty="0">
              <a:latin typeface="+mj-lt"/>
            </a:endParaRP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Output power limited by high thermal resistance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non-standardized product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Low PFC switching frequency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2399" dirty="0">
              <a:latin typeface="+mj-lt"/>
            </a:endParaRPr>
          </a:p>
          <a:p>
            <a:endParaRPr lang="en-US" sz="1999" dirty="0">
              <a:latin typeface="+mj-lt"/>
            </a:endParaRPr>
          </a:p>
          <a:p>
            <a:pPr lvl="1"/>
            <a:endParaRPr lang="en-US" sz="1999" dirty="0"/>
          </a:p>
        </p:txBody>
      </p:sp>
      <p:sp>
        <p:nvSpPr>
          <p:cNvPr id="19" name="Rounded Rectangle 18"/>
          <p:cNvSpPr/>
          <p:nvPr/>
        </p:nvSpPr>
        <p:spPr>
          <a:xfrm>
            <a:off x="240562" y="4056794"/>
            <a:ext cx="6008483" cy="2029923"/>
          </a:xfrm>
          <a:prstGeom prst="roundRect">
            <a:avLst>
              <a:gd name="adj" fmla="val 11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037" y="4254581"/>
            <a:ext cx="2189767" cy="14993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34" y="4342487"/>
            <a:ext cx="1954266" cy="1302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758" y="4744029"/>
            <a:ext cx="90511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OR</a:t>
            </a:r>
          </a:p>
        </p:txBody>
      </p:sp>
      <p:sp>
        <p:nvSpPr>
          <p:cNvPr id="6" name="Rectangle 5"/>
          <p:cNvSpPr/>
          <p:nvPr/>
        </p:nvSpPr>
        <p:spPr>
          <a:xfrm rot="20016042">
            <a:off x="4362634" y="5259590"/>
            <a:ext cx="757312" cy="112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A1D255-E0CF-4BC2-B64B-2E9AA3CB316A}"/>
              </a:ext>
            </a:extLst>
          </p:cNvPr>
          <p:cNvSpPr/>
          <p:nvPr/>
        </p:nvSpPr>
        <p:spPr>
          <a:xfrm>
            <a:off x="7381198" y="3008010"/>
            <a:ext cx="4399853" cy="17360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Compared to key competitors, customer in favor of TMPIM wide output power (2kW ~ 8kW+), easy cooling design (low </a:t>
            </a:r>
            <a:r>
              <a:rPr lang="en-US" dirty="0" err="1"/>
              <a:t>Rth</a:t>
            </a:r>
            <a:r>
              <a:rPr lang="en-US" dirty="0"/>
              <a:t>), cost saving with small inductor (high </a:t>
            </a:r>
            <a:r>
              <a:rPr lang="en-US" dirty="0" err="1"/>
              <a:t>fsw</a:t>
            </a:r>
            <a:r>
              <a:rPr lang="en-US" dirty="0"/>
              <a:t>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discrete solution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700325" y="903632"/>
            <a:ext cx="5084200" cy="4350205"/>
          </a:xfrm>
        </p:spPr>
        <p:txBody>
          <a:bodyPr>
            <a:noAutofit/>
          </a:bodyPr>
          <a:lstStyle/>
          <a:p>
            <a:r>
              <a:rPr lang="en-US" sz="1799" u="sng" dirty="0">
                <a:latin typeface="+mj-lt"/>
              </a:rPr>
              <a:t>TMPIM CIP Advantage:</a:t>
            </a:r>
            <a:endParaRPr lang="en-US" sz="1999" u="sng" dirty="0">
              <a:latin typeface="+mj-lt"/>
            </a:endParaRP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Easy installation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Safety distance:  clearance distance = 6mm, CTI 600. 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High output power with wide portfolio selection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Standardized pinout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Easy PCB Layout with low parasitic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System level cost saving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dirty="0">
              <a:latin typeface="+mj-lt"/>
            </a:endParaRPr>
          </a:p>
          <a:p>
            <a:endParaRPr lang="en-US" sz="1999" dirty="0">
              <a:latin typeface="+mj-lt"/>
            </a:endParaRPr>
          </a:p>
          <a:p>
            <a:pPr lvl="1"/>
            <a:endParaRPr lang="en-US" sz="1999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2" y="3896281"/>
            <a:ext cx="6117638" cy="2319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798" y="3527044"/>
            <a:ext cx="563505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u="sng" dirty="0"/>
              <a:t>Discrete Solution: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9717" y="1108068"/>
            <a:ext cx="6008483" cy="2029923"/>
          </a:xfrm>
          <a:prstGeom prst="roundRect">
            <a:avLst>
              <a:gd name="adj" fmla="val 11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7" y="1445882"/>
            <a:ext cx="3765820" cy="1575227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56" y="1357561"/>
            <a:ext cx="2296044" cy="166354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017407" y="1658729"/>
            <a:ext cx="208480" cy="110518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TextBox 13"/>
          <p:cNvSpPr txBox="1"/>
          <p:nvPr/>
        </p:nvSpPr>
        <p:spPr>
          <a:xfrm>
            <a:off x="378080" y="719014"/>
            <a:ext cx="563505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u="sng" dirty="0"/>
              <a:t>ON TMPIM CIP Solution: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7424" y="1108067"/>
            <a:ext cx="100571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solidFill>
                  <a:srgbClr val="54B948"/>
                </a:solidFill>
              </a:rPr>
              <a:t>X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6585" y="3111663"/>
            <a:ext cx="1094887" cy="76911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4399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17057" y="3784729"/>
            <a:ext cx="4758348" cy="2287836"/>
          </a:xfrm>
          <a:prstGeom prst="rect">
            <a:avLst/>
          </a:prstGeom>
        </p:spPr>
        <p:txBody>
          <a:bodyPr vert="horz" lIns="91416" tIns="45708" rIns="91416" bIns="4570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99" u="sng" dirty="0">
                <a:latin typeface="+mj-lt"/>
              </a:rPr>
              <a:t>Discrete:</a:t>
            </a:r>
            <a:endParaRPr lang="en-US" sz="1999" u="sng" dirty="0">
              <a:latin typeface="+mj-lt"/>
            </a:endParaRP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Multiple components for installation 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Limited safety distance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Layout challenge for high PFC switching frequency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en-US" sz="1400" dirty="0"/>
              <a:t>Aux component in thermal pad, heatsink, assembly kits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2399" dirty="0">
              <a:latin typeface="+mj-lt"/>
            </a:endParaRPr>
          </a:p>
          <a:p>
            <a:endParaRPr lang="en-US" sz="1999" dirty="0">
              <a:latin typeface="+mj-lt"/>
            </a:endParaRPr>
          </a:p>
          <a:p>
            <a:pPr lvl="1"/>
            <a:endParaRPr lang="en-US" sz="1999" dirty="0"/>
          </a:p>
        </p:txBody>
      </p:sp>
      <p:sp>
        <p:nvSpPr>
          <p:cNvPr id="3" name="Rectangle 2"/>
          <p:cNvSpPr/>
          <p:nvPr/>
        </p:nvSpPr>
        <p:spPr>
          <a:xfrm rot="1507548">
            <a:off x="2808720" y="4664090"/>
            <a:ext cx="194284" cy="126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Rectangle 18"/>
          <p:cNvSpPr/>
          <p:nvPr/>
        </p:nvSpPr>
        <p:spPr>
          <a:xfrm rot="1507548">
            <a:off x="3442724" y="4972967"/>
            <a:ext cx="194284" cy="126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26101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728312" y="3487629"/>
            <a:ext cx="5281385" cy="26564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rgbClr val="000000"/>
                </a:solidFill>
              </a:rPr>
              <a:t>Data Sheets</a:t>
            </a:r>
          </a:p>
          <a:p>
            <a:pPr algn="ctr"/>
            <a:r>
              <a:rPr lang="en-US" sz="2199" b="1" dirty="0">
                <a:solidFill>
                  <a:srgbClr val="000000"/>
                </a:solidFill>
                <a:hlinkClick r:id="rId2"/>
              </a:rPr>
              <a:t>NXH25C120L2C2SG</a:t>
            </a:r>
            <a:endParaRPr lang="en-US" sz="2199" b="1" dirty="0">
              <a:solidFill>
                <a:srgbClr val="000000"/>
              </a:solidFill>
            </a:endParaRPr>
          </a:p>
          <a:p>
            <a:pPr algn="ctr"/>
            <a:r>
              <a:rPr lang="en-US" sz="2199" b="1" dirty="0">
                <a:solidFill>
                  <a:srgbClr val="000000"/>
                </a:solidFill>
                <a:hlinkClick r:id="rId3"/>
              </a:rPr>
              <a:t>NXH35C120L2C2SG/S1G</a:t>
            </a:r>
            <a:endParaRPr lang="en-US" sz="2199" b="1" dirty="0">
              <a:solidFill>
                <a:srgbClr val="000000"/>
              </a:solidFill>
              <a:hlinkClick r:id="rId4"/>
            </a:endParaRPr>
          </a:p>
          <a:p>
            <a:pPr algn="ctr"/>
            <a:r>
              <a:rPr lang="en-US" sz="2199" b="1" dirty="0">
                <a:solidFill>
                  <a:srgbClr val="000000"/>
                </a:solidFill>
                <a:hlinkClick r:id="rId4"/>
              </a:rPr>
              <a:t>NXH35C120L2C2ESG</a:t>
            </a:r>
            <a:endParaRPr lang="en-US" sz="2199" b="1" dirty="0">
              <a:solidFill>
                <a:srgbClr val="000000"/>
              </a:solidFill>
            </a:endParaRPr>
          </a:p>
          <a:p>
            <a:pPr algn="ctr"/>
            <a:r>
              <a:rPr lang="en-US" sz="2199" b="1" dirty="0">
                <a:solidFill>
                  <a:srgbClr val="000000"/>
                </a:solidFill>
                <a:hlinkClick r:id="rId5"/>
              </a:rPr>
              <a:t>NXH50C120L2C2ESG/ES1G</a:t>
            </a:r>
            <a:endParaRPr lang="en-US" sz="2199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hlinkClick r:id="rId6"/>
              </a:rPr>
              <a:t>NXH50M65L4C2ESG</a:t>
            </a:r>
            <a:endParaRPr lang="en-US" sz="2400" b="1" dirty="0"/>
          </a:p>
          <a:p>
            <a:pPr algn="ctr"/>
            <a:r>
              <a:rPr lang="en-US" sz="2400" b="1" dirty="0">
                <a:hlinkClick r:id="rId7"/>
              </a:rPr>
              <a:t>NXH50M65L4C2SG</a:t>
            </a:r>
            <a:endParaRPr lang="en-US" sz="2199" b="1" dirty="0">
              <a:solidFill>
                <a:srgbClr val="000000"/>
              </a:solidFill>
            </a:endParaRPr>
          </a:p>
          <a:p>
            <a:pPr algn="ctr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179133" y="3718529"/>
            <a:ext cx="2555975" cy="24255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rgbClr val="000000"/>
                </a:solidFill>
              </a:rPr>
              <a:t>TMPIM CIB for Motor Drive Webinar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rgbClr val="000000"/>
                </a:solidFill>
                <a:hlinkClick r:id="rId8"/>
              </a:rPr>
              <a:t>Click Here</a:t>
            </a:r>
            <a:endParaRPr lang="en-US" sz="2199" dirty="0">
              <a:solidFill>
                <a:srgbClr val="000000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8904543" y="3718529"/>
            <a:ext cx="2555975" cy="24255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rgbClr val="000000"/>
                </a:solidFill>
              </a:rPr>
              <a:t>Motor Development Kit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rgbClr val="000000"/>
                </a:solidFill>
                <a:hlinkClick r:id="rId9"/>
              </a:rPr>
              <a:t>Click Here</a:t>
            </a:r>
            <a:endParaRPr lang="en-US" sz="2199" dirty="0">
              <a:solidFill>
                <a:srgbClr val="00000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88537" y="2842004"/>
            <a:ext cx="1586881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4597" y="303100"/>
            <a:ext cx="1226299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112" y="795523"/>
            <a:ext cx="3990232" cy="203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NXH25C120L2C2SG: $32.4000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DIP26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NXH35C120L2C2ESG: $38.7067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DIP26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NXH35C120L2C2S1G: $33.3067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DIP52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14581" y="795523"/>
            <a:ext cx="3990232" cy="224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NXH35C120L2C2SG: $35.8267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DIP52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NXH50C120L2C2ES1G: $43.2000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DIP26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NXH50C120L2C2ESG: $45.3600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DIP26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25203C-4AD3-4541-97FE-F2CA72236A43}"/>
              </a:ext>
            </a:extLst>
          </p:cNvPr>
          <p:cNvSpPr/>
          <p:nvPr/>
        </p:nvSpPr>
        <p:spPr>
          <a:xfrm>
            <a:off x="7404302" y="780028"/>
            <a:ext cx="3990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NXH50M65L4C2SG: $42.3000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DIP27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NXH50M65L4C2ESG: $48.8400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DIP27</a:t>
            </a:r>
          </a:p>
        </p:txBody>
      </p:sp>
    </p:spTree>
    <p:extLst>
      <p:ext uri="{BB962C8B-B14F-4D97-AF65-F5344CB8AC3E}">
        <p14:creationId xmlns:p14="http://schemas.microsoft.com/office/powerpoint/2010/main" val="2309756364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Confidential.pptx" id="{E2543215-49E3-4FFE-AD16-DA107AE0F6E3}" vid="{AE850E41-503E-4701-B538-C3991D66F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F4YVM2C5QEYC-631468080-77</_dlc_DocId>
    <_dlc_DocIdUrl xmlns="e4678c56-0b70-41a7-9cf0-17b28b6c32bd">
      <Url>http://theconnection.onsemi.com/sm/mc/_layouts/15/DocIdRedir.aspx?ID=F4YVM2C5QEYC-631468080-77</Url>
      <Description>F4YVM2C5QEYC-631468080-77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CE901-B635-4941-8D96-90A6EE6A154C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2.xml><?xml version="1.0" encoding="utf-8"?>
<ds:datastoreItem xmlns:ds="http://schemas.openxmlformats.org/officeDocument/2006/customXml" ds:itemID="{37DD51F4-A90B-4333-9B67-D18D8728B56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B258ACD-B70D-4990-8F2A-B832FB85D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7499A3-D764-455F-B814-2310D0C99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Template</Template>
  <TotalTime>61</TotalTime>
  <Words>427</Words>
  <Application>Microsoft Office PowerPoint</Application>
  <PresentationFormat>Custom</PresentationFormat>
  <Paragraphs>168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Inter Medium</vt:lpstr>
      <vt:lpstr>Wingdings</vt:lpstr>
      <vt:lpstr>onsemi White Confidential</vt:lpstr>
      <vt:lpstr>1200V and 650V Transfer Molded PIM</vt:lpstr>
      <vt:lpstr>TMPIMs for Industrial Drives: DIP Series</vt:lpstr>
      <vt:lpstr>VS. gel filled module solution</vt:lpstr>
      <vt:lpstr>VS. discrete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Number / Family Name</dc:title>
  <dc:creator>Thomas Skinner</dc:creator>
  <cp:lastModifiedBy>Thomas Skinner</cp:lastModifiedBy>
  <cp:revision>2</cp:revision>
  <dcterms:created xsi:type="dcterms:W3CDTF">2021-10-12T18:47:32Z</dcterms:created>
  <dcterms:modified xsi:type="dcterms:W3CDTF">2021-10-28T21:05:23Z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a4270652-af2e-452e-b62d-324ffc574525</vt:lpwstr>
  </property>
</Properties>
</file>