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33" r:id="rId5"/>
  </p:sldMasterIdLst>
  <p:notesMasterIdLst>
    <p:notesMasterId r:id="rId10"/>
  </p:notesMasterIdLst>
  <p:handoutMasterIdLst>
    <p:handoutMasterId r:id="rId11"/>
  </p:handoutMasterIdLst>
  <p:sldIdLst>
    <p:sldId id="289" r:id="rId6"/>
    <p:sldId id="285" r:id="rId7"/>
    <p:sldId id="557" r:id="rId8"/>
    <p:sldId id="287" r:id="rId9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orient="horz">
          <p15:clr>
            <a:srgbClr val="A4A3A4"/>
          </p15:clr>
        </p15:guide>
        <p15:guide id="3">
          <p15:clr>
            <a:srgbClr val="A4A3A4"/>
          </p15:clr>
        </p15:guide>
        <p15:guide id="4" pos="7677">
          <p15:clr>
            <a:srgbClr val="A4A3A4"/>
          </p15:clr>
        </p15:guide>
        <p15:guide id="5" pos="276">
          <p15:clr>
            <a:srgbClr val="A4A3A4"/>
          </p15:clr>
        </p15:guide>
        <p15:guide id="6" pos="74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2E2"/>
    <a:srgbClr val="00E6E1"/>
    <a:srgbClr val="4EB3D2"/>
    <a:srgbClr val="536F79"/>
    <a:srgbClr val="00C8C3"/>
    <a:srgbClr val="60DAD7"/>
    <a:srgbClr val="00B8B4"/>
    <a:srgbClr val="55B5D3"/>
    <a:srgbClr val="48B0D0"/>
    <a:srgbClr val="50D6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7260B8-AEEE-4CC7-B82A-AAF9233B4ED2}" v="87" dt="2021-10-28T02:33:53.7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8" autoAdjust="0"/>
    <p:restoredTop sz="99770" autoAdjust="0"/>
  </p:normalViewPr>
  <p:slideViewPr>
    <p:cSldViewPr snapToGrid="0" showGuides="1">
      <p:cViewPr varScale="1">
        <p:scale>
          <a:sx n="114" d="100"/>
          <a:sy n="114" d="100"/>
        </p:scale>
        <p:origin x="300" y="102"/>
      </p:cViewPr>
      <p:guideLst>
        <p:guide orient="horz" pos="4319"/>
        <p:guide orient="horz"/>
        <p:guide/>
        <p:guide pos="7677"/>
        <p:guide pos="276"/>
        <p:guide pos="74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75" d="100"/>
        <a:sy n="75" d="100"/>
      </p:scale>
      <p:origin x="0" y="350"/>
    </p:cViewPr>
  </p:sorterViewPr>
  <p:notesViewPr>
    <p:cSldViewPr snapToGrid="0" showGuides="1">
      <p:cViewPr varScale="1">
        <p:scale>
          <a:sx n="45" d="100"/>
          <a:sy n="45" d="100"/>
        </p:scale>
        <p:origin x="-2198" y="-5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40D6C-1509-461A-9185-1626D59496CD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DC655-0784-4A2E-8C7D-DBF0CCC96F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9824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7C9424-103E-43A3-8EFD-4D9D20DD50B7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CF7EA6-3292-4DAA-AFBB-79FC386582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391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*Mandatory </a:t>
            </a:r>
            <a:r>
              <a:rPr lang="en-US" baseline="0" dirty="0"/>
              <a:t>Slide*</a:t>
            </a:r>
            <a:endParaRPr lang="en-US" dirty="0"/>
          </a:p>
          <a:p>
            <a:endParaRPr lang="en-US" dirty="0"/>
          </a:p>
          <a:p>
            <a:r>
              <a:rPr lang="en-US" dirty="0"/>
              <a:t>Above information</a:t>
            </a:r>
            <a:r>
              <a:rPr lang="en-US" baseline="0" dirty="0"/>
              <a:t> can be pulled from onsemi.com if needed.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4F50B-1AF7-455B-9344-7FFBF72D63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041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2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2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pp_cover_v10_ora_gry_clean_hood.jpg"/>
          <p:cNvPicPr preferRelativeResize="0"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4" y="2107"/>
            <a:ext cx="12188952" cy="68558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914162" y="2679098"/>
            <a:ext cx="10360501" cy="810920"/>
          </a:xfrm>
        </p:spPr>
        <p:txBody>
          <a:bodyPr anchor="b" anchorCtr="0"/>
          <a:lstStyle>
            <a:lvl1pPr algn="ctr">
              <a:lnSpc>
                <a:spcPct val="96000"/>
              </a:lnSpc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8030EE1-64F0-EE41-B4AD-B849CAF72B79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108200" y="3482114"/>
            <a:ext cx="7972425" cy="1898378"/>
          </a:xfrm>
          <a:noFill/>
        </p:spPr>
        <p:txBody>
          <a:bodyPr anchor="t" anchorCtr="0">
            <a:noAutofit/>
          </a:bodyPr>
          <a:lstStyle>
            <a:lvl1pPr marL="0" indent="0" algn="ctr">
              <a:spcBef>
                <a:spcPts val="900"/>
              </a:spcBef>
              <a:buNone/>
              <a:defRPr sz="2400" b="1" i="0" baseline="0">
                <a:solidFill>
                  <a:schemeClr val="bg1"/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5133642" y="6601688"/>
            <a:ext cx="1921680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/>
                <a:ea typeface="Inter" panose="020B0502030000000004" pitchFamily="34" charset="0"/>
                <a:cs typeface="Arial" panose="020B0604020202020204" pitchFamily="34" charset="0"/>
              </a:rPr>
              <a:t>Confidential     © onsemi 2021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3AD8E52-43D2-4F06-A83A-E75DA3B2CE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18735" y="6441146"/>
            <a:ext cx="1490469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19447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330713" y="138606"/>
            <a:ext cx="11527400" cy="943532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30713" y="963614"/>
            <a:ext cx="11527400" cy="535531"/>
          </a:xfrm>
          <a:noFill/>
        </p:spPr>
        <p:txBody>
          <a:bodyPr vert="horz" wrap="square" lIns="109728" tIns="91440" rIns="91440" bIns="91440" rtlCol="0">
            <a:spAutoFit/>
          </a:bodyPr>
          <a:lstStyle>
            <a:lvl1pPr marL="0" algn="l" defTabSz="456924" rtl="0" eaLnBrk="1" latinLnBrk="0" hangingPunct="1">
              <a:buNone/>
              <a:defRPr lang="en-US" sz="2400" b="0" i="0" kern="1200" dirty="0" smtClean="0">
                <a:solidFill>
                  <a:srgbClr val="63858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 dirty="0"/>
              <a:t>Click to edit </a:t>
            </a:r>
            <a:r>
              <a:rPr lang="en-US"/>
              <a:t>Master subtitle styles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and Conten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225" y="138606"/>
            <a:ext cx="11530584" cy="943532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30713" y="963614"/>
            <a:ext cx="11527400" cy="535531"/>
          </a:xfrm>
          <a:noFill/>
        </p:spPr>
        <p:txBody>
          <a:bodyPr vert="horz" wrap="square" lIns="109728" tIns="91440" rIns="91440" bIns="91440" rtlCol="0">
            <a:spAutoFit/>
          </a:bodyPr>
          <a:lstStyle>
            <a:lvl1pPr marL="0" algn="l" defTabSz="456924" rtl="0" eaLnBrk="1" latinLnBrk="0" hangingPunct="1">
              <a:buNone/>
              <a:defRPr lang="en-US" sz="2400" b="0" i="0" kern="1200" dirty="0" smtClean="0">
                <a:solidFill>
                  <a:srgbClr val="63858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 dirty="0"/>
              <a:t>Click to edit </a:t>
            </a:r>
            <a:r>
              <a:rPr lang="en-US"/>
              <a:t>Master subtitle styles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30712" y="1600201"/>
            <a:ext cx="11530584" cy="4863974"/>
          </a:xfrm>
        </p:spPr>
        <p:txBody>
          <a:bodyPr lIns="109728"/>
          <a:lstStyle>
            <a:lvl3pPr>
              <a:spcBef>
                <a:spcPts val="60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469148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7666" y="941343"/>
            <a:ext cx="5233794" cy="5359566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tIns="100584" anchor="t" anchorCtr="0"/>
          <a:lstStyle>
            <a:lvl1pPr marL="0" indent="0" algn="ctr">
              <a:buNone/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941343"/>
            <a:ext cx="5235850" cy="5359566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tIns="100584" anchor="t" anchorCtr="0"/>
          <a:lstStyle>
            <a:lvl1pPr marL="0" indent="0" algn="ctr">
              <a:buNone/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903382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Boxes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7666" y="1168401"/>
            <a:ext cx="5233794" cy="5096123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tIns="100584" anchor="t" anchorCtr="0"/>
          <a:lstStyle>
            <a:lvl1pPr marL="0" indent="0" algn="ctr">
              <a:buNone/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168401"/>
            <a:ext cx="5235850" cy="5096123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tIns="100584" anchor="t" anchorCtr="0"/>
          <a:lstStyle>
            <a:lvl1pPr marL="0" indent="0" algn="ctr">
              <a:buNone/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30713" y="593476"/>
            <a:ext cx="11527400" cy="443198"/>
          </a:xfrm>
          <a:noFill/>
        </p:spPr>
        <p:txBody>
          <a:bodyPr vert="horz" wrap="square" lIns="109728" tIns="45720" rIns="91440" bIns="45720" rtlCol="0">
            <a:spAutoFit/>
          </a:bodyPr>
          <a:lstStyle>
            <a:lvl1pPr marL="0" algn="l" defTabSz="456924" rtl="0" eaLnBrk="1" latinLnBrk="0" hangingPunct="1">
              <a:buNone/>
              <a:defRPr lang="en-US" sz="2400" b="0" i="0" kern="1200" dirty="0" smtClean="0">
                <a:solidFill>
                  <a:srgbClr val="63858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/>
              <a:t>Click to edit Master subtitle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03382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0715" y="785167"/>
            <a:ext cx="5564673" cy="5497938"/>
          </a:xfrm>
        </p:spPr>
        <p:txBody>
          <a:bodyPr lIns="109728"/>
          <a:lstStyle>
            <a:lvl1pPr>
              <a:defRPr sz="23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785167"/>
            <a:ext cx="5566859" cy="5497938"/>
          </a:xfrm>
        </p:spPr>
        <p:txBody>
          <a:bodyPr lIns="109728"/>
          <a:lstStyle>
            <a:lvl1pPr>
              <a:defRPr sz="23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903382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150" y="828711"/>
            <a:ext cx="5486400" cy="5456828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182880" tIns="91440" rIns="182880"/>
          <a:lstStyle>
            <a:lvl1pPr marL="228600" indent="-228600">
              <a:buFont typeface="Arial" pitchFamily="34" charset="0"/>
              <a:buChar char="•"/>
              <a:defRPr sz="2200" b="0"/>
            </a:lvl1pPr>
            <a:lvl2pPr marL="515938" indent="-233363">
              <a:spcBef>
                <a:spcPts val="600"/>
              </a:spcBef>
              <a:defRPr sz="2000">
                <a:solidFill>
                  <a:schemeClr val="tx1"/>
                </a:solidFill>
              </a:defRPr>
            </a:lvl2pPr>
            <a:lvl3pPr marL="739775" indent="-223838">
              <a:defRPr sz="1800">
                <a:solidFill>
                  <a:schemeClr val="tx1"/>
                </a:solidFill>
              </a:defRPr>
            </a:lvl3pPr>
            <a:lvl4pPr marL="1031875" indent="-206375"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2213" y="828711"/>
            <a:ext cx="5486400" cy="5456828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182880" tIns="91440" rIns="182880"/>
          <a:lstStyle>
            <a:lvl1pPr marL="230188" indent="-230188">
              <a:buFont typeface="Arial" pitchFamily="34" charset="0"/>
              <a:buChar char="•"/>
              <a:defRPr sz="2200" b="0"/>
            </a:lvl1pPr>
            <a:lvl2pPr marL="515938" indent="-233363">
              <a:spcBef>
                <a:spcPts val="600"/>
              </a:spcBef>
              <a:defRPr sz="2000">
                <a:solidFill>
                  <a:schemeClr val="tx1"/>
                </a:solidFill>
              </a:defRPr>
            </a:lvl2pPr>
            <a:lvl3pPr marL="739775" indent="-223838">
              <a:defRPr sz="1800">
                <a:solidFill>
                  <a:schemeClr val="tx1"/>
                </a:solidFill>
              </a:defRPr>
            </a:lvl3pPr>
            <a:lvl4pPr marL="1031875" indent="-206375"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9033828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0715" y="808039"/>
            <a:ext cx="5564673" cy="63976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0715" y="1278467"/>
            <a:ext cx="5564673" cy="5099281"/>
          </a:xfrm>
        </p:spPr>
        <p:txBody>
          <a:bodyPr lIns="109728"/>
          <a:lstStyle>
            <a:lvl1pPr>
              <a:lnSpc>
                <a:spcPct val="95000"/>
              </a:lnSpc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808039"/>
            <a:ext cx="5566859" cy="63976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1278467"/>
            <a:ext cx="5566859" cy="5099281"/>
          </a:xfrm>
        </p:spPr>
        <p:txBody>
          <a:bodyPr/>
          <a:lstStyle>
            <a:lvl1pPr>
              <a:lnSpc>
                <a:spcPct val="95000"/>
              </a:lnSpc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9033828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150" y="827087"/>
            <a:ext cx="5499595" cy="5527609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228600" tIns="82296" rIns="228600" anchor="t" anchorCtr="0"/>
          <a:lstStyle>
            <a:lvl1pPr marL="0" indent="0">
              <a:buNone/>
              <a:defRPr sz="23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860" y="827087"/>
            <a:ext cx="5501756" cy="5527609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228600" tIns="82296" rIns="228600" anchor="t" anchorCtr="0"/>
          <a:lstStyle>
            <a:lvl1pPr marL="0" indent="0">
              <a:buNone/>
              <a:defRPr sz="23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154" y="1305730"/>
            <a:ext cx="5499596" cy="4845745"/>
          </a:xfrm>
        </p:spPr>
        <p:txBody>
          <a:bodyPr lIns="228600" rIns="228600"/>
          <a:lstStyle>
            <a:lvl1pPr marL="228600" indent="-228600">
              <a:lnSpc>
                <a:spcPct val="98000"/>
              </a:lnSpc>
              <a:spcBef>
                <a:spcPts val="900"/>
              </a:spcBef>
              <a:buClr>
                <a:schemeClr val="bg1">
                  <a:lumMod val="50000"/>
                </a:schemeClr>
              </a:buClr>
              <a:defRPr sz="2000">
                <a:solidFill>
                  <a:srgbClr val="000000"/>
                </a:solidFill>
              </a:defRPr>
            </a:lvl1pPr>
            <a:lvl2pPr marL="457200" indent="-228600">
              <a:lnSpc>
                <a:spcPct val="98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2pPr>
            <a:lvl3pPr marL="657225" indent="-203200">
              <a:lnSpc>
                <a:spcPct val="98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3pPr>
            <a:lvl4pPr marL="915988" indent="-206375">
              <a:lnSpc>
                <a:spcPct val="98000"/>
              </a:lnSpc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4pPr>
            <a:lvl5pPr>
              <a:lnSpc>
                <a:spcPct val="98000"/>
              </a:lnSpc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861" y="1305730"/>
            <a:ext cx="5501756" cy="4845745"/>
          </a:xfrm>
        </p:spPr>
        <p:txBody>
          <a:bodyPr lIns="228600" rIns="228600"/>
          <a:lstStyle>
            <a:lvl1pPr marL="228600" indent="-228600">
              <a:lnSpc>
                <a:spcPct val="98000"/>
              </a:lnSpc>
              <a:spcBef>
                <a:spcPts val="900"/>
              </a:spcBef>
              <a:buClr>
                <a:schemeClr val="bg1">
                  <a:lumMod val="50000"/>
                </a:schemeClr>
              </a:buClr>
              <a:defRPr sz="2000"/>
            </a:lvl1pPr>
            <a:lvl2pPr marL="457200" indent="-228600">
              <a:lnSpc>
                <a:spcPct val="98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2pPr>
            <a:lvl3pPr marL="644525" indent="-192088">
              <a:lnSpc>
                <a:spcPct val="98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3pPr>
            <a:lvl4pPr marL="915988" indent="-206375">
              <a:lnSpc>
                <a:spcPct val="98000"/>
              </a:lnSpc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4pPr>
            <a:lvl5pPr>
              <a:lnSpc>
                <a:spcPct val="98000"/>
              </a:lnSpc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9033828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Grey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150" y="1208575"/>
            <a:ext cx="5499595" cy="5123069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182880" tIns="82296" rIns="182880" anchor="t" anchorCtr="0"/>
          <a:lstStyle>
            <a:lvl1pPr marL="0" indent="0">
              <a:buNone/>
              <a:defRPr sz="23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860" y="1208575"/>
            <a:ext cx="5501756" cy="5123069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182880" tIns="82296" rIns="182880" anchor="t" anchorCtr="0"/>
          <a:lstStyle>
            <a:lvl1pPr marL="0" indent="0">
              <a:buNone/>
              <a:defRPr sz="23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153" y="1677901"/>
            <a:ext cx="5499596" cy="4396245"/>
          </a:xfrm>
        </p:spPr>
        <p:txBody>
          <a:bodyPr lIns="228600" rIns="228600"/>
          <a:lstStyle>
            <a:lvl1pPr marL="231775" indent="-231775">
              <a:spcBef>
                <a:spcPts val="900"/>
              </a:spcBef>
              <a:buClr>
                <a:schemeClr val="bg1">
                  <a:lumMod val="50000"/>
                </a:schemeClr>
              </a:buClr>
              <a:defRPr sz="2000">
                <a:solidFill>
                  <a:schemeClr val="tx1"/>
                </a:solidFill>
              </a:defRPr>
            </a:lvl1pPr>
            <a:lvl2pPr marL="519113" indent="-230188"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860" y="1677901"/>
            <a:ext cx="5501756" cy="4396245"/>
          </a:xfrm>
        </p:spPr>
        <p:txBody>
          <a:bodyPr lIns="228600" rIns="228600"/>
          <a:lstStyle>
            <a:lvl1pPr marL="231775" indent="-231775">
              <a:spcBef>
                <a:spcPts val="900"/>
              </a:spcBef>
              <a:buClr>
                <a:schemeClr val="bg1">
                  <a:lumMod val="50000"/>
                </a:schemeClr>
              </a:buClr>
              <a:defRPr sz="2000">
                <a:solidFill>
                  <a:schemeClr val="tx1"/>
                </a:solidFill>
              </a:defRPr>
            </a:lvl1pPr>
            <a:lvl2pPr marL="517525" indent="-228600"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30713" y="593476"/>
            <a:ext cx="11527400" cy="443198"/>
          </a:xfrm>
          <a:noFill/>
        </p:spPr>
        <p:txBody>
          <a:bodyPr vert="horz" wrap="square" lIns="109728" tIns="45720" rIns="91440" bIns="45720" rtlCol="0">
            <a:spAutoFit/>
          </a:bodyPr>
          <a:lstStyle>
            <a:lvl1pPr marL="0" algn="l" defTabSz="456924" rtl="0" eaLnBrk="1" latinLnBrk="0" hangingPunct="1">
              <a:buNone/>
              <a:defRPr lang="en-US" sz="2400" b="0" i="0" kern="1200" dirty="0" smtClean="0">
                <a:solidFill>
                  <a:srgbClr val="63858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/>
              <a:t>Click to edit Master subtitle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033828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61950" y="623138"/>
            <a:ext cx="11826876" cy="140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49657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" y="894"/>
            <a:ext cx="12182477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686" y="3110755"/>
            <a:ext cx="10699454" cy="1080939"/>
          </a:xfrm>
          <a:noFill/>
        </p:spPr>
        <p:txBody>
          <a:bodyPr wrap="square" tIns="91440" bIns="91440" anchor="b" anchorCtr="0">
            <a:noAutofit/>
          </a:bodyPr>
          <a:lstStyle>
            <a:lvl1pPr algn="ctr">
              <a:lnSpc>
                <a:spcPct val="95000"/>
              </a:lnSpc>
              <a:defRPr sz="3000" b="1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48006" y="4460329"/>
            <a:ext cx="10692814" cy="1500187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2200" b="1" i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subtitle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420019" y="4328174"/>
            <a:ext cx="934878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5133642" y="6601688"/>
            <a:ext cx="1921680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r>
              <a:rPr lang="en-US" sz="1000" b="1" kern="700" spc="10" baseline="0" dirty="0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t>Confidential     © onsemi 2021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58CCDD-9A8D-4AFD-95A4-1C92A94A40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89238" y="6421226"/>
            <a:ext cx="1490469" cy="260454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38357" y="6601688"/>
            <a:ext cx="157094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tx2"/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tx2"/>
              </a:solidFill>
              <a:latin typeface="+mj-lt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697059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165584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nsemi_logo_tag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03" y="2544566"/>
            <a:ext cx="4940818" cy="144130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4908831" y="5059903"/>
            <a:ext cx="2371162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Follow Us @onsemi</a:t>
            </a: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4155239" y="5634960"/>
            <a:ext cx="3878346" cy="398110"/>
            <a:chOff x="4235925" y="5527380"/>
            <a:chExt cx="3878346" cy="398110"/>
          </a:xfrm>
        </p:grpSpPr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8330" y="5527380"/>
              <a:ext cx="468052" cy="379903"/>
            </a:xfrm>
            <a:prstGeom prst="rect">
              <a:avLst/>
            </a:prstGeom>
            <a:ln>
              <a:noFill/>
            </a:ln>
            <a:effectLst>
              <a:outerShdw blurRad="114300" dist="254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7277" y="5527380"/>
              <a:ext cx="379903" cy="379903"/>
            </a:xfrm>
            <a:prstGeom prst="rect">
              <a:avLst/>
            </a:prstGeom>
            <a:ln>
              <a:noFill/>
            </a:ln>
            <a:effectLst>
              <a:outerShdw blurRad="114300" dist="254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44" t="14024" r="14386" b="14591"/>
            <a:stretch/>
          </p:blipFill>
          <p:spPr>
            <a:xfrm>
              <a:off x="4235925" y="5542904"/>
              <a:ext cx="385142" cy="379903"/>
            </a:xfrm>
            <a:prstGeom prst="rect">
              <a:avLst/>
            </a:prstGeom>
            <a:ln>
              <a:noFill/>
            </a:ln>
            <a:effectLst>
              <a:outerShdw blurRad="114300" dist="254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77" r="15128"/>
            <a:stretch>
              <a:fillRect/>
            </a:stretch>
          </p:blipFill>
          <p:spPr>
            <a:xfrm>
              <a:off x="5070021" y="5545587"/>
              <a:ext cx="457200" cy="379903"/>
            </a:xfrm>
            <a:prstGeom prst="rect">
              <a:avLst/>
            </a:prstGeom>
            <a:ln>
              <a:noFill/>
            </a:ln>
            <a:effectLst>
              <a:outerShdw blurRad="114300" dist="254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4368" y="5542904"/>
              <a:ext cx="379903" cy="379903"/>
            </a:xfrm>
            <a:prstGeom prst="rect">
              <a:avLst/>
            </a:prstGeom>
            <a:ln>
              <a:noFill/>
            </a:ln>
            <a:effectLst>
              <a:outerShdw blurRad="114300" dist="254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2" name="TextBox 21"/>
          <p:cNvSpPr txBox="1"/>
          <p:nvPr userDrawn="1"/>
        </p:nvSpPr>
        <p:spPr>
          <a:xfrm>
            <a:off x="5296757" y="6190684"/>
            <a:ext cx="1595310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www.onsemi</a:t>
            </a:r>
          </a:p>
        </p:txBody>
      </p:sp>
    </p:spTree>
    <p:extLst>
      <p:ext uri="{BB962C8B-B14F-4D97-AF65-F5344CB8AC3E}">
        <p14:creationId xmlns:p14="http://schemas.microsoft.com/office/powerpoint/2010/main" val="2351655843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Title">
    <p:bg>
      <p:bgPr>
        <a:blipFill dpi="0" rotWithShape="1">
          <a:blip r:embed="rId2">
            <a:alphaModFix amt="72000"/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BD22CBC-C06A-0741-BD62-103104F1AA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504" y="6245225"/>
            <a:ext cx="1658039" cy="587375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BF7CFA9-00B9-EC4C-8671-1F4212593E45}"/>
              </a:ext>
            </a:extLst>
          </p:cNvPr>
          <p:cNvCxnSpPr/>
          <p:nvPr userDrawn="1"/>
        </p:nvCxnSpPr>
        <p:spPr>
          <a:xfrm>
            <a:off x="1435522" y="3472044"/>
            <a:ext cx="934635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5">
            <a:extLst>
              <a:ext uri="{FF2B5EF4-FFF2-40B4-BE49-F238E27FC236}">
                <a16:creationId xmlns:a16="http://schemas.microsoft.com/office/drawing/2014/main" id="{262349DD-A1D8-DF4D-B288-8672CC2C8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220" y="2516583"/>
            <a:ext cx="11228955" cy="685800"/>
          </a:xfrm>
          <a:prstGeom prst="rect">
            <a:avLst/>
          </a:prstGeom>
        </p:spPr>
        <p:txBody>
          <a:bodyPr anchor="ctr"/>
          <a:lstStyle>
            <a:lvl1pPr algn="ctr">
              <a:defRPr b="0">
                <a:solidFill>
                  <a:schemeClr val="tx2"/>
                </a:solidFill>
                <a:latin typeface="Inter Medium" panose="02000603000000020004" pitchFamily="50" charset="0"/>
                <a:ea typeface="Inter Medium" panose="02000603000000020004" pitchFamily="50" charset="0"/>
                <a:cs typeface="Inter Medium" panose="02000603000000020004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E8A7A75C-4AD1-8346-9721-C377C8F094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33085" y="3799814"/>
            <a:ext cx="8551223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063" indent="0" algn="ctr">
              <a:buNone/>
              <a:defRPr/>
            </a:lvl2pPr>
            <a:lvl3pPr marL="914126" indent="0" algn="ctr">
              <a:buNone/>
              <a:defRPr/>
            </a:lvl3pPr>
            <a:lvl4pPr marL="1371189" indent="0" algn="ctr">
              <a:buNone/>
              <a:defRPr/>
            </a:lvl4pPr>
            <a:lvl5pPr marL="1828251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D48E3F-5C09-3648-B9DB-7186475030B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2A4CA1-F56A-CF49-85C9-CCE728B1679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DBB7CC-9CDC-C647-A852-DAE7D6B90875}"/>
              </a:ext>
            </a:extLst>
          </p:cNvPr>
          <p:cNvGrpSpPr/>
          <p:nvPr userDrawn="1"/>
        </p:nvGrpSpPr>
        <p:grpSpPr>
          <a:xfrm>
            <a:off x="1724282" y="6501525"/>
            <a:ext cx="1358535" cy="194339"/>
            <a:chOff x="5312974" y="6474630"/>
            <a:chExt cx="1358889" cy="19433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65EC129-3DD0-564A-A10D-21C7B791A9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7733" y="6474630"/>
              <a:ext cx="170473" cy="194339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1E04424-4FB5-C04A-9F73-2104730090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2974" y="6511673"/>
              <a:ext cx="1358889" cy="145921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2D0CE3EE-BFA1-F944-B461-35BD499D76D7}"/>
              </a:ext>
            </a:extLst>
          </p:cNvPr>
          <p:cNvSpPr/>
          <p:nvPr userDrawn="1"/>
        </p:nvSpPr>
        <p:spPr>
          <a:xfrm>
            <a:off x="-1129259" y="376518"/>
            <a:ext cx="967936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93AE71-040B-BF49-B6B2-0F3E5E866F3C}"/>
              </a:ext>
            </a:extLst>
          </p:cNvPr>
          <p:cNvSpPr txBox="1"/>
          <p:nvPr userDrawn="1"/>
        </p:nvSpPr>
        <p:spPr>
          <a:xfrm>
            <a:off x="-1209920" y="1116107"/>
            <a:ext cx="1129259" cy="264687"/>
          </a:xfrm>
          <a:prstGeom prst="rect">
            <a:avLst/>
          </a:prstGeom>
        </p:spPr>
        <p:txBody>
          <a:bodyPr vert="horz" wrap="square" lIns="91416" tIns="45708" rIns="91416" bIns="45708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042C8D5-7000-5B4C-A870-C55AF1D031F2}"/>
              </a:ext>
            </a:extLst>
          </p:cNvPr>
          <p:cNvSpPr/>
          <p:nvPr userDrawn="1"/>
        </p:nvSpPr>
        <p:spPr>
          <a:xfrm>
            <a:off x="-1129259" y="1519518"/>
            <a:ext cx="967936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84B91D6-D593-EA47-B329-8339A1AC34AB}"/>
              </a:ext>
            </a:extLst>
          </p:cNvPr>
          <p:cNvSpPr txBox="1"/>
          <p:nvPr userDrawn="1"/>
        </p:nvSpPr>
        <p:spPr>
          <a:xfrm>
            <a:off x="-1209920" y="2259107"/>
            <a:ext cx="1129259" cy="264687"/>
          </a:xfrm>
          <a:prstGeom prst="rect">
            <a:avLst/>
          </a:prstGeom>
        </p:spPr>
        <p:txBody>
          <a:bodyPr vert="horz" wrap="square" lIns="91416" tIns="45708" rIns="91416" bIns="45708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59387A3-8B31-9945-91AF-6FAF482BAF10}"/>
              </a:ext>
            </a:extLst>
          </p:cNvPr>
          <p:cNvSpPr/>
          <p:nvPr userDrawn="1"/>
        </p:nvSpPr>
        <p:spPr>
          <a:xfrm>
            <a:off x="-1129259" y="2672067"/>
            <a:ext cx="967936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0B3F6B0-9B49-4E4D-B582-E95B4B73DF73}"/>
              </a:ext>
            </a:extLst>
          </p:cNvPr>
          <p:cNvSpPr txBox="1"/>
          <p:nvPr userDrawn="1"/>
        </p:nvSpPr>
        <p:spPr>
          <a:xfrm>
            <a:off x="-1209920" y="3411656"/>
            <a:ext cx="1129259" cy="264687"/>
          </a:xfrm>
          <a:prstGeom prst="rect">
            <a:avLst/>
          </a:prstGeom>
        </p:spPr>
        <p:txBody>
          <a:bodyPr vert="horz" wrap="square" lIns="91416" tIns="45708" rIns="91416" bIns="45708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9C42E71-9883-7B41-A42E-F033731C2CB1}"/>
              </a:ext>
            </a:extLst>
          </p:cNvPr>
          <p:cNvSpPr/>
          <p:nvPr userDrawn="1"/>
        </p:nvSpPr>
        <p:spPr>
          <a:xfrm>
            <a:off x="-1129259" y="3824616"/>
            <a:ext cx="967936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42ED2B2-94C1-2045-BBE2-D4E7335F2EA9}"/>
              </a:ext>
            </a:extLst>
          </p:cNvPr>
          <p:cNvSpPr txBox="1"/>
          <p:nvPr userDrawn="1"/>
        </p:nvSpPr>
        <p:spPr>
          <a:xfrm>
            <a:off x="-1209920" y="4564205"/>
            <a:ext cx="1129259" cy="264687"/>
          </a:xfrm>
          <a:prstGeom prst="rect">
            <a:avLst/>
          </a:prstGeom>
        </p:spPr>
        <p:txBody>
          <a:bodyPr vert="horz" wrap="square" lIns="91416" tIns="45708" rIns="91416" bIns="45708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CFB14BF-6A9F-3741-A2E2-B727F6BDD898}"/>
              </a:ext>
            </a:extLst>
          </p:cNvPr>
          <p:cNvSpPr/>
          <p:nvPr userDrawn="1"/>
        </p:nvSpPr>
        <p:spPr>
          <a:xfrm>
            <a:off x="-1129259" y="4977165"/>
            <a:ext cx="967936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5A30E5E-F4CD-6541-B789-441B1ABAC919}"/>
              </a:ext>
            </a:extLst>
          </p:cNvPr>
          <p:cNvSpPr txBox="1"/>
          <p:nvPr userDrawn="1"/>
        </p:nvSpPr>
        <p:spPr>
          <a:xfrm>
            <a:off x="-1209920" y="5716754"/>
            <a:ext cx="1129259" cy="264687"/>
          </a:xfrm>
          <a:prstGeom prst="rect">
            <a:avLst/>
          </a:prstGeom>
        </p:spPr>
        <p:txBody>
          <a:bodyPr vert="horz" wrap="square" lIns="91416" tIns="45708" rIns="91416" bIns="45708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</p:spTree>
    <p:extLst>
      <p:ext uri="{BB962C8B-B14F-4D97-AF65-F5344CB8AC3E}">
        <p14:creationId xmlns:p14="http://schemas.microsoft.com/office/powerpoint/2010/main" val="18018521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888" y="1241384"/>
            <a:ext cx="10512862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19BC32E6-7568-7848-8C11-B2B180368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841" y="120605"/>
            <a:ext cx="11228955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C9FCBB-E702-A440-BF41-11DFC2527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52AD4A-A005-9444-AA59-6AE1F62226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0516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888" y="1241384"/>
            <a:ext cx="10512862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19BC32E6-7568-7848-8C11-B2B180368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841" y="120605"/>
            <a:ext cx="11228955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C9FCBB-E702-A440-BF41-11DFC2527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52AD4A-A005-9444-AA59-6AE1F62226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9397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22">
            <a:extLst>
              <a:ext uri="{FF2B5EF4-FFF2-40B4-BE49-F238E27FC236}">
                <a16:creationId xmlns:a16="http://schemas.microsoft.com/office/drawing/2014/main" id="{2BDCC1F8-871B-CA40-A281-0326F0EA68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1983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79D4EA4B-D18D-4097-90E4-05140BE6FF18}" type="datetime1">
              <a:rPr lang="en-US" smtClean="0"/>
              <a:pPr/>
              <a:t>10/28/2021</a:t>
            </a:fld>
            <a:endParaRPr lang="en-US" dirty="0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017979B9-E94E-924E-8168-F580C9F9D8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080" y="6356351"/>
            <a:ext cx="663049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4826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941CFE-7587-6548-BF7B-303BA64B20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" y="10829"/>
            <a:ext cx="12163444" cy="685085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66AC515-F01F-7A42-BDCD-3B0F9157C1A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242003" y="2335491"/>
            <a:ext cx="8551223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915FD3B-25F7-0944-A98F-C35C4197C59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242003" y="3514468"/>
            <a:ext cx="8551223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  <a:lvl2pPr marL="457063" indent="0" algn="ctr">
              <a:buNone/>
              <a:defRPr/>
            </a:lvl2pPr>
            <a:lvl3pPr marL="914126" indent="0" algn="ctr">
              <a:buNone/>
              <a:defRPr/>
            </a:lvl3pPr>
            <a:lvl4pPr marL="1371189" indent="0" algn="ctr">
              <a:buNone/>
              <a:defRPr/>
            </a:lvl4pPr>
            <a:lvl5pPr marL="1828251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50015C5-F551-5C48-B99A-8CB371CF0328}"/>
              </a:ext>
            </a:extLst>
          </p:cNvPr>
          <p:cNvGrpSpPr/>
          <p:nvPr userDrawn="1"/>
        </p:nvGrpSpPr>
        <p:grpSpPr>
          <a:xfrm>
            <a:off x="6069059" y="6216985"/>
            <a:ext cx="1300162" cy="280401"/>
            <a:chOff x="6070639" y="6216984"/>
            <a:chExt cx="1300501" cy="28040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BA2EA34-FCBC-2241-8FBE-9AD002AF12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0639" y="6216984"/>
              <a:ext cx="245966" cy="280401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CC53869-F27B-6842-AE89-DBA51848CC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9440" y="6255817"/>
              <a:ext cx="901700" cy="203200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6BD58707-C6A6-544C-B6F9-7D0D69D9855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5752" y="5854314"/>
            <a:ext cx="723296" cy="72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766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CF195E-E9E6-0540-A990-C7B90EFD0F22}"/>
              </a:ext>
            </a:extLst>
          </p:cNvPr>
          <p:cNvCxnSpPr/>
          <p:nvPr userDrawn="1"/>
        </p:nvCxnSpPr>
        <p:spPr>
          <a:xfrm>
            <a:off x="1421237" y="3372031"/>
            <a:ext cx="9346352" cy="0"/>
          </a:xfrm>
          <a:prstGeom prst="line">
            <a:avLst/>
          </a:prstGeom>
          <a:ln w="19050">
            <a:solidFill>
              <a:srgbClr val="54B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5">
            <a:extLst>
              <a:ext uri="{FF2B5EF4-FFF2-40B4-BE49-F238E27FC236}">
                <a16:creationId xmlns:a16="http://schemas.microsoft.com/office/drawing/2014/main" id="{47EFD3EE-0A06-A043-A0C8-0EA9FB79D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935" y="2416570"/>
            <a:ext cx="11228955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0829679-361C-AA43-8494-0245B73D53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8800" y="3699801"/>
            <a:ext cx="8551223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  <a:lvl2pPr marL="457063" indent="0" algn="ctr">
              <a:buNone/>
              <a:defRPr/>
            </a:lvl2pPr>
            <a:lvl3pPr marL="914126" indent="0" algn="ctr">
              <a:buNone/>
              <a:defRPr/>
            </a:lvl3pPr>
            <a:lvl4pPr marL="1371189" indent="0" algn="ctr">
              <a:buNone/>
              <a:defRPr/>
            </a:lvl4pPr>
            <a:lvl5pPr marL="1828251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Date Placeholder 22">
            <a:extLst>
              <a:ext uri="{FF2B5EF4-FFF2-40B4-BE49-F238E27FC236}">
                <a16:creationId xmlns:a16="http://schemas.microsoft.com/office/drawing/2014/main" id="{AD647CF3-2EBB-5D4F-AD65-91857F21B3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1983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79D4EA4B-D18D-4097-90E4-05140BE6FF18}" type="datetime1">
              <a:rPr lang="en-US" smtClean="0"/>
              <a:pPr/>
              <a:t>10/28/2021</a:t>
            </a:fld>
            <a:endParaRPr lang="en-US" dirty="0"/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F960E303-8DDE-FF42-A3F5-486A0599F5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080" y="6356351"/>
            <a:ext cx="663049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3520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ADD5211-9428-7644-856A-C54DF50B2A7E}"/>
              </a:ext>
            </a:extLst>
          </p:cNvPr>
          <p:cNvSpPr/>
          <p:nvPr userDrawn="1"/>
        </p:nvSpPr>
        <p:spPr>
          <a:xfrm>
            <a:off x="-1" y="0"/>
            <a:ext cx="12188825" cy="6858000"/>
          </a:xfrm>
          <a:prstGeom prst="rect">
            <a:avLst/>
          </a:prstGeom>
          <a:solidFill>
            <a:srgbClr val="54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09CF6F2-0E6A-CE47-AF35-7713BBD391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5834" y="6168196"/>
            <a:ext cx="592881" cy="59303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79935" y="2416570"/>
            <a:ext cx="11228955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18800" y="3699801"/>
            <a:ext cx="8551223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063" indent="0" algn="ctr">
              <a:buNone/>
              <a:defRPr/>
            </a:lvl2pPr>
            <a:lvl3pPr marL="914126" indent="0" algn="ctr">
              <a:buNone/>
              <a:defRPr/>
            </a:lvl3pPr>
            <a:lvl4pPr marL="1371189" indent="0" algn="ctr">
              <a:buNone/>
              <a:defRPr/>
            </a:lvl4pPr>
            <a:lvl5pPr marL="1828251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09C53ED-1F76-4047-8F67-0552CBD3338C}"/>
              </a:ext>
            </a:extLst>
          </p:cNvPr>
          <p:cNvGrpSpPr/>
          <p:nvPr userDrawn="1"/>
        </p:nvGrpSpPr>
        <p:grpSpPr>
          <a:xfrm>
            <a:off x="5444332" y="6398712"/>
            <a:ext cx="1300162" cy="280401"/>
            <a:chOff x="6070639" y="6216984"/>
            <a:chExt cx="1300501" cy="28040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D10F1D1-970A-2445-88BE-05F04E762D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0639" y="6216984"/>
              <a:ext cx="245966" cy="280401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A867C65-6517-F841-A2FE-696F19113B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9440" y="6255817"/>
              <a:ext cx="901700" cy="203200"/>
            </a:xfrm>
            <a:prstGeom prst="rect">
              <a:avLst/>
            </a:prstGeom>
          </p:spPr>
        </p:pic>
      </p:grp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E02E5F74-72E1-2742-9EE6-9C297F5581C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419837" y="6356351"/>
            <a:ext cx="274248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E18B31-DA76-4E85-9BC3-3ED7F2F37B6B}" type="datetime1">
              <a:rPr lang="en-US" smtClean="0"/>
              <a:pPr/>
              <a:t>10/28/2021</a:t>
            </a:fld>
            <a:endParaRPr lang="en-US" dirty="0"/>
          </a:p>
        </p:txBody>
      </p:sp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79235BC8-E463-9D48-B1D7-4E89A6DF657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378080" y="6356351"/>
            <a:ext cx="66304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0627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22">
            <a:extLst>
              <a:ext uri="{FF2B5EF4-FFF2-40B4-BE49-F238E27FC236}">
                <a16:creationId xmlns:a16="http://schemas.microsoft.com/office/drawing/2014/main" id="{2BDCC1F8-871B-CA40-A281-0326F0EA68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1983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79D4EA4B-D18D-4097-90E4-05140BE6FF18}" type="datetime1">
              <a:rPr lang="en-US" smtClean="0"/>
              <a:pPr/>
              <a:t>10/28/2021</a:t>
            </a:fld>
            <a:endParaRPr lang="en-US" dirty="0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017979B9-E94E-924E-8168-F580C9F9D8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080" y="6356351"/>
            <a:ext cx="663049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261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ection Dark Option 1.jpg"/>
          <p:cNvPicPr>
            <a:picLocks noChangeAspect="1"/>
          </p:cNvPicPr>
          <p:nvPr userDrawn="1"/>
        </p:nvPicPr>
        <p:blipFill>
          <a:blip r:embed="rId2"/>
          <a:srcRect r="274"/>
          <a:stretch>
            <a:fillRect/>
          </a:stretch>
        </p:blipFill>
        <p:spPr>
          <a:xfrm>
            <a:off x="0" y="2679"/>
            <a:ext cx="12188952" cy="68553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750" y="3044088"/>
            <a:ext cx="10699454" cy="1143692"/>
          </a:xfrm>
          <a:noFill/>
        </p:spPr>
        <p:txBody>
          <a:bodyPr wrap="square" tIns="91440" bIns="91440" anchor="b" anchorCtr="0">
            <a:noAutofit/>
          </a:bodyPr>
          <a:lstStyle>
            <a:lvl1pPr algn="ctr">
              <a:lnSpc>
                <a:spcPct val="95000"/>
              </a:lnSpc>
              <a:defRPr sz="3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48070" y="4492274"/>
            <a:ext cx="10692814" cy="1500187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2200" b="1" i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subtitle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420019" y="4310244"/>
            <a:ext cx="934878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5133642" y="6601688"/>
            <a:ext cx="1921680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r>
              <a:rPr lang="en-US" sz="1000" b="1" kern="700" spc="10" baseline="0" dirty="0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t>Confidential     © onsemi 2021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AD8E52-43D2-4F06-A83A-E75DA3B2CE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18735" y="6441146"/>
            <a:ext cx="1490469" cy="27432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38357" y="6601688"/>
            <a:ext cx="157094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bg1">
                  <a:lumMod val="50000"/>
                </a:schemeClr>
              </a:solidFill>
              <a:latin typeface="+mj-lt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697059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455" y="1351748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3066" y="1351748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22">
            <a:extLst>
              <a:ext uri="{FF2B5EF4-FFF2-40B4-BE49-F238E27FC236}">
                <a16:creationId xmlns:a16="http://schemas.microsoft.com/office/drawing/2014/main" id="{7D77D8C6-F751-D844-95FE-48B12540D9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1983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79D4EA4B-D18D-4097-90E4-05140BE6FF18}" type="datetime1">
              <a:rPr lang="en-US" smtClean="0"/>
              <a:pPr/>
              <a:t>10/28/2021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9287EF4-2B4D-DC4F-885F-EA7043FBAA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080" y="6356351"/>
            <a:ext cx="663049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2842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p Picture, Botto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DC5401-A479-9E44-A05F-143C256F5525}"/>
              </a:ext>
            </a:extLst>
          </p:cNvPr>
          <p:cNvSpPr/>
          <p:nvPr userDrawn="1"/>
        </p:nvSpPr>
        <p:spPr>
          <a:xfrm>
            <a:off x="-1" y="0"/>
            <a:ext cx="12188825" cy="6858000"/>
          </a:xfrm>
          <a:prstGeom prst="rect">
            <a:avLst/>
          </a:prstGeom>
          <a:solidFill>
            <a:srgbClr val="54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5C7A91-07BA-744E-8B9D-B11DFCB6ED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5834" y="6168196"/>
            <a:ext cx="592881" cy="593035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ABE1F87-4F7C-584B-99BD-0A29050F02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88825" cy="43815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673BC88-C17B-6044-A93F-BFB13EA10A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7982" y="4727575"/>
            <a:ext cx="10695377" cy="1060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04D8872-323A-1E49-93CE-FB267B524BA6}"/>
              </a:ext>
            </a:extLst>
          </p:cNvPr>
          <p:cNvGrpSpPr/>
          <p:nvPr userDrawn="1"/>
        </p:nvGrpSpPr>
        <p:grpSpPr>
          <a:xfrm>
            <a:off x="5444332" y="6398712"/>
            <a:ext cx="1300162" cy="280401"/>
            <a:chOff x="6070639" y="6216984"/>
            <a:chExt cx="1300501" cy="28040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E4A539F-3AB3-A447-9C5B-63FA12CFA54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0639" y="6216984"/>
              <a:ext cx="245966" cy="280401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495D03A-03E1-9347-A58D-87B196329F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9440" y="6255817"/>
              <a:ext cx="901700" cy="203200"/>
            </a:xfrm>
            <a:prstGeom prst="rect">
              <a:avLst/>
            </a:prstGeom>
          </p:spPr>
        </p:pic>
      </p:grp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A5F90DD5-81C9-9D45-BB0B-4C93A096930A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419837" y="6356351"/>
            <a:ext cx="274248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E18B31-DA76-4E85-9BC3-3ED7F2F37B6B}" type="datetime1">
              <a:rPr lang="en-US" smtClean="0"/>
              <a:pPr/>
              <a:t>10/28/2021</a:t>
            </a:fld>
            <a:endParaRPr lang="en-US" dirty="0"/>
          </a:p>
        </p:txBody>
      </p:sp>
      <p:sp>
        <p:nvSpPr>
          <p:cNvPr id="18" name="Slide Number Placeholder 7">
            <a:extLst>
              <a:ext uri="{FF2B5EF4-FFF2-40B4-BE49-F238E27FC236}">
                <a16:creationId xmlns:a16="http://schemas.microsoft.com/office/drawing/2014/main" id="{12FDD697-915F-7340-92B9-A288A978AB9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378080" y="6356351"/>
            <a:ext cx="66304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1840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,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8E8B9C1-7626-5E4E-9A3D-A64DD230C62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13512" y="2"/>
            <a:ext cx="6475313" cy="6006163"/>
          </a:xfrm>
          <a:custGeom>
            <a:avLst/>
            <a:gdLst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0 w 6477000"/>
              <a:gd name="connsiteY3" fmla="*/ 6153150 h 6153150"/>
              <a:gd name="connsiteX4" fmla="*/ 0 w 6477000"/>
              <a:gd name="connsiteY4" fmla="*/ 0 h 6153150"/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982493 w 6477000"/>
              <a:gd name="connsiteY3" fmla="*/ 6153150 h 6153150"/>
              <a:gd name="connsiteX4" fmla="*/ 0 w 6477000"/>
              <a:gd name="connsiteY4" fmla="*/ 0 h 6153150"/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972766 w 6477000"/>
              <a:gd name="connsiteY3" fmla="*/ 6143422 h 6153150"/>
              <a:gd name="connsiteX4" fmla="*/ 0 w 6477000"/>
              <a:gd name="connsiteY4" fmla="*/ 0 h 615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7000" h="6153150">
                <a:moveTo>
                  <a:pt x="0" y="0"/>
                </a:moveTo>
                <a:lnTo>
                  <a:pt x="6477000" y="0"/>
                </a:lnTo>
                <a:lnTo>
                  <a:pt x="6477000" y="6153150"/>
                </a:lnTo>
                <a:lnTo>
                  <a:pt x="972766" y="614342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4" y="2251450"/>
            <a:ext cx="5408708" cy="2871880"/>
          </a:xfrm>
        </p:spPr>
        <p:txBody>
          <a:bodyPr/>
          <a:lstStyle>
            <a:lvl1pPr>
              <a:defRPr sz="2399"/>
            </a:lvl1pPr>
            <a:lvl2pPr>
              <a:defRPr sz="2199"/>
            </a:lvl2pPr>
            <a:lvl3pPr>
              <a:defRPr sz="1999"/>
            </a:lvl3pPr>
            <a:lvl4pPr>
              <a:defRPr sz="1799"/>
            </a:lvl4pPr>
            <a:lvl5pPr>
              <a:defRPr sz="1600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0562" y="1"/>
            <a:ext cx="11228955" cy="685800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2">
            <a:extLst>
              <a:ext uri="{FF2B5EF4-FFF2-40B4-BE49-F238E27FC236}">
                <a16:creationId xmlns:a16="http://schemas.microsoft.com/office/drawing/2014/main" id="{35CF9AB2-E066-AD43-B12F-21A5900577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1983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79D4EA4B-D18D-4097-90E4-05140BE6FF18}" type="datetime1">
              <a:rPr lang="en-US" smtClean="0"/>
              <a:pPr/>
              <a:t>10/28/2021</a:t>
            </a:fld>
            <a:endParaRPr lang="en-US" dirty="0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C9625EC2-A000-A545-A462-970E3D9577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080" y="6356351"/>
            <a:ext cx="663049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4296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hart,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hart Placeholder 21"/>
          <p:cNvSpPr>
            <a:spLocks noGrp="1"/>
          </p:cNvSpPr>
          <p:nvPr>
            <p:ph type="chart" sz="quarter" idx="13"/>
          </p:nvPr>
        </p:nvSpPr>
        <p:spPr>
          <a:xfrm>
            <a:off x="409469" y="1239839"/>
            <a:ext cx="5500842" cy="4510087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6488229" y="1239838"/>
            <a:ext cx="4245292" cy="451008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Date Placeholder 22">
            <a:extLst>
              <a:ext uri="{FF2B5EF4-FFF2-40B4-BE49-F238E27FC236}">
                <a16:creationId xmlns:a16="http://schemas.microsoft.com/office/drawing/2014/main" id="{3183DFA1-C4B4-7344-A94A-9447D7BC11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1983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79D4EA4B-D18D-4097-90E4-05140BE6FF18}" type="datetime1">
              <a:rPr lang="en-US" smtClean="0"/>
              <a:pPr/>
              <a:t>10/28/2021</a:t>
            </a:fld>
            <a:endParaRPr lang="en-US" dirty="0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1DB54860-A6B4-DD4E-80C0-E133ED809A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080" y="6356351"/>
            <a:ext cx="663049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807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574" y="228600"/>
            <a:ext cx="11985678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49603711"/>
      </p:ext>
    </p:extLst>
  </p:cSld>
  <p:clrMapOvr>
    <a:masterClrMapping/>
  </p:clrMapOvr>
  <p:hf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2" y="1535114"/>
            <a:ext cx="5385514" cy="639763"/>
          </a:xfrm>
        </p:spPr>
        <p:txBody>
          <a:bodyPr anchor="b">
            <a:normAutofit/>
          </a:bodyPr>
          <a:lstStyle>
            <a:lvl1pPr marL="0" indent="0">
              <a:buNone/>
              <a:defRPr sz="1999" b="0">
                <a:solidFill>
                  <a:schemeClr val="accent6"/>
                </a:solidFill>
                <a:latin typeface="Franklin Gothic Demi" panose="020B0703020102020204" pitchFamily="34" charset="0"/>
              </a:defRPr>
            </a:lvl1pPr>
            <a:lvl2pPr marL="457052" indent="0">
              <a:buNone/>
              <a:defRPr sz="1999" b="1"/>
            </a:lvl2pPr>
            <a:lvl3pPr marL="914103" indent="0">
              <a:buNone/>
              <a:defRPr sz="1799" b="1"/>
            </a:lvl3pPr>
            <a:lvl4pPr marL="1371155" indent="0">
              <a:buNone/>
              <a:defRPr sz="1600" b="1"/>
            </a:lvl4pPr>
            <a:lvl5pPr marL="1828205" indent="0">
              <a:buNone/>
              <a:defRPr sz="1600" b="1"/>
            </a:lvl5pPr>
            <a:lvl6pPr marL="2285257" indent="0">
              <a:buNone/>
              <a:defRPr sz="1600" b="1"/>
            </a:lvl6pPr>
            <a:lvl7pPr marL="2742308" indent="0">
              <a:buNone/>
              <a:defRPr sz="1600" b="1"/>
            </a:lvl7pPr>
            <a:lvl8pPr marL="3199360" indent="0">
              <a:buNone/>
              <a:defRPr sz="1600" b="1"/>
            </a:lvl8pPr>
            <a:lvl9pPr marL="365641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2" y="2174875"/>
            <a:ext cx="5385514" cy="3951288"/>
          </a:xfrm>
        </p:spPr>
        <p:txBody>
          <a:bodyPr/>
          <a:lstStyle>
            <a:lvl1pPr>
              <a:defRPr sz="1999" b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defRPr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4"/>
            <a:ext cx="5387630" cy="639763"/>
          </a:xfrm>
        </p:spPr>
        <p:txBody>
          <a:bodyPr anchor="b">
            <a:normAutofit/>
          </a:bodyPr>
          <a:lstStyle>
            <a:lvl1pPr marL="0" indent="0">
              <a:buNone/>
              <a:defRPr sz="1999" b="0">
                <a:solidFill>
                  <a:schemeClr val="accent6"/>
                </a:solidFill>
                <a:latin typeface="Franklin Gothic Demi" panose="020B0703020102020204" pitchFamily="34" charset="0"/>
              </a:defRPr>
            </a:lvl1pPr>
            <a:lvl2pPr marL="457052" indent="0">
              <a:buNone/>
              <a:defRPr sz="1999" b="1"/>
            </a:lvl2pPr>
            <a:lvl3pPr marL="914103" indent="0">
              <a:buNone/>
              <a:defRPr sz="1799" b="1"/>
            </a:lvl3pPr>
            <a:lvl4pPr marL="1371155" indent="0">
              <a:buNone/>
              <a:defRPr sz="1600" b="1"/>
            </a:lvl4pPr>
            <a:lvl5pPr marL="1828205" indent="0">
              <a:buNone/>
              <a:defRPr sz="1600" b="1"/>
            </a:lvl5pPr>
            <a:lvl6pPr marL="2285257" indent="0">
              <a:buNone/>
              <a:defRPr sz="1600" b="1"/>
            </a:lvl6pPr>
            <a:lvl7pPr marL="2742308" indent="0">
              <a:buNone/>
              <a:defRPr sz="1600" b="1"/>
            </a:lvl7pPr>
            <a:lvl8pPr marL="3199360" indent="0">
              <a:buNone/>
              <a:defRPr sz="1600" b="1"/>
            </a:lvl8pPr>
            <a:lvl9pPr marL="365641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1999" b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defRPr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Placeholder 13"/>
          <p:cNvSpPr>
            <a:spLocks noGrp="1"/>
          </p:cNvSpPr>
          <p:nvPr>
            <p:ph type="title" hasCustomPrompt="1"/>
          </p:nvPr>
        </p:nvSpPr>
        <p:spPr>
          <a:xfrm>
            <a:off x="207210" y="0"/>
            <a:ext cx="10969943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US" sz="2999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172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329120" y="753533"/>
            <a:ext cx="11530584" cy="579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363333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606883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30713" y="593476"/>
            <a:ext cx="11527400" cy="443198"/>
          </a:xfrm>
          <a:noFill/>
        </p:spPr>
        <p:txBody>
          <a:bodyPr vert="horz" wrap="square" lIns="109728" tIns="45720" rIns="91440" bIns="45720" rtlCol="0">
            <a:spAutoFit/>
          </a:bodyPr>
          <a:lstStyle>
            <a:lvl1pPr marL="0" algn="l" defTabSz="456924" rtl="0" eaLnBrk="1" latinLnBrk="0" hangingPunct="1">
              <a:buNone/>
              <a:defRPr lang="en-US" sz="2400" b="0" i="0" kern="1200" dirty="0" smtClean="0">
                <a:solidFill>
                  <a:srgbClr val="63858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/>
              <a:t>Click to edit Master subtitle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82490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30713" y="593476"/>
            <a:ext cx="11527400" cy="443198"/>
          </a:xfrm>
          <a:noFill/>
        </p:spPr>
        <p:txBody>
          <a:bodyPr vert="horz" wrap="square" lIns="109728" tIns="45720" rIns="91440" bIns="45720" rtlCol="0">
            <a:spAutoFit/>
          </a:bodyPr>
          <a:lstStyle>
            <a:lvl1pPr marL="0" algn="l" defTabSz="456924" rtl="0" eaLnBrk="1" latinLnBrk="0" hangingPunct="1">
              <a:buNone/>
              <a:defRPr lang="en-US" sz="2400" b="0" i="0" kern="1200" dirty="0" smtClean="0">
                <a:solidFill>
                  <a:srgbClr val="63858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/>
              <a:t>Click to edit Master subtitle styles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29120" y="1159932"/>
            <a:ext cx="11530584" cy="5427663"/>
          </a:xfrm>
        </p:spPr>
        <p:txBody>
          <a:bodyPr lIns="10972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082490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-Line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225" y="138607"/>
            <a:ext cx="11530584" cy="943532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2469148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225" y="138606"/>
            <a:ext cx="11530584" cy="943532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30712" y="1170561"/>
            <a:ext cx="11530584" cy="5385882"/>
          </a:xfrm>
        </p:spPr>
        <p:txBody>
          <a:bodyPr lIns="109728"/>
          <a:lstStyle>
            <a:lvl3pPr>
              <a:spcBef>
                <a:spcPts val="60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469148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1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0712" y="1024467"/>
            <a:ext cx="11530584" cy="5204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38357" y="6601688"/>
            <a:ext cx="157094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tx2"/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tx2"/>
              </a:solidFill>
              <a:latin typeface="+mj-lt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5133642" y="6601688"/>
            <a:ext cx="1921680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r>
              <a:rPr lang="en-US" sz="1000" b="1" kern="700" spc="10" baseline="0" dirty="0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t>Confidential     © onsemi 2021</a:t>
            </a:r>
          </a:p>
        </p:txBody>
      </p:sp>
      <p:sp>
        <p:nvSpPr>
          <p:cNvPr id="14" name="Rectangle 13"/>
          <p:cNvSpPr/>
          <p:nvPr userDrawn="1"/>
        </p:nvSpPr>
        <p:spPr>
          <a:xfrm rot="10800000" flipH="1">
            <a:off x="-63" y="6812286"/>
            <a:ext cx="12188952" cy="45719"/>
          </a:xfrm>
          <a:prstGeom prst="rect">
            <a:avLst/>
          </a:prstGeom>
          <a:gradFill flip="none" rotWithShape="1">
            <a:gsLst>
              <a:gs pos="47000">
                <a:schemeClr val="accent1">
                  <a:alpha val="50000"/>
                </a:schemeClr>
              </a:gs>
              <a:gs pos="77000">
                <a:schemeClr val="tx2">
                  <a:lumMod val="60000"/>
                  <a:lumOff val="40000"/>
                  <a:alpha val="50000"/>
                </a:schemeClr>
              </a:gs>
              <a:gs pos="100000">
                <a:srgbClr val="648692">
                  <a:alpha val="49804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 rot="10800000">
            <a:off x="-63" y="7"/>
            <a:ext cx="12188952" cy="45719"/>
          </a:xfrm>
          <a:prstGeom prst="rect">
            <a:avLst/>
          </a:prstGeom>
          <a:gradFill flip="none" rotWithShape="1">
            <a:gsLst>
              <a:gs pos="47000">
                <a:schemeClr val="accent1">
                  <a:alpha val="50000"/>
                </a:schemeClr>
              </a:gs>
              <a:gs pos="77000">
                <a:schemeClr val="tx2">
                  <a:lumMod val="60000"/>
                  <a:lumOff val="40000"/>
                  <a:alpha val="50000"/>
                </a:schemeClr>
              </a:gs>
              <a:gs pos="100000">
                <a:srgbClr val="648692">
                  <a:alpha val="49804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48FF6F5-18B0-5D40-9D06-8144B7F5F0F0}"/>
              </a:ext>
            </a:extLst>
          </p:cNvPr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10289238" y="6421226"/>
            <a:ext cx="1490469" cy="26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82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8" r:id="rId2"/>
    <p:sldLayoutId id="2147483724" r:id="rId3"/>
    <p:sldLayoutId id="2147483650" r:id="rId4"/>
    <p:sldLayoutId id="2147483654" r:id="rId5"/>
    <p:sldLayoutId id="2147483660" r:id="rId6"/>
    <p:sldLayoutId id="2147483687" r:id="rId7"/>
    <p:sldLayoutId id="2147483662" r:id="rId8"/>
    <p:sldLayoutId id="2147483721" r:id="rId9"/>
    <p:sldLayoutId id="2147483664" r:id="rId10"/>
    <p:sldLayoutId id="2147483663" r:id="rId11"/>
    <p:sldLayoutId id="2147483688" r:id="rId12"/>
    <p:sldLayoutId id="2147483725" r:id="rId13"/>
    <p:sldLayoutId id="2147483666" r:id="rId14"/>
    <p:sldLayoutId id="2147483722" r:id="rId15"/>
    <p:sldLayoutId id="2147483653" r:id="rId16"/>
    <p:sldLayoutId id="2147483685" r:id="rId17"/>
    <p:sldLayoutId id="2147483686" r:id="rId18"/>
    <p:sldLayoutId id="2147483655" r:id="rId19"/>
    <p:sldLayoutId id="2147483661" r:id="rId20"/>
    <p:sldLayoutId id="2147483668" r:id="rId21"/>
    <p:sldLayoutId id="2147483729" r:id="rId22"/>
    <p:sldLayoutId id="2147483730" r:id="rId23"/>
    <p:sldLayoutId id="2147483732" r:id="rId24"/>
    <p:sldLayoutId id="2147483744" r:id="rId25"/>
  </p:sldLayoutIdLst>
  <p:transition>
    <p:fade/>
  </p:transition>
  <p:txStyles>
    <p:titleStyle>
      <a:lvl1pPr algn="l" defTabSz="914400" rtl="0" eaLnBrk="1" latinLnBrk="0" hangingPunct="1">
        <a:lnSpc>
          <a:spcPct val="92000"/>
        </a:lnSpc>
        <a:spcBef>
          <a:spcPct val="0"/>
        </a:spcBef>
        <a:buNone/>
        <a:defRPr sz="3000" b="1" i="0" kern="1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1938" indent="-261938" algn="l" defTabSz="914400" rtl="0" eaLnBrk="1" latinLnBrk="0" hangingPunct="1">
        <a:lnSpc>
          <a:spcPct val="100000"/>
        </a:lnSpc>
        <a:spcBef>
          <a:spcPts val="1200"/>
        </a:spcBef>
        <a:buClr>
          <a:schemeClr val="bg1">
            <a:lumMod val="65000"/>
          </a:schemeClr>
        </a:buClr>
        <a:buFont typeface="Arial" pitchFamily="34" charset="0"/>
        <a:buChar char="•"/>
        <a:defRPr sz="2400" b="0" kern="10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608013" indent="-269875" algn="l" defTabSz="914400" rtl="0" eaLnBrk="1" latinLnBrk="0" hangingPunct="1">
        <a:lnSpc>
          <a:spcPct val="100000"/>
        </a:lnSpc>
        <a:spcBef>
          <a:spcPts val="800"/>
        </a:spcBef>
        <a:buClr>
          <a:schemeClr val="bg1">
            <a:lumMod val="65000"/>
          </a:schemeClr>
        </a:buClr>
        <a:buFont typeface="Arial" pitchFamily="34" charset="0"/>
        <a:buChar char="−"/>
        <a:defRPr sz="2200" b="0" kern="10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14400" indent="-223838" algn="l" defTabSz="914400" rtl="0" eaLnBrk="1" latinLnBrk="0" hangingPunct="1">
        <a:lnSpc>
          <a:spcPct val="100000"/>
        </a:lnSpc>
        <a:spcBef>
          <a:spcPts val="600"/>
        </a:spcBef>
        <a:buClr>
          <a:schemeClr val="bg1">
            <a:lumMod val="65000"/>
          </a:schemeClr>
        </a:buClr>
        <a:buFont typeface="Wingdings" pitchFamily="2" charset="2"/>
        <a:buChar char="§"/>
        <a:defRPr sz="1800" b="0" kern="1000" baseline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257300" indent="-206375" algn="l" defTabSz="914400" rtl="0" eaLnBrk="1" latinLnBrk="0" hangingPunct="1">
        <a:lnSpc>
          <a:spcPct val="100000"/>
        </a:lnSpc>
        <a:spcBef>
          <a:spcPts val="400"/>
        </a:spcBef>
        <a:buClr>
          <a:schemeClr val="bg1">
            <a:lumMod val="65000"/>
          </a:schemeClr>
        </a:buClr>
        <a:buFont typeface="Arial" pitchFamily="34" charset="0"/>
        <a:buChar char="▫"/>
        <a:defRPr sz="1700" b="0" kern="10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4pPr>
      <a:lvl5pPr marL="1487488" indent="-225425" algn="l" defTabSz="914400" rtl="0" eaLnBrk="1" latinLnBrk="0" hangingPunct="1">
        <a:lnSpc>
          <a:spcPct val="100000"/>
        </a:lnSpc>
        <a:spcBef>
          <a:spcPts val="300"/>
        </a:spcBef>
        <a:buClr>
          <a:schemeClr val="bg1">
            <a:lumMod val="65000"/>
          </a:schemeClr>
        </a:buClr>
        <a:buFont typeface="Arial" panose="020B0604020202020204" pitchFamily="34" charset="0"/>
        <a:buChar char="»"/>
        <a:defRPr sz="1600" b="0" kern="10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0562" y="1"/>
            <a:ext cx="11228955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5888" y="1241384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Isosceles Triangle 2">
            <a:extLst>
              <a:ext uri="{FF2B5EF4-FFF2-40B4-BE49-F238E27FC236}">
                <a16:creationId xmlns:a16="http://schemas.microsoft.com/office/drawing/2014/main" id="{0F639590-44AB-754C-BE8E-7CCB35DB5EC8}"/>
              </a:ext>
            </a:extLst>
          </p:cNvPr>
          <p:cNvSpPr/>
          <p:nvPr/>
        </p:nvSpPr>
        <p:spPr>
          <a:xfrm>
            <a:off x="-628" y="6117955"/>
            <a:ext cx="739304" cy="748211"/>
          </a:xfrm>
          <a:custGeom>
            <a:avLst/>
            <a:gdLst>
              <a:gd name="connsiteX0" fmla="*/ 0 w 722539"/>
              <a:gd name="connsiteY0" fmla="*/ 930729 h 930729"/>
              <a:gd name="connsiteX1" fmla="*/ 361270 w 722539"/>
              <a:gd name="connsiteY1" fmla="*/ 0 h 930729"/>
              <a:gd name="connsiteX2" fmla="*/ 722539 w 722539"/>
              <a:gd name="connsiteY2" fmla="*/ 930729 h 930729"/>
              <a:gd name="connsiteX3" fmla="*/ 0 w 722539"/>
              <a:gd name="connsiteY3" fmla="*/ 930729 h 930729"/>
              <a:gd name="connsiteX0" fmla="*/ 6122 w 728661"/>
              <a:gd name="connsiteY0" fmla="*/ 742950 h 742950"/>
              <a:gd name="connsiteX1" fmla="*/ 0 w 728661"/>
              <a:gd name="connsiteY1" fmla="*/ 0 h 742950"/>
              <a:gd name="connsiteX2" fmla="*/ 728661 w 728661"/>
              <a:gd name="connsiteY2" fmla="*/ 742950 h 742950"/>
              <a:gd name="connsiteX3" fmla="*/ 6122 w 728661"/>
              <a:gd name="connsiteY3" fmla="*/ 742950 h 742950"/>
              <a:gd name="connsiteX0" fmla="*/ 6122 w 744990"/>
              <a:gd name="connsiteY0" fmla="*/ 742950 h 751114"/>
              <a:gd name="connsiteX1" fmla="*/ 0 w 744990"/>
              <a:gd name="connsiteY1" fmla="*/ 0 h 751114"/>
              <a:gd name="connsiteX2" fmla="*/ 744990 w 744990"/>
              <a:gd name="connsiteY2" fmla="*/ 751114 h 751114"/>
              <a:gd name="connsiteX3" fmla="*/ 6122 w 744990"/>
              <a:gd name="connsiteY3" fmla="*/ 742950 h 751114"/>
              <a:gd name="connsiteX0" fmla="*/ 629 w 739497"/>
              <a:gd name="connsiteY0" fmla="*/ 740047 h 748211"/>
              <a:gd name="connsiteX1" fmla="*/ 312 w 739497"/>
              <a:gd name="connsiteY1" fmla="*/ 0 h 748211"/>
              <a:gd name="connsiteX2" fmla="*/ 739497 w 739497"/>
              <a:gd name="connsiteY2" fmla="*/ 748211 h 748211"/>
              <a:gd name="connsiteX3" fmla="*/ 629 w 739497"/>
              <a:gd name="connsiteY3" fmla="*/ 740047 h 748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9497" h="748211">
                <a:moveTo>
                  <a:pt x="629" y="740047"/>
                </a:moveTo>
                <a:cubicBezTo>
                  <a:pt x="-1412" y="492397"/>
                  <a:pt x="2353" y="247650"/>
                  <a:pt x="312" y="0"/>
                </a:cubicBezTo>
                <a:lnTo>
                  <a:pt x="739497" y="748211"/>
                </a:lnTo>
                <a:lnTo>
                  <a:pt x="629" y="740047"/>
                </a:lnTo>
                <a:close/>
              </a:path>
            </a:pathLst>
          </a:custGeom>
          <a:solidFill>
            <a:srgbClr val="54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A675593-1C48-B04E-9579-8B89B66632C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770" y="6178164"/>
            <a:ext cx="561234" cy="56138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CF4B333-EDF5-E64B-AF06-3E3FA5FD6C14}"/>
              </a:ext>
            </a:extLst>
          </p:cNvPr>
          <p:cNvGrpSpPr/>
          <p:nvPr/>
        </p:nvGrpSpPr>
        <p:grpSpPr>
          <a:xfrm>
            <a:off x="5444332" y="6398712"/>
            <a:ext cx="1300162" cy="280401"/>
            <a:chOff x="6070639" y="6216984"/>
            <a:chExt cx="1300501" cy="28040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1D162E6-C4B0-4E4A-A429-BE7BDB974D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0639" y="6216984"/>
              <a:ext cx="245966" cy="280401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E576102-EC8B-5544-8470-5704879E45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9440" y="6255817"/>
              <a:ext cx="901700" cy="203200"/>
            </a:xfrm>
            <a:prstGeom prst="rect">
              <a:avLst/>
            </a:prstGeom>
          </p:spPr>
        </p:pic>
      </p:grpSp>
      <p:sp>
        <p:nvSpPr>
          <p:cNvPr id="12" name="Date Placeholder 22">
            <a:extLst>
              <a:ext uri="{FF2B5EF4-FFF2-40B4-BE49-F238E27FC236}">
                <a16:creationId xmlns:a16="http://schemas.microsoft.com/office/drawing/2014/main" id="{ACCDF4D0-6E85-9941-AA6A-34E6799F4C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1983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79D4EA4B-D18D-4097-90E4-05140BE6FF18}" type="datetime1">
              <a:rPr lang="en-US" smtClean="0"/>
              <a:pPr/>
              <a:t>10/28/2021</a:t>
            </a:fld>
            <a:endParaRPr lang="en-US" dirty="0"/>
          </a:p>
        </p:txBody>
      </p:sp>
      <p:sp>
        <p:nvSpPr>
          <p:cNvPr id="13" name="Slide Number Placeholder 9">
            <a:extLst>
              <a:ext uri="{FF2B5EF4-FFF2-40B4-BE49-F238E27FC236}">
                <a16:creationId xmlns:a16="http://schemas.microsoft.com/office/drawing/2014/main" id="{A45EB248-A725-6149-BA01-24F64E7E25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080" y="6356351"/>
            <a:ext cx="663049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81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</p:sldLayoutIdLst>
  <p:hf hdr="0" ftr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3199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0" indent="0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399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457063" indent="0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399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914126" indent="0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999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371189" indent="0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799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1828251" indent="0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799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0.png"/><Relationship Id="rId5" Type="http://schemas.microsoft.com/office/2007/relationships/hdphoto" Target="../media/hdphoto2.wdp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www.onsemi.com/pdf/datasheet/ncp59763-d.pdf" TargetMode="Externa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NCP59763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818800" y="3683166"/>
            <a:ext cx="8551223" cy="1262508"/>
          </a:xfrm>
        </p:spPr>
        <p:txBody>
          <a:bodyPr>
            <a:normAutofit/>
          </a:bodyPr>
          <a:lstStyle/>
          <a:p>
            <a:r>
              <a:rPr lang="en-US" i="1" dirty="0"/>
              <a:t>Low Voltage Linear Voltage Regulator (LDO)</a:t>
            </a:r>
          </a:p>
          <a:p>
            <a:r>
              <a:rPr lang="en-US" i="1"/>
              <a:t>October 2021</a:t>
            </a: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-1" y="6355588"/>
            <a:ext cx="2742486" cy="365030"/>
          </a:xfrm>
        </p:spPr>
        <p:txBody>
          <a:bodyPr/>
          <a:lstStyle/>
          <a:p>
            <a:fld id="{4C04B675-7DE8-46D8-BD19-AE77CA2FE565}" type="datetime1">
              <a:rPr lang="en-US" smtClean="0">
                <a:solidFill>
                  <a:schemeClr val="tx1"/>
                </a:solidFill>
              </a:rPr>
              <a:t>10/28/2021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0" y="6355588"/>
            <a:ext cx="663402" cy="365030"/>
          </a:xfrm>
        </p:spPr>
        <p:txBody>
          <a:bodyPr/>
          <a:lstStyle/>
          <a:p>
            <a:fld id="{5853B473-0271-47CF-900A-D77E281FB591}" type="slidenum">
              <a:rPr lang="en-US" smtClean="0">
                <a:solidFill>
                  <a:schemeClr val="tx1"/>
                </a:solidFill>
              </a:rPr>
              <a:pPr/>
              <a:t>1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743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40005" y="47439"/>
            <a:ext cx="9108815" cy="650717"/>
          </a:xfrm>
        </p:spPr>
        <p:txBody>
          <a:bodyPr>
            <a:noAutofit/>
          </a:bodyPr>
          <a:lstStyle/>
          <a:p>
            <a:pPr algn="ctr"/>
            <a:r>
              <a:rPr lang="en-US" i="1" dirty="0">
                <a:latin typeface="+mj-lt"/>
              </a:rPr>
              <a:t>NCP59763 / Linear Voltage Regulator</a:t>
            </a:r>
            <a:endParaRPr lang="en-US" sz="2399" dirty="0"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2156" y="615381"/>
            <a:ext cx="3958707" cy="461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9" b="1" u="sng" dirty="0">
                <a:solidFill>
                  <a:schemeClr val="tx2"/>
                </a:solidFill>
                <a:latin typeface="+mj-lt"/>
              </a:rPr>
              <a:t>Product Family Overview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55021" y="742172"/>
            <a:ext cx="2085284" cy="461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9" b="1" u="sng" dirty="0">
                <a:solidFill>
                  <a:schemeClr val="tx2"/>
                </a:solidFill>
                <a:latin typeface="+mj-lt"/>
              </a:rPr>
              <a:t>Applications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583561" y="2473548"/>
            <a:ext cx="478548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  <a:cs typeface="Arial" panose="020B0604020202020204" pitchFamily="34" charset="0"/>
              </a:rPr>
              <a:t>Features</a:t>
            </a:r>
            <a:endParaRPr lang="en-US" sz="1200" b="1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171399" indent="-171399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2"/>
                </a:solidFill>
                <a:cs typeface="Arial" panose="020B0604020202020204" pitchFamily="34" charset="0"/>
              </a:rPr>
              <a:t>Operating Input Voltage Range: 1.1V – 3.6V</a:t>
            </a:r>
          </a:p>
          <a:p>
            <a:pPr marL="171399" indent="-171399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2"/>
                </a:solidFill>
                <a:cs typeface="Arial" panose="020B0604020202020204" pitchFamily="34" charset="0"/>
              </a:rPr>
              <a:t>Output Voltage: 0.5 V – 2.0V</a:t>
            </a:r>
          </a:p>
          <a:p>
            <a:pPr marL="171399" indent="-171399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2"/>
                </a:solidFill>
                <a:cs typeface="Arial" panose="020B0604020202020204" pitchFamily="34" charset="0"/>
              </a:rPr>
              <a:t>High Output Current 3 A</a:t>
            </a:r>
          </a:p>
          <a:p>
            <a:pPr marL="171399" indent="-171399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2"/>
                </a:solidFill>
                <a:cs typeface="Arial" panose="020B0604020202020204" pitchFamily="34" charset="0"/>
              </a:rPr>
              <a:t>High Accuracy ±1% Including Line/Load Regulation and Temperature Variation </a:t>
            </a:r>
          </a:p>
          <a:p>
            <a:pPr marL="171399" indent="-171399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2"/>
                </a:solidFill>
                <a:cs typeface="Arial" panose="020B0604020202020204" pitchFamily="34" charset="0"/>
              </a:rPr>
              <a:t> Very Low Output Voltage Noise: 4.3 µV</a:t>
            </a:r>
            <a:r>
              <a:rPr lang="en-US" sz="1200" b="1" baseline="-25000" dirty="0">
                <a:solidFill>
                  <a:schemeClr val="tx2"/>
                </a:solidFill>
                <a:cs typeface="Arial" panose="020B0604020202020204" pitchFamily="34" charset="0"/>
              </a:rPr>
              <a:t>RMS</a:t>
            </a:r>
            <a:r>
              <a:rPr lang="en-US" sz="1200" b="1" dirty="0">
                <a:solidFill>
                  <a:schemeClr val="tx2"/>
                </a:solidFill>
                <a:cs typeface="Arial" panose="020B0604020202020204" pitchFamily="34" charset="0"/>
              </a:rPr>
              <a:t> typ. (10 Hz – 100 kHz)</a:t>
            </a:r>
          </a:p>
          <a:p>
            <a:pPr marL="171399" indent="-171399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2"/>
                </a:solidFill>
                <a:cs typeface="Arial" panose="020B0604020202020204" pitchFamily="34" charset="0"/>
              </a:rPr>
              <a:t> Very Low Dropout Voltage 70 mV typ. at 3 A</a:t>
            </a:r>
            <a:endParaRPr lang="en-US" sz="1200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82" name="Text Box 15"/>
          <p:cNvSpPr txBox="1">
            <a:spLocks noChangeArrowheads="1"/>
          </p:cNvSpPr>
          <p:nvPr/>
        </p:nvSpPr>
        <p:spPr bwMode="auto">
          <a:xfrm>
            <a:off x="6880725" y="1224056"/>
            <a:ext cx="4319434" cy="1732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marL="57150" indent="-5715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rgbClr val="3C5583"/>
                </a:solidFill>
                <a:latin typeface="Franklin Gothic Medium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595959"/>
                </a:solidFill>
                <a:latin typeface="Franklin Gothic Medium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7F7F7F"/>
                </a:solidFill>
                <a:latin typeface="Franklin Gothic Medium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7F7F7F"/>
                </a:solidFill>
                <a:latin typeface="Franklin Gothic Medium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7F7F7F"/>
                </a:solidFill>
                <a:latin typeface="Franklin Gothic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7F7F7F"/>
                </a:solidFill>
                <a:latin typeface="Franklin Gothic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7F7F7F"/>
                </a:solidFill>
                <a:latin typeface="Franklin Gothic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7F7F7F"/>
                </a:solidFill>
                <a:latin typeface="Franklin Gothic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7F7F7F"/>
                </a:solidFill>
                <a:latin typeface="Franklin Gothic Medium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Pct val="80000"/>
            </a:pPr>
            <a:r>
              <a:rPr lang="en-US" altLang="en-US" sz="1200" dirty="0">
                <a:solidFill>
                  <a:schemeClr val="tx2"/>
                </a:solidFill>
                <a:latin typeface="+mn-lt"/>
                <a:cs typeface="Arial" pitchFamily="34" charset="0"/>
              </a:rPr>
              <a:t>High Speed Analog VCO, ADC, DAC</a:t>
            </a:r>
          </a:p>
          <a:p>
            <a:pPr>
              <a:spcBef>
                <a:spcPct val="0"/>
              </a:spcBef>
              <a:buClr>
                <a:schemeClr val="tx1"/>
              </a:buClr>
              <a:buSzPct val="80000"/>
            </a:pPr>
            <a:r>
              <a:rPr lang="en-US" altLang="en-US" sz="1200" dirty="0">
                <a:solidFill>
                  <a:schemeClr val="tx2"/>
                </a:solidFill>
                <a:latin typeface="+mn-lt"/>
                <a:cs typeface="Arial" pitchFamily="34" charset="0"/>
              </a:rPr>
              <a:t>FPGAs, DSPs, SerDes</a:t>
            </a:r>
          </a:p>
          <a:p>
            <a:pPr>
              <a:spcBef>
                <a:spcPct val="0"/>
              </a:spcBef>
              <a:buClr>
                <a:schemeClr val="tx1"/>
              </a:buClr>
              <a:buSzPct val="80000"/>
            </a:pPr>
            <a:r>
              <a:rPr lang="en-US" altLang="en-US" sz="1200" dirty="0">
                <a:solidFill>
                  <a:schemeClr val="tx2"/>
                </a:solidFill>
                <a:latin typeface="+mn-lt"/>
                <a:cs typeface="Arial" pitchFamily="34" charset="0"/>
              </a:rPr>
              <a:t>Imaging Sensors and ASICs</a:t>
            </a:r>
          </a:p>
          <a:p>
            <a:pPr>
              <a:spcBef>
                <a:spcPct val="0"/>
              </a:spcBef>
              <a:buClr>
                <a:schemeClr val="tx1"/>
              </a:buClr>
              <a:buSzPct val="80000"/>
            </a:pPr>
            <a:r>
              <a:rPr lang="en-US" altLang="en-US" sz="1200" dirty="0">
                <a:solidFill>
                  <a:schemeClr val="tx2"/>
                </a:solidFill>
                <a:latin typeface="+mn-lt"/>
                <a:cs typeface="Arial" pitchFamily="34" charset="0"/>
              </a:rPr>
              <a:t>Communications, Test, Measurement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83561" y="1173846"/>
            <a:ext cx="47854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>
                <a:solidFill>
                  <a:schemeClr val="tx2"/>
                </a:solidFill>
                <a:cs typeface="Arial" panose="020B0604020202020204" pitchFamily="34" charset="0"/>
              </a:rPr>
              <a:t>The NCP59763 is a 3 A capable, low noise (4.3 </a:t>
            </a:r>
            <a:r>
              <a:rPr lang="en-US" sz="1200" dirty="0" err="1">
                <a:solidFill>
                  <a:schemeClr val="tx2"/>
                </a:solidFill>
                <a:cs typeface="Arial" panose="020B0604020202020204" pitchFamily="34" charset="0"/>
              </a:rPr>
              <a:t>μV</a:t>
            </a:r>
            <a:r>
              <a:rPr lang="en-US" sz="1200" baseline="-25000" dirty="0" err="1">
                <a:solidFill>
                  <a:schemeClr val="tx2"/>
                </a:solidFill>
                <a:cs typeface="Arial" panose="020B0604020202020204" pitchFamily="34" charset="0"/>
              </a:rPr>
              <a:t>RMS</a:t>
            </a:r>
            <a:r>
              <a:rPr lang="en-US" sz="1200" dirty="0">
                <a:solidFill>
                  <a:schemeClr val="tx2"/>
                </a:solidFill>
                <a:cs typeface="Arial" panose="020B0604020202020204" pitchFamily="34" charset="0"/>
              </a:rPr>
              <a:t>), ultra low dropout (70 mV max. at 3 A), fast load transient response linear</a:t>
            </a:r>
          </a:p>
          <a:p>
            <a:pPr algn="just"/>
            <a:r>
              <a:rPr lang="en-US" sz="1200" dirty="0">
                <a:solidFill>
                  <a:schemeClr val="tx2"/>
                </a:solidFill>
                <a:cs typeface="Arial" panose="020B0604020202020204" pitchFamily="34" charset="0"/>
              </a:rPr>
              <a:t>regulator (LDO) equipped with an NMOS pass transistor without the need of external bias voltage. The device output voltage is adjustable from 0.5 V to 2.0 V through the use of an external resistor divider and also available in fixed output versions.</a:t>
            </a:r>
            <a:endParaRPr lang="en-US" altLang="ja-JP" sz="1200" dirty="0">
              <a:solidFill>
                <a:schemeClr val="tx2"/>
              </a:solidFill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9B0E78B-A035-435E-A448-1D73980EB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452" y="3651394"/>
            <a:ext cx="762000" cy="762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1148157-210F-4658-9EF8-4C3D0529AC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452" y="2491714"/>
            <a:ext cx="749300" cy="762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061C949-F5B4-4D9B-8CAC-9ABD297D2D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102" y="4811553"/>
            <a:ext cx="762000" cy="762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95D1ACC-9A53-4B02-8515-E6CB6B4221F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0305" y="1284447"/>
            <a:ext cx="1683371" cy="8057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C42EA1-D44D-48EB-96DA-C8A26A3C0A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9782" y="2212288"/>
            <a:ext cx="3593066" cy="3777641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961AFF54-8140-4E2F-9CDD-FE92656A6AE2}"/>
              </a:ext>
            </a:extLst>
          </p:cNvPr>
          <p:cNvSpPr/>
          <p:nvPr/>
        </p:nvSpPr>
        <p:spPr>
          <a:xfrm>
            <a:off x="583561" y="4413394"/>
            <a:ext cx="478548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  <a:cs typeface="Arial" panose="020B0604020202020204" pitchFamily="34" charset="0"/>
              </a:rPr>
              <a:t>Application Descriptions</a:t>
            </a:r>
            <a:endParaRPr lang="en-US" sz="1200" b="1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r>
              <a:rPr lang="en-US" sz="1200" b="1" dirty="0">
                <a:solidFill>
                  <a:schemeClr val="tx2"/>
                </a:solidFill>
                <a:cs typeface="Arial" panose="020B0604020202020204" pitchFamily="34" charset="0"/>
              </a:rPr>
              <a:t>This set of features makes </a:t>
            </a:r>
            <a:r>
              <a:rPr lang="en-US" sz="1200" b="1" dirty="0">
                <a:solidFill>
                  <a:schemeClr val="accent1"/>
                </a:solidFill>
                <a:cs typeface="Arial" panose="020B0604020202020204" pitchFamily="34" charset="0"/>
              </a:rPr>
              <a:t>NCP59763 LDO</a:t>
            </a:r>
            <a:r>
              <a:rPr lang="en-US" sz="1200" b="1" dirty="0">
                <a:solidFill>
                  <a:schemeClr val="tx2"/>
                </a:solidFill>
                <a:cs typeface="Arial" panose="020B0604020202020204" pitchFamily="34" charset="0"/>
              </a:rPr>
              <a:t> an ideal solution for powering analog, digital and mixed signal high current demanding circuits like </a:t>
            </a:r>
            <a:r>
              <a:rPr lang="en-US" sz="1200" b="1" dirty="0">
                <a:solidFill>
                  <a:schemeClr val="accent1"/>
                </a:solidFill>
                <a:cs typeface="Arial" panose="020B0604020202020204" pitchFamily="34" charset="0"/>
              </a:rPr>
              <a:t>analog−to−digital converters </a:t>
            </a:r>
            <a:r>
              <a:rPr lang="en-US" sz="1200" b="1" dirty="0">
                <a:solidFill>
                  <a:schemeClr val="tx2"/>
                </a:solidFill>
                <a:cs typeface="Arial" panose="020B0604020202020204" pitchFamily="34" charset="0"/>
              </a:rPr>
              <a:t>(ADCs), </a:t>
            </a:r>
            <a:r>
              <a:rPr lang="en-US" sz="1200" b="1" dirty="0">
                <a:solidFill>
                  <a:schemeClr val="accent1"/>
                </a:solidFill>
                <a:cs typeface="Arial" panose="020B0604020202020204" pitchFamily="34" charset="0"/>
              </a:rPr>
              <a:t>digital−to−analog converters </a:t>
            </a:r>
            <a:r>
              <a:rPr lang="en-US" sz="1200" b="1" dirty="0">
                <a:solidFill>
                  <a:schemeClr val="tx2"/>
                </a:solidFill>
                <a:cs typeface="Arial" panose="020B0604020202020204" pitchFamily="34" charset="0"/>
              </a:rPr>
              <a:t>(DACs), </a:t>
            </a:r>
            <a:r>
              <a:rPr lang="en-US" sz="1200" b="1" dirty="0">
                <a:solidFill>
                  <a:schemeClr val="accent1"/>
                </a:solidFill>
                <a:cs typeface="Arial" panose="020B0604020202020204" pitchFamily="34" charset="0"/>
              </a:rPr>
              <a:t>high performance serializers and </a:t>
            </a:r>
            <a:r>
              <a:rPr lang="en-US" sz="1200" b="1" dirty="0" err="1">
                <a:solidFill>
                  <a:schemeClr val="accent1"/>
                </a:solidFill>
                <a:cs typeface="Arial" panose="020B0604020202020204" pitchFamily="34" charset="0"/>
              </a:rPr>
              <a:t>deserializers</a:t>
            </a:r>
            <a:r>
              <a:rPr lang="en-US" sz="1200" b="1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chemeClr val="tx2"/>
                </a:solidFill>
                <a:cs typeface="Arial" panose="020B0604020202020204" pitchFamily="34" charset="0"/>
              </a:rPr>
              <a:t>(SerDes), </a:t>
            </a:r>
            <a:r>
              <a:rPr lang="en-US" sz="1200" b="1" dirty="0">
                <a:solidFill>
                  <a:schemeClr val="accent1"/>
                </a:solidFill>
                <a:cs typeface="Arial" panose="020B0604020202020204" pitchFamily="34" charset="0"/>
              </a:rPr>
              <a:t>application specific integrated circuits</a:t>
            </a:r>
            <a:r>
              <a:rPr lang="en-US" sz="1200" b="1" dirty="0">
                <a:solidFill>
                  <a:schemeClr val="tx2"/>
                </a:solidFill>
                <a:cs typeface="Arial" panose="020B0604020202020204" pitchFamily="34" charset="0"/>
              </a:rPr>
              <a:t> (ASICs), </a:t>
            </a:r>
            <a:r>
              <a:rPr lang="en-US" sz="1200" b="1" dirty="0">
                <a:solidFill>
                  <a:schemeClr val="accent1"/>
                </a:solidFill>
                <a:cs typeface="Arial" panose="020B0604020202020204" pitchFamily="34" charset="0"/>
              </a:rPr>
              <a:t>field programmable gate arrays </a:t>
            </a:r>
            <a:r>
              <a:rPr lang="en-US" sz="1200" b="1" dirty="0">
                <a:solidFill>
                  <a:schemeClr val="tx2"/>
                </a:solidFill>
                <a:cs typeface="Arial" panose="020B0604020202020204" pitchFamily="34" charset="0"/>
              </a:rPr>
              <a:t>(FPGAs), </a:t>
            </a:r>
            <a:r>
              <a:rPr lang="en-US" sz="1200" b="1" dirty="0">
                <a:solidFill>
                  <a:schemeClr val="accent1"/>
                </a:solidFill>
                <a:cs typeface="Arial" panose="020B0604020202020204" pitchFamily="34" charset="0"/>
              </a:rPr>
              <a:t>digital signal processors </a:t>
            </a:r>
            <a:r>
              <a:rPr lang="en-US" sz="1200" b="1" dirty="0">
                <a:solidFill>
                  <a:schemeClr val="tx2"/>
                </a:solidFill>
                <a:cs typeface="Arial" panose="020B0604020202020204" pitchFamily="34" charset="0"/>
              </a:rPr>
              <a:t>(DSPs).</a:t>
            </a:r>
            <a:endParaRPr lang="en-US" sz="1200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09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3" name="Table 2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911862"/>
              </p:ext>
            </p:extLst>
          </p:nvPr>
        </p:nvGraphicFramePr>
        <p:xfrm>
          <a:off x="488760" y="3049427"/>
          <a:ext cx="11059794" cy="3139430"/>
        </p:xfrm>
        <a:graphic>
          <a:graphicData uri="http://schemas.openxmlformats.org/drawingml/2006/table">
            <a:tbl>
              <a:tblPr/>
              <a:tblGrid>
                <a:gridCol w="2145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52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53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87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87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366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4329">
                <a:tc>
                  <a:txBody>
                    <a:bodyPr/>
                    <a:lstStyle/>
                    <a:p>
                      <a:pPr marL="91440" marR="0" indent="18288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Current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80" marR="10080" marT="100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300mA</a:t>
                      </a:r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–&gt; 1.2A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80" marR="10080" marT="100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200mA -&gt; 300mA</a:t>
                      </a:r>
                    </a:p>
                  </a:txBody>
                  <a:tcPr marL="10080" marR="10080" marT="100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3mA – 150mA</a:t>
                      </a:r>
                    </a:p>
                  </a:txBody>
                  <a:tcPr marL="10080" marR="10080" marT="100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300mA</a:t>
                      </a:r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– 3A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80" marR="10080" marT="100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2A-4A     -&gt; 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5A</a:t>
                      </a:r>
                    </a:p>
                  </a:txBody>
                  <a:tcPr marL="10080" marR="10080" marT="100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329">
                <a:tc>
                  <a:txBody>
                    <a:bodyPr/>
                    <a:lstStyle/>
                    <a:p>
                      <a:pPr marL="91440" marR="0" indent="18288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Vin (Min)</a:t>
                      </a:r>
                    </a:p>
                  </a:txBody>
                  <a:tcPr marL="10080" marR="10080" marT="100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1.8V -&gt;1.6V</a:t>
                      </a:r>
                    </a:p>
                  </a:txBody>
                  <a:tcPr marL="10080" marR="10080" marT="100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1.1V</a:t>
                      </a:r>
                    </a:p>
                  </a:txBody>
                  <a:tcPr marL="10080" marR="10080" marT="100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1.7V</a:t>
                      </a:r>
                    </a:p>
                  </a:txBody>
                  <a:tcPr marL="10080" marR="10080" marT="100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0.8V</a:t>
                      </a:r>
                    </a:p>
                  </a:txBody>
                  <a:tcPr marL="10080" marR="10080" marT="100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1.1V     -&gt; 0.9V</a:t>
                      </a:r>
                    </a:p>
                  </a:txBody>
                  <a:tcPr marL="10080" marR="10080" marT="100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305">
                <a:tc>
                  <a:txBody>
                    <a:bodyPr/>
                    <a:lstStyle/>
                    <a:p>
                      <a:pPr marL="91440" indent="182880" algn="l" rtl="0" fontAlgn="ctr"/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Vout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(Min)</a:t>
                      </a:r>
                    </a:p>
                  </a:txBody>
                  <a:tcPr marL="10080" marR="10080" marT="100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1.2V</a:t>
                      </a:r>
                    </a:p>
                  </a:txBody>
                  <a:tcPr marL="10080" marR="10080" marT="100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0.6V</a:t>
                      </a:r>
                    </a:p>
                  </a:txBody>
                  <a:tcPr marL="10080" marR="10080" marT="100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0.6V</a:t>
                      </a:r>
                    </a:p>
                  </a:txBody>
                  <a:tcPr marL="10080" marR="10080" marT="100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0.4V</a:t>
                      </a:r>
                    </a:p>
                  </a:txBody>
                  <a:tcPr marL="10080" marR="10080" marT="100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0.5V</a:t>
                      </a:r>
                    </a:p>
                  </a:txBody>
                  <a:tcPr marL="10080" marR="10080" marT="100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329">
                <a:tc>
                  <a:txBody>
                    <a:bodyPr/>
                    <a:lstStyle/>
                    <a:p>
                      <a:pPr marL="91440" indent="182880" algn="l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Noise </a:t>
                      </a:r>
                    </a:p>
                  </a:txBody>
                  <a:tcPr marL="10080" marR="10080" marT="1008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6.5 -&gt;4.5 -&gt; 2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uV</a:t>
                      </a:r>
                      <a:r>
                        <a:rPr lang="en-US" sz="1400" b="1" i="0" u="none" strike="noStrike" baseline="-25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RMS</a:t>
                      </a:r>
                      <a:endParaRPr lang="en-US" sz="1400" b="1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80" marR="10080" marT="100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10uV</a:t>
                      </a:r>
                      <a:r>
                        <a:rPr lang="en-US" sz="14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RMS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80" marR="10080" marT="100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125uV</a:t>
                      </a:r>
                      <a:r>
                        <a:rPr lang="en-US" sz="14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RMS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80" marR="10080" marT="100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18uVrms -&gt;</a:t>
                      </a:r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6uV</a:t>
                      </a:r>
                      <a:r>
                        <a:rPr lang="en-US" sz="14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RMS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80" marR="10080" marT="100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4.5uV</a:t>
                      </a:r>
                      <a:r>
                        <a:rPr lang="en-US" sz="14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RMS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80" marR="10080" marT="100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775">
                <a:tc>
                  <a:txBody>
                    <a:bodyPr/>
                    <a:lstStyle/>
                    <a:p>
                      <a:pPr marL="91440" indent="182880" algn="l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PSRR</a:t>
                      </a:r>
                    </a:p>
                  </a:txBody>
                  <a:tcPr marL="10080" marR="10080" marT="100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92dB</a:t>
                      </a:r>
                    </a:p>
                  </a:txBody>
                  <a:tcPr marL="10080" marR="10080" marT="100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95dB</a:t>
                      </a:r>
                    </a:p>
                  </a:txBody>
                  <a:tcPr marL="10080" marR="10080" marT="100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60dB</a:t>
                      </a:r>
                    </a:p>
                  </a:txBody>
                  <a:tcPr marL="10080" marR="10080" marT="100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70dB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80" marR="10080" marT="100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60dB</a:t>
                      </a:r>
                    </a:p>
                  </a:txBody>
                  <a:tcPr marL="10080" marR="10080" marT="100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775">
                <a:tc>
                  <a:txBody>
                    <a:bodyPr/>
                    <a:lstStyle/>
                    <a:p>
                      <a:pPr marL="91440" indent="182880" algn="l" defTabSz="914400" rtl="0" eaLnBrk="1" fontAlgn="ctr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Iq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12uA – 60uA</a:t>
                      </a:r>
                    </a:p>
                  </a:txBody>
                  <a:tcPr marL="10080" marR="10080" marT="100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20uA</a:t>
                      </a:r>
                    </a:p>
                  </a:txBody>
                  <a:tcPr marL="10080" marR="10080" marT="100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500nA -&gt;</a:t>
                      </a:r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50nA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80" marR="10080" marT="100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35uA – 1.3mA</a:t>
                      </a:r>
                    </a:p>
                  </a:txBody>
                  <a:tcPr marL="10080" marR="10080" marT="100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1.3mA</a:t>
                      </a:r>
                    </a:p>
                  </a:txBody>
                  <a:tcPr marL="10080" marR="10080" marT="100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775">
                <a:tc>
                  <a:txBody>
                    <a:bodyPr/>
                    <a:lstStyle/>
                    <a:p>
                      <a:pPr marL="91440" indent="182880" algn="l" defTabSz="914400" rtl="0" eaLnBrk="1" fontAlgn="ctr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Fast Transient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0080" marR="10080" marT="100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0080" marR="10080" marT="100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0080" marR="10080" marT="100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Yes +/-30mV</a:t>
                      </a:r>
                    </a:p>
                  </a:txBody>
                  <a:tcPr marL="10080" marR="10080" marT="100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Yes +/-17mV</a:t>
                      </a:r>
                    </a:p>
                  </a:txBody>
                  <a:tcPr marL="10080" marR="10080" marT="100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6689">
                <a:tc>
                  <a:txBody>
                    <a:bodyPr/>
                    <a:lstStyle/>
                    <a:p>
                      <a:pPr marL="91440" indent="182880" algn="l" defTabSz="914400" rtl="0" eaLnBrk="1" fontAlgn="ctr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Smallest Size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WLCSP4</a:t>
                      </a:r>
                    </a:p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0.65x0.65mm</a:t>
                      </a:r>
                    </a:p>
                  </a:txBody>
                  <a:tcPr marL="10080" marR="10080" marT="100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WLCSP4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0.65x0.65mm</a:t>
                      </a:r>
                    </a:p>
                  </a:txBody>
                  <a:tcPr marL="10080" marR="10080" marT="100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5-Pin, xDFN</a:t>
                      </a:r>
                    </a:p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1.2x1.2mm</a:t>
                      </a:r>
                    </a:p>
                  </a:txBody>
                  <a:tcPr marL="10080" marR="10080" marT="100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WLCSP6</a:t>
                      </a:r>
                    </a:p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0.8x1.2mm</a:t>
                      </a:r>
                    </a:p>
                  </a:txBody>
                  <a:tcPr marL="10080" marR="10080" marT="100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DFN10</a:t>
                      </a:r>
                    </a:p>
                    <a:p>
                      <a:pPr algn="ctr" rtl="0" fontAlgn="ctr"/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3x3mm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80" marR="10080" marT="100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6689">
                <a:tc>
                  <a:txBody>
                    <a:bodyPr/>
                    <a:lstStyle/>
                    <a:p>
                      <a:pPr marL="91440" indent="182880" algn="l" defTabSz="914400" rtl="0" eaLnBrk="1" fontAlgn="ctr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Products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NCP164, NCP187, NCP185</a:t>
                      </a:r>
                    </a:p>
                  </a:txBody>
                  <a:tcPr marL="10080" marR="10080" marT="100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NCP110, NCP111</a:t>
                      </a:r>
                    </a:p>
                  </a:txBody>
                  <a:tcPr marL="10080" marR="10080" marT="100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NCP170,</a:t>
                      </a:r>
                    </a:p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NCP171 (SLIQ)</a:t>
                      </a:r>
                    </a:p>
                  </a:txBody>
                  <a:tcPr marL="10080" marR="10080" marT="100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NCP136,</a:t>
                      </a:r>
                      <a:r>
                        <a:rPr lang="en-US" sz="1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NCP138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</a:t>
                      </a:r>
                      <a:r>
                        <a:rPr lang="en-US" sz="1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NCP59745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80" marR="10080" marT="100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NCP5976X</a:t>
                      </a:r>
                    </a:p>
                  </a:txBody>
                  <a:tcPr marL="10080" marR="10080" marT="100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149" name="Group 148">
            <a:extLst>
              <a:ext uri="{FF2B5EF4-FFF2-40B4-BE49-F238E27FC236}">
                <a16:creationId xmlns:a16="http://schemas.microsoft.com/office/drawing/2014/main" id="{28A57A41-7D3C-4AE9-9B81-2A8E33CCEEC9}"/>
              </a:ext>
            </a:extLst>
          </p:cNvPr>
          <p:cNvGrpSpPr/>
          <p:nvPr/>
        </p:nvGrpSpPr>
        <p:grpSpPr>
          <a:xfrm>
            <a:off x="3063809" y="522194"/>
            <a:ext cx="1422398" cy="2225671"/>
            <a:chOff x="4909458" y="1258107"/>
            <a:chExt cx="1991320" cy="3115880"/>
          </a:xfrm>
        </p:grpSpPr>
        <p:sp>
          <p:nvSpPr>
            <p:cNvPr id="151" name="Freeform 5">
              <a:extLst>
                <a:ext uri="{FF2B5EF4-FFF2-40B4-BE49-F238E27FC236}">
                  <a16:creationId xmlns:a16="http://schemas.microsoft.com/office/drawing/2014/main" id="{D4548C85-9BCA-4875-B3FF-E0D3AD207376}"/>
                </a:ext>
              </a:extLst>
            </p:cNvPr>
            <p:cNvSpPr/>
            <p:nvPr/>
          </p:nvSpPr>
          <p:spPr>
            <a:xfrm>
              <a:off x="4909458" y="1258107"/>
              <a:ext cx="1991320" cy="3115880"/>
            </a:xfrm>
            <a:custGeom>
              <a:avLst/>
              <a:gdLst>
                <a:gd name="connsiteX0" fmla="*/ 0 w 1991320"/>
                <a:gd name="connsiteY0" fmla="*/ 199132 h 3708399"/>
                <a:gd name="connsiteX1" fmla="*/ 199132 w 1991320"/>
                <a:gd name="connsiteY1" fmla="*/ 0 h 3708399"/>
                <a:gd name="connsiteX2" fmla="*/ 1792188 w 1991320"/>
                <a:gd name="connsiteY2" fmla="*/ 0 h 3708399"/>
                <a:gd name="connsiteX3" fmla="*/ 1991320 w 1991320"/>
                <a:gd name="connsiteY3" fmla="*/ 199132 h 3708399"/>
                <a:gd name="connsiteX4" fmla="*/ 1991320 w 1991320"/>
                <a:gd name="connsiteY4" fmla="*/ 3509267 h 3708399"/>
                <a:gd name="connsiteX5" fmla="*/ 1792188 w 1991320"/>
                <a:gd name="connsiteY5" fmla="*/ 3708399 h 3708399"/>
                <a:gd name="connsiteX6" fmla="*/ 199132 w 1991320"/>
                <a:gd name="connsiteY6" fmla="*/ 3708399 h 3708399"/>
                <a:gd name="connsiteX7" fmla="*/ 0 w 1991320"/>
                <a:gd name="connsiteY7" fmla="*/ 3509267 h 3708399"/>
                <a:gd name="connsiteX8" fmla="*/ 0 w 1991320"/>
                <a:gd name="connsiteY8" fmla="*/ 199132 h 3708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1320" h="3708399">
                  <a:moveTo>
                    <a:pt x="0" y="199132"/>
                  </a:moveTo>
                  <a:cubicBezTo>
                    <a:pt x="0" y="89154"/>
                    <a:pt x="89154" y="0"/>
                    <a:pt x="199132" y="0"/>
                  </a:cubicBezTo>
                  <a:lnTo>
                    <a:pt x="1792188" y="0"/>
                  </a:lnTo>
                  <a:cubicBezTo>
                    <a:pt x="1902166" y="0"/>
                    <a:pt x="1991320" y="89154"/>
                    <a:pt x="1991320" y="199132"/>
                  </a:cubicBezTo>
                  <a:lnTo>
                    <a:pt x="1991320" y="3509267"/>
                  </a:lnTo>
                  <a:cubicBezTo>
                    <a:pt x="1991320" y="3619245"/>
                    <a:pt x="1902166" y="3708399"/>
                    <a:pt x="1792188" y="3708399"/>
                  </a:cubicBezTo>
                  <a:lnTo>
                    <a:pt x="199132" y="3708399"/>
                  </a:lnTo>
                  <a:cubicBezTo>
                    <a:pt x="89154" y="3708399"/>
                    <a:pt x="0" y="3619245"/>
                    <a:pt x="0" y="3509267"/>
                  </a:cubicBezTo>
                  <a:lnTo>
                    <a:pt x="0" y="199132"/>
                  </a:lnTo>
                  <a:close/>
                </a:path>
              </a:pathLst>
            </a:custGeom>
            <a:solidFill>
              <a:srgbClr val="2C5985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spcFirstLastPara="0" vert="horz" wrap="square" lIns="85344" tIns="1568704" rIns="85344" bIns="827023" numCol="1" spcCol="1270" anchor="ctr" anchorCtr="0">
              <a:noAutofit/>
            </a:bodyPr>
            <a:lstStyle/>
            <a:p>
              <a:pPr marL="0" marR="0" lvl="0" indent="0" defTabSz="711182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"/>
                <a:ea typeface="+mn-ea"/>
                <a:cs typeface="+mn-cs"/>
              </a:endParaRPr>
            </a:p>
            <a:p>
              <a:pPr marL="0" marR="0" lvl="0" indent="0" defTabSz="711182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endParaRPr>
            </a:p>
            <a:p>
              <a:pPr marL="0" marR="0" lvl="0" indent="0" defTabSz="711182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6D033F7D-2EA5-4D6D-86FD-127876751530}"/>
                </a:ext>
              </a:extLst>
            </p:cNvPr>
            <p:cNvSpPr/>
            <p:nvPr/>
          </p:nvSpPr>
          <p:spPr>
            <a:xfrm>
              <a:off x="5328309" y="1711369"/>
              <a:ext cx="1033559" cy="1033558"/>
            </a:xfrm>
            <a:prstGeom prst="ellipse">
              <a:avLst/>
            </a:prstGeom>
            <a:noFill/>
            <a:ln w="127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</p:sp>
      </p:grpSp>
      <p:sp>
        <p:nvSpPr>
          <p:cNvPr id="153" name="Freeform 8">
            <a:extLst>
              <a:ext uri="{FF2B5EF4-FFF2-40B4-BE49-F238E27FC236}">
                <a16:creationId xmlns:a16="http://schemas.microsoft.com/office/drawing/2014/main" id="{664903A5-5CD9-4D33-AC96-55C0822FA6C3}"/>
              </a:ext>
            </a:extLst>
          </p:cNvPr>
          <p:cNvSpPr/>
          <p:nvPr/>
        </p:nvSpPr>
        <p:spPr>
          <a:xfrm>
            <a:off x="4755669" y="522194"/>
            <a:ext cx="1422398" cy="2225671"/>
          </a:xfrm>
          <a:custGeom>
            <a:avLst/>
            <a:gdLst>
              <a:gd name="connsiteX0" fmla="*/ 0 w 1991320"/>
              <a:gd name="connsiteY0" fmla="*/ 199132 h 3708399"/>
              <a:gd name="connsiteX1" fmla="*/ 199132 w 1991320"/>
              <a:gd name="connsiteY1" fmla="*/ 0 h 3708399"/>
              <a:gd name="connsiteX2" fmla="*/ 1792188 w 1991320"/>
              <a:gd name="connsiteY2" fmla="*/ 0 h 3708399"/>
              <a:gd name="connsiteX3" fmla="*/ 1991320 w 1991320"/>
              <a:gd name="connsiteY3" fmla="*/ 199132 h 3708399"/>
              <a:gd name="connsiteX4" fmla="*/ 1991320 w 1991320"/>
              <a:gd name="connsiteY4" fmla="*/ 3509267 h 3708399"/>
              <a:gd name="connsiteX5" fmla="*/ 1792188 w 1991320"/>
              <a:gd name="connsiteY5" fmla="*/ 3708399 h 3708399"/>
              <a:gd name="connsiteX6" fmla="*/ 199132 w 1991320"/>
              <a:gd name="connsiteY6" fmla="*/ 3708399 h 3708399"/>
              <a:gd name="connsiteX7" fmla="*/ 0 w 1991320"/>
              <a:gd name="connsiteY7" fmla="*/ 3509267 h 3708399"/>
              <a:gd name="connsiteX8" fmla="*/ 0 w 1991320"/>
              <a:gd name="connsiteY8" fmla="*/ 199132 h 3708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91320" h="3708399">
                <a:moveTo>
                  <a:pt x="0" y="199132"/>
                </a:moveTo>
                <a:cubicBezTo>
                  <a:pt x="0" y="89154"/>
                  <a:pt x="89154" y="0"/>
                  <a:pt x="199132" y="0"/>
                </a:cubicBezTo>
                <a:lnTo>
                  <a:pt x="1792188" y="0"/>
                </a:lnTo>
                <a:cubicBezTo>
                  <a:pt x="1902166" y="0"/>
                  <a:pt x="1991320" y="89154"/>
                  <a:pt x="1991320" y="199132"/>
                </a:cubicBezTo>
                <a:lnTo>
                  <a:pt x="1991320" y="3509267"/>
                </a:lnTo>
                <a:cubicBezTo>
                  <a:pt x="1991320" y="3619245"/>
                  <a:pt x="1902166" y="3708399"/>
                  <a:pt x="1792188" y="3708399"/>
                </a:cubicBezTo>
                <a:lnTo>
                  <a:pt x="199132" y="3708399"/>
                </a:lnTo>
                <a:cubicBezTo>
                  <a:pt x="89154" y="3708399"/>
                  <a:pt x="0" y="3619245"/>
                  <a:pt x="0" y="3509267"/>
                </a:cubicBezTo>
                <a:lnTo>
                  <a:pt x="0" y="199132"/>
                </a:lnTo>
                <a:close/>
              </a:path>
            </a:pathLst>
          </a:custGeom>
          <a:solidFill>
            <a:srgbClr val="F2F2F2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0" vert="horz" wrap="square" lIns="85344" tIns="1568704" rIns="85344" bIns="827023" numCol="1" spcCol="1270" anchor="ctr" anchorCtr="0">
            <a:noAutofit/>
          </a:bodyPr>
          <a:lstStyle/>
          <a:p>
            <a:pPr marL="0" marR="0" lvl="0" indent="0" defTabSz="711182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Medium"/>
              <a:ea typeface="+mn-ea"/>
              <a:cs typeface="+mn-cs"/>
            </a:endParaRPr>
          </a:p>
          <a:p>
            <a:pPr marL="0" marR="0" lvl="0" indent="0" defTabSz="711182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0" marR="0" lvl="0" indent="0" defTabSz="711182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154" name="Freeform 11">
            <a:extLst>
              <a:ext uri="{FF2B5EF4-FFF2-40B4-BE49-F238E27FC236}">
                <a16:creationId xmlns:a16="http://schemas.microsoft.com/office/drawing/2014/main" id="{A23425BA-3F57-4449-AE2D-29491130CEFF}"/>
              </a:ext>
            </a:extLst>
          </p:cNvPr>
          <p:cNvSpPr/>
          <p:nvPr/>
        </p:nvSpPr>
        <p:spPr>
          <a:xfrm>
            <a:off x="6448917" y="522193"/>
            <a:ext cx="1422398" cy="2225671"/>
          </a:xfrm>
          <a:custGeom>
            <a:avLst/>
            <a:gdLst>
              <a:gd name="connsiteX0" fmla="*/ 0 w 1991320"/>
              <a:gd name="connsiteY0" fmla="*/ 199132 h 3708399"/>
              <a:gd name="connsiteX1" fmla="*/ 199132 w 1991320"/>
              <a:gd name="connsiteY1" fmla="*/ 0 h 3708399"/>
              <a:gd name="connsiteX2" fmla="*/ 1792188 w 1991320"/>
              <a:gd name="connsiteY2" fmla="*/ 0 h 3708399"/>
              <a:gd name="connsiteX3" fmla="*/ 1991320 w 1991320"/>
              <a:gd name="connsiteY3" fmla="*/ 199132 h 3708399"/>
              <a:gd name="connsiteX4" fmla="*/ 1991320 w 1991320"/>
              <a:gd name="connsiteY4" fmla="*/ 3509267 h 3708399"/>
              <a:gd name="connsiteX5" fmla="*/ 1792188 w 1991320"/>
              <a:gd name="connsiteY5" fmla="*/ 3708399 h 3708399"/>
              <a:gd name="connsiteX6" fmla="*/ 199132 w 1991320"/>
              <a:gd name="connsiteY6" fmla="*/ 3708399 h 3708399"/>
              <a:gd name="connsiteX7" fmla="*/ 0 w 1991320"/>
              <a:gd name="connsiteY7" fmla="*/ 3509267 h 3708399"/>
              <a:gd name="connsiteX8" fmla="*/ 0 w 1991320"/>
              <a:gd name="connsiteY8" fmla="*/ 199132 h 3708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91320" h="3708399">
                <a:moveTo>
                  <a:pt x="0" y="199132"/>
                </a:moveTo>
                <a:cubicBezTo>
                  <a:pt x="0" y="89154"/>
                  <a:pt x="89154" y="0"/>
                  <a:pt x="199132" y="0"/>
                </a:cubicBezTo>
                <a:lnTo>
                  <a:pt x="1792188" y="0"/>
                </a:lnTo>
                <a:cubicBezTo>
                  <a:pt x="1902166" y="0"/>
                  <a:pt x="1991320" y="89154"/>
                  <a:pt x="1991320" y="199132"/>
                </a:cubicBezTo>
                <a:lnTo>
                  <a:pt x="1991320" y="3509267"/>
                </a:lnTo>
                <a:cubicBezTo>
                  <a:pt x="1991320" y="3619245"/>
                  <a:pt x="1902166" y="3708399"/>
                  <a:pt x="1792188" y="3708399"/>
                </a:cubicBezTo>
                <a:lnTo>
                  <a:pt x="199132" y="3708399"/>
                </a:lnTo>
                <a:cubicBezTo>
                  <a:pt x="89154" y="3708399"/>
                  <a:pt x="0" y="3619245"/>
                  <a:pt x="0" y="3509267"/>
                </a:cubicBezTo>
                <a:lnTo>
                  <a:pt x="0" y="199132"/>
                </a:lnTo>
                <a:close/>
              </a:path>
            </a:pathLst>
          </a:custGeom>
          <a:solidFill>
            <a:srgbClr val="31662A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0" vert="horz" wrap="square" lIns="85344" tIns="1568704" rIns="85344" bIns="827023" numCol="1" spcCol="1270" anchor="ctr" anchorCtr="0">
            <a:noAutofit/>
          </a:bodyPr>
          <a:lstStyle/>
          <a:p>
            <a:pPr marL="0" marR="0" lvl="0" indent="0" defTabSz="711182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0" marR="0" lvl="0" indent="0" defTabSz="711182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0" marR="0" lvl="0" indent="0" defTabSz="711182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0" marR="0" lvl="0" indent="0" defTabSz="711182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0" marR="0" lvl="0" indent="0" defTabSz="711182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Medium"/>
              <a:ea typeface="+mn-ea"/>
              <a:cs typeface="+mn-cs"/>
            </a:endParaRPr>
          </a:p>
          <a:p>
            <a:pPr marL="0" marR="0" lvl="0" indent="0" defTabSz="711182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0" marR="0" lvl="0" indent="0" defTabSz="711182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155" name="Freeform 14">
            <a:extLst>
              <a:ext uri="{FF2B5EF4-FFF2-40B4-BE49-F238E27FC236}">
                <a16:creationId xmlns:a16="http://schemas.microsoft.com/office/drawing/2014/main" id="{94C37217-9CD8-40ED-A9DD-3E0E66CE97FD}"/>
              </a:ext>
            </a:extLst>
          </p:cNvPr>
          <p:cNvSpPr/>
          <p:nvPr/>
        </p:nvSpPr>
        <p:spPr>
          <a:xfrm>
            <a:off x="8141124" y="521705"/>
            <a:ext cx="1422398" cy="2225671"/>
          </a:xfrm>
          <a:custGeom>
            <a:avLst/>
            <a:gdLst>
              <a:gd name="connsiteX0" fmla="*/ 0 w 1991320"/>
              <a:gd name="connsiteY0" fmla="*/ 199132 h 3708399"/>
              <a:gd name="connsiteX1" fmla="*/ 199132 w 1991320"/>
              <a:gd name="connsiteY1" fmla="*/ 0 h 3708399"/>
              <a:gd name="connsiteX2" fmla="*/ 1792188 w 1991320"/>
              <a:gd name="connsiteY2" fmla="*/ 0 h 3708399"/>
              <a:gd name="connsiteX3" fmla="*/ 1991320 w 1991320"/>
              <a:gd name="connsiteY3" fmla="*/ 199132 h 3708399"/>
              <a:gd name="connsiteX4" fmla="*/ 1991320 w 1991320"/>
              <a:gd name="connsiteY4" fmla="*/ 3509267 h 3708399"/>
              <a:gd name="connsiteX5" fmla="*/ 1792188 w 1991320"/>
              <a:gd name="connsiteY5" fmla="*/ 3708399 h 3708399"/>
              <a:gd name="connsiteX6" fmla="*/ 199132 w 1991320"/>
              <a:gd name="connsiteY6" fmla="*/ 3708399 h 3708399"/>
              <a:gd name="connsiteX7" fmla="*/ 0 w 1991320"/>
              <a:gd name="connsiteY7" fmla="*/ 3509267 h 3708399"/>
              <a:gd name="connsiteX8" fmla="*/ 0 w 1991320"/>
              <a:gd name="connsiteY8" fmla="*/ 199132 h 3708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91320" h="3708399">
                <a:moveTo>
                  <a:pt x="0" y="199132"/>
                </a:moveTo>
                <a:cubicBezTo>
                  <a:pt x="0" y="89154"/>
                  <a:pt x="89154" y="0"/>
                  <a:pt x="199132" y="0"/>
                </a:cubicBezTo>
                <a:lnTo>
                  <a:pt x="1792188" y="0"/>
                </a:lnTo>
                <a:cubicBezTo>
                  <a:pt x="1902166" y="0"/>
                  <a:pt x="1991320" y="89154"/>
                  <a:pt x="1991320" y="199132"/>
                </a:cubicBezTo>
                <a:lnTo>
                  <a:pt x="1991320" y="3509267"/>
                </a:lnTo>
                <a:cubicBezTo>
                  <a:pt x="1991320" y="3619245"/>
                  <a:pt x="1902166" y="3708399"/>
                  <a:pt x="1792188" y="3708399"/>
                </a:cubicBezTo>
                <a:lnTo>
                  <a:pt x="199132" y="3708399"/>
                </a:lnTo>
                <a:cubicBezTo>
                  <a:pt x="89154" y="3708399"/>
                  <a:pt x="0" y="3619245"/>
                  <a:pt x="0" y="3509267"/>
                </a:cubicBezTo>
                <a:lnTo>
                  <a:pt x="0" y="199132"/>
                </a:lnTo>
                <a:close/>
              </a:path>
            </a:pathLst>
          </a:custGeom>
          <a:solidFill>
            <a:srgbClr val="CC6600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0" vert="horz" wrap="square" lIns="85344" tIns="1568704" rIns="85344" bIns="827023" numCol="1" spcCol="1270" anchor="ctr" anchorCtr="0">
            <a:noAutofit/>
          </a:bodyPr>
          <a:lstStyle/>
          <a:p>
            <a:pPr marL="0" marR="0" lvl="0" indent="0" defTabSz="711182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0" marR="0" lvl="0" indent="0" defTabSz="711182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0" marR="0" lvl="0" indent="0" defTabSz="711182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0" marR="0" lvl="0" indent="0" defTabSz="711182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0" marR="0" lvl="0" indent="0" defTabSz="711182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0" marR="0" lvl="0" indent="0" defTabSz="711182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Medium"/>
              <a:ea typeface="+mn-ea"/>
              <a:cs typeface="+mn-cs"/>
            </a:endParaRPr>
          </a:p>
          <a:p>
            <a:pPr marL="0" marR="0" lvl="0" indent="0" defTabSz="711182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0" marR="0" lvl="0" indent="0" defTabSz="711182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156" name="Freeform 17">
            <a:extLst>
              <a:ext uri="{FF2B5EF4-FFF2-40B4-BE49-F238E27FC236}">
                <a16:creationId xmlns:a16="http://schemas.microsoft.com/office/drawing/2014/main" id="{71E61117-8F0D-439B-8D30-C465BF7032D8}"/>
              </a:ext>
            </a:extLst>
          </p:cNvPr>
          <p:cNvSpPr/>
          <p:nvPr/>
        </p:nvSpPr>
        <p:spPr>
          <a:xfrm>
            <a:off x="9840022" y="538911"/>
            <a:ext cx="1422398" cy="2225671"/>
          </a:xfrm>
          <a:custGeom>
            <a:avLst/>
            <a:gdLst>
              <a:gd name="connsiteX0" fmla="*/ 0 w 1991320"/>
              <a:gd name="connsiteY0" fmla="*/ 199132 h 3708399"/>
              <a:gd name="connsiteX1" fmla="*/ 199132 w 1991320"/>
              <a:gd name="connsiteY1" fmla="*/ 0 h 3708399"/>
              <a:gd name="connsiteX2" fmla="*/ 1792188 w 1991320"/>
              <a:gd name="connsiteY2" fmla="*/ 0 h 3708399"/>
              <a:gd name="connsiteX3" fmla="*/ 1991320 w 1991320"/>
              <a:gd name="connsiteY3" fmla="*/ 199132 h 3708399"/>
              <a:gd name="connsiteX4" fmla="*/ 1991320 w 1991320"/>
              <a:gd name="connsiteY4" fmla="*/ 3509267 h 3708399"/>
              <a:gd name="connsiteX5" fmla="*/ 1792188 w 1991320"/>
              <a:gd name="connsiteY5" fmla="*/ 3708399 h 3708399"/>
              <a:gd name="connsiteX6" fmla="*/ 199132 w 1991320"/>
              <a:gd name="connsiteY6" fmla="*/ 3708399 h 3708399"/>
              <a:gd name="connsiteX7" fmla="*/ 0 w 1991320"/>
              <a:gd name="connsiteY7" fmla="*/ 3509267 h 3708399"/>
              <a:gd name="connsiteX8" fmla="*/ 0 w 1991320"/>
              <a:gd name="connsiteY8" fmla="*/ 199132 h 3708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91320" h="3708399">
                <a:moveTo>
                  <a:pt x="0" y="199132"/>
                </a:moveTo>
                <a:cubicBezTo>
                  <a:pt x="0" y="89154"/>
                  <a:pt x="89154" y="0"/>
                  <a:pt x="199132" y="0"/>
                </a:cubicBezTo>
                <a:lnTo>
                  <a:pt x="1792188" y="0"/>
                </a:lnTo>
                <a:cubicBezTo>
                  <a:pt x="1902166" y="0"/>
                  <a:pt x="1991320" y="89154"/>
                  <a:pt x="1991320" y="199132"/>
                </a:cubicBezTo>
                <a:lnTo>
                  <a:pt x="1991320" y="3509267"/>
                </a:lnTo>
                <a:cubicBezTo>
                  <a:pt x="1991320" y="3619245"/>
                  <a:pt x="1902166" y="3708399"/>
                  <a:pt x="1792188" y="3708399"/>
                </a:cubicBezTo>
                <a:lnTo>
                  <a:pt x="199132" y="3708399"/>
                </a:lnTo>
                <a:cubicBezTo>
                  <a:pt x="89154" y="3708399"/>
                  <a:pt x="0" y="3619245"/>
                  <a:pt x="0" y="3509267"/>
                </a:cubicBezTo>
                <a:lnTo>
                  <a:pt x="0" y="199132"/>
                </a:lnTo>
                <a:close/>
              </a:path>
            </a:pathLst>
          </a:custGeom>
          <a:solidFill>
            <a:srgbClr val="990033"/>
          </a:solidFill>
          <a:ln w="12700" cap="flat" cmpd="sng" algn="ctr">
            <a:solidFill>
              <a:srgbClr val="990033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0" vert="horz" wrap="square" lIns="85344" tIns="1568704" rIns="85344" bIns="827023" numCol="1" spcCol="1270" anchor="ctr" anchorCtr="0">
            <a:noAutofit/>
          </a:bodyPr>
          <a:lstStyle/>
          <a:p>
            <a:pPr marL="0" marR="0" lvl="0" indent="0" defTabSz="711182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0" marR="0" lvl="0" indent="0" defTabSz="711182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0" marR="0" lvl="0" indent="0" defTabSz="711182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0" marR="0" lvl="0" indent="0" defTabSz="711182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0" marR="0" lvl="0" indent="0" defTabSz="711182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Medium"/>
              <a:ea typeface="+mn-ea"/>
              <a:cs typeface="+mn-cs"/>
            </a:endParaRPr>
          </a:p>
          <a:p>
            <a:pPr marL="0" marR="0" lvl="0" indent="0" defTabSz="711182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0" marR="0" lvl="0" indent="0" defTabSz="711182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C3519FE0-C1DF-4D66-B672-066CBC1273A9}"/>
              </a:ext>
            </a:extLst>
          </p:cNvPr>
          <p:cNvSpPr txBox="1"/>
          <p:nvPr/>
        </p:nvSpPr>
        <p:spPr>
          <a:xfrm>
            <a:off x="3332322" y="1813244"/>
            <a:ext cx="885371" cy="299313"/>
          </a:xfrm>
          <a:prstGeom prst="rect">
            <a:avLst/>
          </a:prstGeom>
          <a:noFill/>
          <a:effectLst>
            <a:glow rad="127000">
              <a:srgbClr val="2C5985">
                <a:alpha val="97000"/>
              </a:srgb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ts val="1600"/>
              </a:lnSpc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Book" panose="020B0503020102020204"/>
              </a:rPr>
              <a:t>PMOS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D5BFA1D2-93F5-4B5B-A2AF-0D74D34AEC36}"/>
              </a:ext>
            </a:extLst>
          </p:cNvPr>
          <p:cNvSpPr txBox="1"/>
          <p:nvPr/>
        </p:nvSpPr>
        <p:spPr>
          <a:xfrm>
            <a:off x="6780678" y="1813244"/>
            <a:ext cx="885371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ts val="1600"/>
              </a:lnSpc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>
                <a:solidFill>
                  <a:srgbClr val="FFFFFF"/>
                </a:solidFill>
                <a:latin typeface="Franklin Gothic Book" panose="020B0503020102020204"/>
              </a:rPr>
              <a:t>PMOS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8C8233A2-20D3-4976-B3A0-43952A5AA245}"/>
              </a:ext>
            </a:extLst>
          </p:cNvPr>
          <p:cNvSpPr txBox="1"/>
          <p:nvPr/>
        </p:nvSpPr>
        <p:spPr>
          <a:xfrm>
            <a:off x="5088471" y="1813244"/>
            <a:ext cx="885371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ts val="1600"/>
              </a:lnSpc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>
                <a:solidFill>
                  <a:srgbClr val="FFFFFF"/>
                </a:solidFill>
                <a:latin typeface="Franklin Gothic Book" panose="020B0503020102020204"/>
              </a:rPr>
              <a:t>PMOS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D71773D5-FEAA-4A53-833A-654D13E05D4A}"/>
              </a:ext>
            </a:extLst>
          </p:cNvPr>
          <p:cNvSpPr txBox="1"/>
          <p:nvPr/>
        </p:nvSpPr>
        <p:spPr>
          <a:xfrm>
            <a:off x="9790557" y="1813244"/>
            <a:ext cx="1488311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/>
              </a:rPr>
              <a:t>NMOS</a:t>
            </a:r>
          </a:p>
          <a:p>
            <a:pPr algn="ctr">
              <a:lnSpc>
                <a:spcPts val="1600"/>
              </a:lnSpc>
            </a:pP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/>
              </a:rPr>
              <a:t>(Charge-Pump) 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32F29956-0E51-4EAB-90F9-3B25E276A8A8}"/>
              </a:ext>
            </a:extLst>
          </p:cNvPr>
          <p:cNvSpPr txBox="1"/>
          <p:nvPr/>
        </p:nvSpPr>
        <p:spPr>
          <a:xfrm>
            <a:off x="8408343" y="1813244"/>
            <a:ext cx="885371" cy="504497"/>
          </a:xfrm>
          <a:prstGeom prst="rect">
            <a:avLst/>
          </a:prstGeom>
          <a:solidFill>
            <a:srgbClr val="CC66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/>
              </a:rPr>
              <a:t>NMOS</a:t>
            </a:r>
          </a:p>
          <a:p>
            <a:pPr algn="ctr">
              <a:lnSpc>
                <a:spcPts val="1600"/>
              </a:lnSpc>
            </a:pP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/>
              </a:rPr>
              <a:t>(Vbias)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FAF22AFE-C172-4280-983A-0B4FF77FB9DE}"/>
              </a:ext>
            </a:extLst>
          </p:cNvPr>
          <p:cNvSpPr txBox="1"/>
          <p:nvPr/>
        </p:nvSpPr>
        <p:spPr>
          <a:xfrm>
            <a:off x="2982258" y="2296399"/>
            <a:ext cx="1552657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ts val="1600"/>
              </a:lnSpc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z="1600" dirty="0">
                <a:solidFill>
                  <a:srgbClr val="FFFFFF"/>
                </a:solidFill>
                <a:latin typeface="Franklin Gothic Book" panose="020B0503020102020204"/>
              </a:rPr>
              <a:t>High PSRR/</a:t>
            </a:r>
          </a:p>
          <a:p>
            <a:r>
              <a:rPr lang="en-US" sz="1600" dirty="0">
                <a:solidFill>
                  <a:srgbClr val="FFFFFF"/>
                </a:solidFill>
                <a:latin typeface="Franklin Gothic Book" panose="020B0503020102020204"/>
              </a:rPr>
              <a:t>Low Noise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C397E62F-3C1F-474C-862B-B7CD47BFAF52}"/>
              </a:ext>
            </a:extLst>
          </p:cNvPr>
          <p:cNvSpPr txBox="1"/>
          <p:nvPr/>
        </p:nvSpPr>
        <p:spPr>
          <a:xfrm>
            <a:off x="8106250" y="2449859"/>
            <a:ext cx="1454701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ts val="1600"/>
              </a:lnSpc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z="1600" dirty="0">
                <a:solidFill>
                  <a:srgbClr val="FFFFFF"/>
                </a:solidFill>
                <a:latin typeface="Franklin Gothic Book" panose="020B0503020102020204"/>
              </a:rPr>
              <a:t>High Efficiency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CC45EB66-9FB2-4ED8-B900-A78E75CC6DD4}"/>
              </a:ext>
            </a:extLst>
          </p:cNvPr>
          <p:cNvSpPr txBox="1"/>
          <p:nvPr/>
        </p:nvSpPr>
        <p:spPr>
          <a:xfrm>
            <a:off x="6351276" y="2449859"/>
            <a:ext cx="1552657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ts val="1600"/>
              </a:lnSpc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z="1600" dirty="0">
                <a:solidFill>
                  <a:srgbClr val="FFFFFF"/>
                </a:solidFill>
                <a:latin typeface="Franklin Gothic Book" panose="020B0503020102020204"/>
              </a:rPr>
              <a:t>Low Iq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B819EB5B-926D-4D73-8B55-5A5A6048BA9C}"/>
              </a:ext>
            </a:extLst>
          </p:cNvPr>
          <p:cNvSpPr txBox="1"/>
          <p:nvPr/>
        </p:nvSpPr>
        <p:spPr>
          <a:xfrm>
            <a:off x="4722316" y="2449859"/>
            <a:ext cx="1552657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ts val="1600"/>
              </a:lnSpc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z="1600" dirty="0">
                <a:solidFill>
                  <a:srgbClr val="FFFFFF"/>
                </a:solidFill>
                <a:latin typeface="Franklin Gothic Book" panose="020B0503020102020204"/>
              </a:rPr>
              <a:t>Low Voltage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14128F0A-25AB-4663-83FA-C476135AD84D}"/>
              </a:ext>
            </a:extLst>
          </p:cNvPr>
          <p:cNvSpPr txBox="1"/>
          <p:nvPr/>
        </p:nvSpPr>
        <p:spPr>
          <a:xfrm>
            <a:off x="9801028" y="2449859"/>
            <a:ext cx="1552657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ts val="1600"/>
              </a:lnSpc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z="1600" dirty="0">
                <a:solidFill>
                  <a:srgbClr val="FFFFFF"/>
                </a:solidFill>
                <a:latin typeface="Franklin Gothic Book" panose="020B0503020102020204"/>
              </a:rPr>
              <a:t>High Efficiency</a:t>
            </a:r>
          </a:p>
        </p:txBody>
      </p:sp>
      <p:pic>
        <p:nvPicPr>
          <p:cNvPr id="167" name="Picture 4" descr="Image result for low noise">
            <a:extLst>
              <a:ext uri="{FF2B5EF4-FFF2-40B4-BE49-F238E27FC236}">
                <a16:creationId xmlns:a16="http://schemas.microsoft.com/office/drawing/2014/main" id="{62FF5FAE-EEE8-479F-943F-6ACE3C114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741" y="817597"/>
            <a:ext cx="764547" cy="764547"/>
          </a:xfrm>
          <a:prstGeom prst="rect">
            <a:avLst/>
          </a:prstGeom>
          <a:solidFill>
            <a:srgbClr val="33618E"/>
          </a:solidFill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F55BFF5E-7686-42E4-9BDC-AA8A014741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8846" y1="49538" x2="38846" y2="49538"/>
                        <a14:foregroundMark x1="44154" y1="50692" x2="44154" y2="50692"/>
                        <a14:foregroundMark x1="48846" y1="50846" x2="48846" y2="50846"/>
                        <a14:foregroundMark x1="53462" y1="51077" x2="53462" y2="51077"/>
                        <a14:foregroundMark x1="58000" y1="50538" x2="58000" y2="50538"/>
                        <a14:foregroundMark x1="36231" y1="55385" x2="36231" y2="55385"/>
                        <a14:foregroundMark x1="43308" y1="39154" x2="43308" y2="39154"/>
                        <a14:backgroundMark x1="61923" y1="41462" x2="61923" y2="41462"/>
                        <a14:backgroundMark x1="52308" y1="59923" x2="52308" y2="59923"/>
                        <a14:backgroundMark x1="34154" y1="46538" x2="34154" y2="46538"/>
                        <a14:backgroundMark x1="36538" y1="59769" x2="36538" y2="59769"/>
                        <a14:backgroundMark x1="40231" y1="40308" x2="40231" y2="40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92" t="29350" r="27837" b="29294"/>
          <a:stretch/>
        </p:blipFill>
        <p:spPr>
          <a:xfrm>
            <a:off x="6859711" y="914567"/>
            <a:ext cx="630953" cy="585440"/>
          </a:xfrm>
          <a:prstGeom prst="rect">
            <a:avLst/>
          </a:prstGeom>
        </p:spPr>
      </p:pic>
      <p:sp>
        <p:nvSpPr>
          <p:cNvPr id="169" name="Oval 168">
            <a:extLst>
              <a:ext uri="{FF2B5EF4-FFF2-40B4-BE49-F238E27FC236}">
                <a16:creationId xmlns:a16="http://schemas.microsoft.com/office/drawing/2014/main" id="{6C15CEE3-90EF-483A-8D12-D1142CF135DB}"/>
              </a:ext>
            </a:extLst>
          </p:cNvPr>
          <p:cNvSpPr/>
          <p:nvPr/>
        </p:nvSpPr>
        <p:spPr>
          <a:xfrm>
            <a:off x="6790981" y="845959"/>
            <a:ext cx="738270" cy="738270"/>
          </a:xfrm>
          <a:prstGeom prst="ellipse">
            <a:avLst/>
          </a:prstGeom>
          <a:noFill/>
          <a:ln w="127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</p:sp>
      <p:pic>
        <p:nvPicPr>
          <p:cNvPr id="170" name="Picture 169">
            <a:extLst>
              <a:ext uri="{FF2B5EF4-FFF2-40B4-BE49-F238E27FC236}">
                <a16:creationId xmlns:a16="http://schemas.microsoft.com/office/drawing/2014/main" id="{B1D615E9-E912-4497-9162-CABD5DEA88E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rgbClr val="14477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44" y="834187"/>
            <a:ext cx="1057828" cy="792650"/>
          </a:xfrm>
          <a:prstGeom prst="rect">
            <a:avLst/>
          </a:prstGeom>
          <a:noFill/>
        </p:spPr>
      </p:pic>
      <p:grpSp>
        <p:nvGrpSpPr>
          <p:cNvPr id="171" name="Group 170">
            <a:extLst>
              <a:ext uri="{FF2B5EF4-FFF2-40B4-BE49-F238E27FC236}">
                <a16:creationId xmlns:a16="http://schemas.microsoft.com/office/drawing/2014/main" id="{C082D46E-AD5D-46C5-BFEB-70D2DB8A3F36}"/>
              </a:ext>
            </a:extLst>
          </p:cNvPr>
          <p:cNvGrpSpPr/>
          <p:nvPr/>
        </p:nvGrpSpPr>
        <p:grpSpPr>
          <a:xfrm>
            <a:off x="8134176" y="653823"/>
            <a:ext cx="1172785" cy="1046774"/>
            <a:chOff x="82616" y="737675"/>
            <a:chExt cx="1302667" cy="1162701"/>
          </a:xfrm>
        </p:grpSpPr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51D2325C-D41B-4C27-8CF6-274E190B5CD8}"/>
                </a:ext>
              </a:extLst>
            </p:cNvPr>
            <p:cNvCxnSpPr/>
            <p:nvPr/>
          </p:nvCxnSpPr>
          <p:spPr>
            <a:xfrm>
              <a:off x="853732" y="1059912"/>
              <a:ext cx="0" cy="515513"/>
            </a:xfrm>
            <a:prstGeom prst="line">
              <a:avLst/>
            </a:prstGeom>
            <a:noFill/>
            <a:ln w="28575" cap="flat" cmpd="sng" algn="ctr">
              <a:solidFill>
                <a:srgbClr val="2C5985"/>
              </a:solidFill>
              <a:prstDash val="solid"/>
              <a:miter lim="800000"/>
            </a:ln>
            <a:effectLst/>
          </p:spPr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92FAE844-26DA-46F4-94A8-887728DBBAEE}"/>
                </a:ext>
              </a:extLst>
            </p:cNvPr>
            <p:cNvCxnSpPr/>
            <p:nvPr/>
          </p:nvCxnSpPr>
          <p:spPr>
            <a:xfrm>
              <a:off x="963941" y="1059912"/>
              <a:ext cx="0" cy="515513"/>
            </a:xfrm>
            <a:prstGeom prst="line">
              <a:avLst/>
            </a:prstGeom>
            <a:noFill/>
            <a:ln w="28575" cap="flat" cmpd="sng" algn="ctr">
              <a:solidFill>
                <a:srgbClr val="2C5985"/>
              </a:solidFill>
              <a:prstDash val="solid"/>
              <a:miter lim="800000"/>
            </a:ln>
            <a:effectLst/>
          </p:spPr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A273F591-7611-4CAE-B06B-5A53A5DC90F3}"/>
                </a:ext>
              </a:extLst>
            </p:cNvPr>
            <p:cNvCxnSpPr/>
            <p:nvPr/>
          </p:nvCxnSpPr>
          <p:spPr>
            <a:xfrm flipH="1">
              <a:off x="1119535" y="1292676"/>
              <a:ext cx="801" cy="440322"/>
            </a:xfrm>
            <a:prstGeom prst="line">
              <a:avLst/>
            </a:prstGeom>
            <a:noFill/>
            <a:ln w="28575" cap="flat" cmpd="sng" algn="ctr">
              <a:solidFill>
                <a:srgbClr val="2C5985"/>
              </a:solidFill>
              <a:prstDash val="solid"/>
              <a:miter lim="800000"/>
            </a:ln>
            <a:effectLst/>
          </p:spPr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7BF3104D-312F-4BD1-9EE6-1B759E29A8CA}"/>
                </a:ext>
              </a:extLst>
            </p:cNvPr>
            <p:cNvCxnSpPr/>
            <p:nvPr/>
          </p:nvCxnSpPr>
          <p:spPr>
            <a:xfrm>
              <a:off x="1105513" y="979862"/>
              <a:ext cx="0" cy="167958"/>
            </a:xfrm>
            <a:prstGeom prst="line">
              <a:avLst/>
            </a:prstGeom>
            <a:noFill/>
            <a:ln w="28575" cap="flat" cmpd="sng" algn="ctr">
              <a:solidFill>
                <a:srgbClr val="2C5985"/>
              </a:solidFill>
              <a:prstDash val="solid"/>
              <a:miter lim="800000"/>
            </a:ln>
            <a:effectLst/>
          </p:spPr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A4490206-6A2E-4DD9-9369-0562EF3B9FB0}"/>
                </a:ext>
              </a:extLst>
            </p:cNvPr>
            <p:cNvCxnSpPr/>
            <p:nvPr/>
          </p:nvCxnSpPr>
          <p:spPr>
            <a:xfrm flipH="1">
              <a:off x="556813" y="1490516"/>
              <a:ext cx="278249" cy="0"/>
            </a:xfrm>
            <a:prstGeom prst="line">
              <a:avLst/>
            </a:prstGeom>
            <a:noFill/>
            <a:ln w="28575" cap="flat" cmpd="sng" algn="ctr">
              <a:solidFill>
                <a:srgbClr val="2C5985"/>
              </a:solidFill>
              <a:prstDash val="solid"/>
              <a:miter lim="800000"/>
            </a:ln>
            <a:effectLst/>
          </p:spPr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5991B8F6-212A-4D33-BE1E-873D50E03DCA}"/>
                </a:ext>
              </a:extLst>
            </p:cNvPr>
            <p:cNvCxnSpPr/>
            <p:nvPr/>
          </p:nvCxnSpPr>
          <p:spPr>
            <a:xfrm flipH="1">
              <a:off x="976173" y="1490516"/>
              <a:ext cx="140940" cy="0"/>
            </a:xfrm>
            <a:prstGeom prst="line">
              <a:avLst/>
            </a:prstGeom>
            <a:noFill/>
            <a:ln w="28575" cap="flat" cmpd="sng" algn="ctr">
              <a:solidFill>
                <a:srgbClr val="2C5985"/>
              </a:solidFill>
              <a:prstDash val="solid"/>
              <a:miter lim="800000"/>
            </a:ln>
            <a:effectLst/>
          </p:spPr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381AC06B-748C-4E06-BBEB-77F81C5E6782}"/>
                </a:ext>
              </a:extLst>
            </p:cNvPr>
            <p:cNvCxnSpPr/>
            <p:nvPr/>
          </p:nvCxnSpPr>
          <p:spPr>
            <a:xfrm flipH="1" flipV="1">
              <a:off x="951712" y="1136193"/>
              <a:ext cx="168624" cy="307"/>
            </a:xfrm>
            <a:prstGeom prst="line">
              <a:avLst/>
            </a:prstGeom>
            <a:noFill/>
            <a:ln w="28575" cap="flat" cmpd="sng" algn="ctr">
              <a:solidFill>
                <a:srgbClr val="2C5985"/>
              </a:solidFill>
              <a:prstDash val="solid"/>
              <a:miter lim="800000"/>
            </a:ln>
            <a:effectLst/>
          </p:spPr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99B2E64A-D9F6-4AB3-B4AC-8A4D0F026BF5}"/>
                </a:ext>
              </a:extLst>
            </p:cNvPr>
            <p:cNvCxnSpPr/>
            <p:nvPr/>
          </p:nvCxnSpPr>
          <p:spPr>
            <a:xfrm flipH="1">
              <a:off x="951951" y="1302312"/>
              <a:ext cx="183198" cy="1434"/>
            </a:xfrm>
            <a:prstGeom prst="line">
              <a:avLst/>
            </a:prstGeom>
            <a:noFill/>
            <a:ln w="28575" cap="flat" cmpd="sng" algn="ctr">
              <a:solidFill>
                <a:srgbClr val="2C5985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</p:cxn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08B76667-80E1-4A6E-8B2B-2B39FA19BF31}"/>
                </a:ext>
              </a:extLst>
            </p:cNvPr>
            <p:cNvSpPr txBox="1"/>
            <p:nvPr/>
          </p:nvSpPr>
          <p:spPr>
            <a:xfrm>
              <a:off x="1060869" y="737675"/>
              <a:ext cx="324414" cy="307676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C5985">
                      <a:lumMod val="75000"/>
                    </a:srgbClr>
                  </a:solidFill>
                  <a:effectLst/>
                  <a:uLnTx/>
                  <a:uFillTx/>
                  <a:latin typeface="Aharoni" panose="02010803020104030203" pitchFamily="2" charset="-79"/>
                  <a:cs typeface="Aharoni" panose="02010803020104030203" pitchFamily="2" charset="-79"/>
                </a:rPr>
                <a:t>D</a:t>
              </a:r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E35739C3-00C8-4B64-9F1D-07C9F962E866}"/>
                </a:ext>
              </a:extLst>
            </p:cNvPr>
            <p:cNvSpPr txBox="1"/>
            <p:nvPr/>
          </p:nvSpPr>
          <p:spPr>
            <a:xfrm>
              <a:off x="1063840" y="1592700"/>
              <a:ext cx="303047" cy="307676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C5985">
                      <a:lumMod val="75000"/>
                    </a:srgbClr>
                  </a:solidFill>
                  <a:effectLst/>
                  <a:uLnTx/>
                  <a:uFillTx/>
                  <a:latin typeface="Aharoni" panose="02010803020104030203" pitchFamily="2" charset="-79"/>
                  <a:cs typeface="Aharoni" panose="02010803020104030203" pitchFamily="2" charset="-79"/>
                </a:rPr>
                <a:t>S</a:t>
              </a:r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22B0FB31-0AB2-41CB-BB7C-ABA5D0595A56}"/>
                </a:ext>
              </a:extLst>
            </p:cNvPr>
            <p:cNvSpPr txBox="1"/>
            <p:nvPr/>
          </p:nvSpPr>
          <p:spPr>
            <a:xfrm>
              <a:off x="530136" y="1232131"/>
              <a:ext cx="338658" cy="307676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C5985">
                      <a:lumMod val="75000"/>
                    </a:srgbClr>
                  </a:solidFill>
                  <a:effectLst/>
                  <a:uLnTx/>
                  <a:uFillTx/>
                  <a:latin typeface="Aharoni" panose="02010803020104030203" pitchFamily="2" charset="-79"/>
                  <a:cs typeface="Aharoni" panose="02010803020104030203" pitchFamily="2" charset="-79"/>
                </a:rPr>
                <a:t>G</a:t>
              </a:r>
            </a:p>
          </p:txBody>
        </p: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70261637-DE72-4EA1-8B64-BAFEA49F510A}"/>
                </a:ext>
              </a:extLst>
            </p:cNvPr>
            <p:cNvSpPr txBox="1"/>
            <p:nvPr/>
          </p:nvSpPr>
          <p:spPr>
            <a:xfrm>
              <a:off x="82616" y="1454270"/>
              <a:ext cx="625323" cy="290583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5B8FCB">
                      <a:lumMod val="50000"/>
                    </a:srgbClr>
                  </a:solidFill>
                  <a:effectLst/>
                  <a:uLnTx/>
                  <a:uFillTx/>
                  <a:latin typeface="Aharoni" panose="02010803020104030203" pitchFamily="2" charset="-79"/>
                  <a:cs typeface="Aharoni" panose="02010803020104030203" pitchFamily="2" charset="-79"/>
                </a:rPr>
                <a:t>Vbias</a:t>
              </a:r>
            </a:p>
          </p:txBody>
        </p:sp>
      </p:grpSp>
      <p:sp>
        <p:nvSpPr>
          <p:cNvPr id="184" name="Oval 183">
            <a:extLst>
              <a:ext uri="{FF2B5EF4-FFF2-40B4-BE49-F238E27FC236}">
                <a16:creationId xmlns:a16="http://schemas.microsoft.com/office/drawing/2014/main" id="{DA37E40A-C3C8-4C35-B321-A363E486B4F8}"/>
              </a:ext>
            </a:extLst>
          </p:cNvPr>
          <p:cNvSpPr/>
          <p:nvPr/>
        </p:nvSpPr>
        <p:spPr>
          <a:xfrm>
            <a:off x="8535520" y="860129"/>
            <a:ext cx="738270" cy="738270"/>
          </a:xfrm>
          <a:prstGeom prst="ellipse">
            <a:avLst/>
          </a:prstGeom>
          <a:noFill/>
          <a:ln w="127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</p: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BA1D52FC-71A8-445F-8EAD-82A018F5C5D9}"/>
              </a:ext>
            </a:extLst>
          </p:cNvPr>
          <p:cNvGrpSpPr/>
          <p:nvPr/>
        </p:nvGrpSpPr>
        <p:grpSpPr>
          <a:xfrm>
            <a:off x="9776347" y="669704"/>
            <a:ext cx="1165325" cy="1066438"/>
            <a:chOff x="90904" y="737675"/>
            <a:chExt cx="1294379" cy="1184543"/>
          </a:xfrm>
        </p:grpSpPr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869580A2-0171-4960-96ED-03761A81810D}"/>
                </a:ext>
              </a:extLst>
            </p:cNvPr>
            <p:cNvCxnSpPr/>
            <p:nvPr/>
          </p:nvCxnSpPr>
          <p:spPr>
            <a:xfrm>
              <a:off x="853732" y="1059912"/>
              <a:ext cx="0" cy="515513"/>
            </a:xfrm>
            <a:prstGeom prst="line">
              <a:avLst/>
            </a:prstGeom>
            <a:noFill/>
            <a:ln w="28575" cap="flat" cmpd="sng" algn="ctr">
              <a:solidFill>
                <a:srgbClr val="2C5985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7FE967DC-241C-42B7-9F58-3039B3047D65}"/>
                </a:ext>
              </a:extLst>
            </p:cNvPr>
            <p:cNvCxnSpPr/>
            <p:nvPr/>
          </p:nvCxnSpPr>
          <p:spPr>
            <a:xfrm>
              <a:off x="963941" y="1059912"/>
              <a:ext cx="0" cy="515513"/>
            </a:xfrm>
            <a:prstGeom prst="line">
              <a:avLst/>
            </a:prstGeom>
            <a:noFill/>
            <a:ln w="28575" cap="flat" cmpd="sng" algn="ctr">
              <a:solidFill>
                <a:srgbClr val="2C5985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A9EFC7BC-8052-4C15-BBEE-8A287E0D5A4C}"/>
                </a:ext>
              </a:extLst>
            </p:cNvPr>
            <p:cNvCxnSpPr/>
            <p:nvPr/>
          </p:nvCxnSpPr>
          <p:spPr>
            <a:xfrm flipH="1">
              <a:off x="1119535" y="1292676"/>
              <a:ext cx="801" cy="440322"/>
            </a:xfrm>
            <a:prstGeom prst="line">
              <a:avLst/>
            </a:prstGeom>
            <a:noFill/>
            <a:ln w="28575" cap="flat" cmpd="sng" algn="ctr">
              <a:solidFill>
                <a:srgbClr val="2C5985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22426D8B-D99E-4F3E-895D-9FFC7F711121}"/>
                </a:ext>
              </a:extLst>
            </p:cNvPr>
            <p:cNvCxnSpPr/>
            <p:nvPr/>
          </p:nvCxnSpPr>
          <p:spPr>
            <a:xfrm>
              <a:off x="1105513" y="979862"/>
              <a:ext cx="0" cy="167958"/>
            </a:xfrm>
            <a:prstGeom prst="line">
              <a:avLst/>
            </a:prstGeom>
            <a:noFill/>
            <a:ln w="28575" cap="flat" cmpd="sng" algn="ctr">
              <a:solidFill>
                <a:srgbClr val="2C5985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0BE2AEBC-8A5C-4BB6-9F1C-C94E24071C6F}"/>
                </a:ext>
              </a:extLst>
            </p:cNvPr>
            <p:cNvCxnSpPr/>
            <p:nvPr/>
          </p:nvCxnSpPr>
          <p:spPr>
            <a:xfrm flipH="1">
              <a:off x="567734" y="1490516"/>
              <a:ext cx="278249" cy="0"/>
            </a:xfrm>
            <a:prstGeom prst="line">
              <a:avLst/>
            </a:prstGeom>
            <a:noFill/>
            <a:ln w="28575" cap="flat" cmpd="sng" algn="ctr">
              <a:solidFill>
                <a:srgbClr val="2C5985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72667FEC-0019-4FF6-AB65-E7B9D31D88CA}"/>
                </a:ext>
              </a:extLst>
            </p:cNvPr>
            <p:cNvCxnSpPr/>
            <p:nvPr/>
          </p:nvCxnSpPr>
          <p:spPr>
            <a:xfrm flipH="1">
              <a:off x="976173" y="1490516"/>
              <a:ext cx="140940" cy="0"/>
            </a:xfrm>
            <a:prstGeom prst="line">
              <a:avLst/>
            </a:prstGeom>
            <a:noFill/>
            <a:ln w="28575" cap="flat" cmpd="sng" algn="ctr">
              <a:solidFill>
                <a:srgbClr val="2C5985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6134044A-7143-4BB3-9EB0-D4E9B07FAE08}"/>
                </a:ext>
              </a:extLst>
            </p:cNvPr>
            <p:cNvCxnSpPr/>
            <p:nvPr/>
          </p:nvCxnSpPr>
          <p:spPr>
            <a:xfrm flipH="1" flipV="1">
              <a:off x="951712" y="1136193"/>
              <a:ext cx="168624" cy="307"/>
            </a:xfrm>
            <a:prstGeom prst="line">
              <a:avLst/>
            </a:prstGeom>
            <a:noFill/>
            <a:ln w="28575" cap="flat" cmpd="sng" algn="ctr">
              <a:solidFill>
                <a:srgbClr val="2C5985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DBEDFCD1-0577-4853-8834-7801A9E8F247}"/>
                </a:ext>
              </a:extLst>
            </p:cNvPr>
            <p:cNvCxnSpPr/>
            <p:nvPr/>
          </p:nvCxnSpPr>
          <p:spPr>
            <a:xfrm flipH="1">
              <a:off x="951951" y="1302312"/>
              <a:ext cx="183198" cy="1434"/>
            </a:xfrm>
            <a:prstGeom prst="line">
              <a:avLst/>
            </a:prstGeom>
            <a:noFill/>
            <a:ln w="28575" cap="flat" cmpd="sng" algn="ctr">
              <a:solidFill>
                <a:srgbClr val="2C5985">
                  <a:lumMod val="40000"/>
                  <a:lumOff val="60000"/>
                </a:srgbClr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</p:cxn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7CA955D5-FCD5-49AF-94E7-ACC9AA088300}"/>
                </a:ext>
              </a:extLst>
            </p:cNvPr>
            <p:cNvSpPr txBox="1"/>
            <p:nvPr/>
          </p:nvSpPr>
          <p:spPr>
            <a:xfrm>
              <a:off x="1060869" y="737675"/>
              <a:ext cx="324414" cy="307676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CCECFF"/>
                  </a:solidFill>
                  <a:effectLst/>
                  <a:uLnTx/>
                  <a:uFillTx/>
                  <a:latin typeface="Aharoni" panose="02010803020104030203" pitchFamily="2" charset="-79"/>
                  <a:cs typeface="Aharoni" panose="02010803020104030203" pitchFamily="2" charset="-79"/>
                </a:rPr>
                <a:t>D</a:t>
              </a:r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4D550AE3-44CF-475C-A7EF-3768B1658DCF}"/>
                </a:ext>
              </a:extLst>
            </p:cNvPr>
            <p:cNvSpPr txBox="1"/>
            <p:nvPr/>
          </p:nvSpPr>
          <p:spPr>
            <a:xfrm>
              <a:off x="1063840" y="1614542"/>
              <a:ext cx="303047" cy="307676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CCECFF"/>
                  </a:solidFill>
                  <a:effectLst/>
                  <a:uLnTx/>
                  <a:uFillTx/>
                  <a:latin typeface="Aharoni" panose="02010803020104030203" pitchFamily="2" charset="-79"/>
                  <a:cs typeface="Aharoni" panose="02010803020104030203" pitchFamily="2" charset="-79"/>
                </a:rPr>
                <a:t>S</a:t>
              </a:r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1ECE9A7E-0DFB-4C2B-B8B7-AE4C7EDB2F20}"/>
                </a:ext>
              </a:extLst>
            </p:cNvPr>
            <p:cNvSpPr txBox="1"/>
            <p:nvPr/>
          </p:nvSpPr>
          <p:spPr>
            <a:xfrm>
              <a:off x="573882" y="1436606"/>
              <a:ext cx="338658" cy="307676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CCECFF"/>
                  </a:solidFill>
                  <a:effectLst/>
                  <a:uLnTx/>
                  <a:uFillTx/>
                  <a:latin typeface="Aharoni" panose="02010803020104030203" pitchFamily="2" charset="-79"/>
                  <a:cs typeface="Aharoni" panose="02010803020104030203" pitchFamily="2" charset="-79"/>
                </a:rPr>
                <a:t>G</a:t>
              </a:r>
            </a:p>
          </p:txBody>
        </p: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30C44B9E-3BCA-4FFE-B494-BBC1CC6CC613}"/>
                </a:ext>
              </a:extLst>
            </p:cNvPr>
            <p:cNvSpPr txBox="1"/>
            <p:nvPr/>
          </p:nvSpPr>
          <p:spPr>
            <a:xfrm>
              <a:off x="90904" y="1262089"/>
              <a:ext cx="903820" cy="41023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CCECFF"/>
                  </a:solidFill>
                  <a:effectLst/>
                  <a:uLnTx/>
                  <a:uFillTx/>
                  <a:latin typeface="Aharoni" panose="02010803020104030203" pitchFamily="2" charset="-79"/>
                  <a:cs typeface="Aharoni" panose="02010803020104030203" pitchFamily="2" charset="-79"/>
                </a:rPr>
                <a:t>Charge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CCECFF"/>
                  </a:solidFill>
                  <a:effectLst/>
                  <a:uLnTx/>
                  <a:uFillTx/>
                  <a:latin typeface="Aharoni" panose="02010803020104030203" pitchFamily="2" charset="-79"/>
                  <a:cs typeface="Aharoni" panose="02010803020104030203" pitchFamily="2" charset="-79"/>
                </a:rPr>
                <a:t>Pump</a:t>
              </a:r>
            </a:p>
          </p:txBody>
        </p:sp>
      </p:grpSp>
      <p:sp>
        <p:nvSpPr>
          <p:cNvPr id="198" name="Oval 197">
            <a:extLst>
              <a:ext uri="{FF2B5EF4-FFF2-40B4-BE49-F238E27FC236}">
                <a16:creationId xmlns:a16="http://schemas.microsoft.com/office/drawing/2014/main" id="{F54F29BF-0242-4A8D-BC0F-351D269DF1A7}"/>
              </a:ext>
            </a:extLst>
          </p:cNvPr>
          <p:cNvSpPr/>
          <p:nvPr/>
        </p:nvSpPr>
        <p:spPr>
          <a:xfrm>
            <a:off x="10182086" y="860129"/>
            <a:ext cx="738270" cy="738270"/>
          </a:xfrm>
          <a:prstGeom prst="ellipse">
            <a:avLst/>
          </a:prstGeom>
          <a:noFill/>
          <a:ln w="127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</p:sp>
      <p:sp>
        <p:nvSpPr>
          <p:cNvPr id="199" name="Oval 198">
            <a:extLst>
              <a:ext uri="{FF2B5EF4-FFF2-40B4-BE49-F238E27FC236}">
                <a16:creationId xmlns:a16="http://schemas.microsoft.com/office/drawing/2014/main" id="{C5FC7EFC-2C4F-4283-BB4A-638B17A33EC8}"/>
              </a:ext>
            </a:extLst>
          </p:cNvPr>
          <p:cNvSpPr/>
          <p:nvPr/>
        </p:nvSpPr>
        <p:spPr>
          <a:xfrm>
            <a:off x="5088471" y="859713"/>
            <a:ext cx="738270" cy="738270"/>
          </a:xfrm>
          <a:prstGeom prst="ellipse">
            <a:avLst/>
          </a:prstGeom>
          <a:noFill/>
          <a:ln w="127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ED431A-F58E-4C93-AA17-59DBEBE8AAA2}"/>
              </a:ext>
            </a:extLst>
          </p:cNvPr>
          <p:cNvSpPr/>
          <p:nvPr/>
        </p:nvSpPr>
        <p:spPr>
          <a:xfrm>
            <a:off x="9627377" y="263047"/>
            <a:ext cx="1971319" cy="6056042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42F3727B-6425-4D6F-B534-F127A57F4D97}"/>
              </a:ext>
            </a:extLst>
          </p:cNvPr>
          <p:cNvSpPr txBox="1"/>
          <p:nvPr/>
        </p:nvSpPr>
        <p:spPr>
          <a:xfrm>
            <a:off x="489750" y="960608"/>
            <a:ext cx="2068195" cy="11999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9" b="1" u="sng" dirty="0">
                <a:solidFill>
                  <a:schemeClr val="tx2"/>
                </a:solidFill>
              </a:rPr>
              <a:t>High</a:t>
            </a:r>
          </a:p>
          <a:p>
            <a:r>
              <a:rPr lang="en-US" sz="2399" b="1" u="sng" dirty="0">
                <a:solidFill>
                  <a:schemeClr val="tx2"/>
                </a:solidFill>
              </a:rPr>
              <a:t>Performance</a:t>
            </a:r>
          </a:p>
          <a:p>
            <a:r>
              <a:rPr lang="en-US" sz="2399" b="1" u="sng" dirty="0">
                <a:solidFill>
                  <a:schemeClr val="tx2"/>
                </a:solidFill>
              </a:rPr>
              <a:t>LDOs</a:t>
            </a:r>
          </a:p>
        </p:txBody>
      </p:sp>
    </p:spTree>
    <p:extLst>
      <p:ext uri="{BB962C8B-B14F-4D97-AF65-F5344CB8AC3E}">
        <p14:creationId xmlns:p14="http://schemas.microsoft.com/office/powerpoint/2010/main" val="3140165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Rounded Rectangle 255"/>
          <p:cNvSpPr/>
          <p:nvPr/>
        </p:nvSpPr>
        <p:spPr>
          <a:xfrm>
            <a:off x="1090148" y="4560530"/>
            <a:ext cx="2651069" cy="137124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99" b="1" dirty="0">
                <a:solidFill>
                  <a:schemeClr val="tx2"/>
                </a:solidFill>
              </a:rPr>
              <a:t>Data Sheet</a:t>
            </a:r>
          </a:p>
          <a:p>
            <a:pPr algn="ctr"/>
            <a:r>
              <a:rPr lang="en-US" sz="2199" b="1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</a:t>
            </a:r>
            <a:endParaRPr lang="en-US" sz="2199" b="1" dirty="0">
              <a:solidFill>
                <a:schemeClr val="tx2"/>
              </a:solidFill>
            </a:endParaRPr>
          </a:p>
        </p:txBody>
      </p:sp>
      <p:sp>
        <p:nvSpPr>
          <p:cNvPr id="263" name="TextBox 262"/>
          <p:cNvSpPr txBox="1"/>
          <p:nvPr/>
        </p:nvSpPr>
        <p:spPr>
          <a:xfrm>
            <a:off x="1622243" y="3988057"/>
            <a:ext cx="1586881" cy="4614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9" b="1" u="sng" dirty="0">
                <a:solidFill>
                  <a:schemeClr val="tx2"/>
                </a:solidFill>
              </a:rPr>
              <a:t>Collateral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82825" y="439769"/>
            <a:ext cx="1226299" cy="4614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9" b="1" u="sng" dirty="0">
                <a:solidFill>
                  <a:schemeClr val="tx2"/>
                </a:solidFill>
              </a:rPr>
              <a:t>Pricing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517525" y="901186"/>
            <a:ext cx="399023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9860" lvl="1" indent="-342797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2"/>
                </a:solidFill>
              </a:rPr>
              <a:t>NCP59763AMN050TBG: $0.48</a:t>
            </a:r>
          </a:p>
          <a:p>
            <a:pPr marL="1256923" lvl="2" indent="-342797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3,000</a:t>
            </a:r>
          </a:p>
          <a:p>
            <a:pPr marL="1256923" lvl="2" indent="-342797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DFN-10</a:t>
            </a:r>
          </a:p>
          <a:p>
            <a:pPr marL="799860" lvl="1" indent="-342797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2"/>
                </a:solidFill>
              </a:rPr>
              <a:t>NCP59763AMN080TBG: $0.48</a:t>
            </a:r>
          </a:p>
          <a:p>
            <a:pPr marL="1256923" lvl="2" indent="-342797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3,000</a:t>
            </a:r>
          </a:p>
          <a:p>
            <a:pPr marL="1256923" lvl="2" indent="-342797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DFN-10</a:t>
            </a:r>
          </a:p>
          <a:p>
            <a:pPr marL="799860" lvl="1" indent="-342797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2"/>
                </a:solidFill>
              </a:rPr>
              <a:t>NCP59763AMN100TBG: $0.48</a:t>
            </a:r>
          </a:p>
          <a:p>
            <a:pPr marL="1256923" lvl="2" indent="-342797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3,000</a:t>
            </a:r>
          </a:p>
          <a:p>
            <a:pPr marL="1256923" lvl="2" indent="-342797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DFN-10</a:t>
            </a:r>
          </a:p>
          <a:p>
            <a:pPr marL="799860" lvl="1" indent="-342797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2"/>
                </a:solidFill>
              </a:rPr>
              <a:t>NCP59763AMN120TBG: $0.48</a:t>
            </a:r>
          </a:p>
          <a:p>
            <a:pPr marL="1256923" lvl="2" indent="-342797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3,000</a:t>
            </a:r>
          </a:p>
          <a:p>
            <a:pPr marL="1256923" lvl="2" indent="-342797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DFN-10</a:t>
            </a:r>
          </a:p>
          <a:p>
            <a:pPr marL="456926" lvl="1"/>
            <a:endParaRPr lang="en-US" sz="1400" dirty="0">
              <a:solidFill>
                <a:schemeClr val="tx2"/>
              </a:solidFill>
            </a:endParaRPr>
          </a:p>
          <a:p>
            <a:pPr marL="1256923" lvl="2" indent="-342797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5C529F-1AAB-48BD-9E7F-DFC665AD53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6155" y="789139"/>
            <a:ext cx="5176745" cy="458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440312"/>
      </p:ext>
    </p:extLst>
  </p:cSld>
  <p:clrMapOvr>
    <a:masterClrMapping/>
  </p:clrMapOvr>
</p:sld>
</file>

<file path=ppt/theme/theme1.xml><?xml version="1.0" encoding="utf-8"?>
<a:theme xmlns:a="http://schemas.openxmlformats.org/drawingml/2006/main" name="onsemi White Confidential">
  <a:themeElements>
    <a:clrScheme name="Custom 35">
      <a:dk1>
        <a:srgbClr val="000000"/>
      </a:dk1>
      <a:lt1>
        <a:srgbClr val="FFFFFF"/>
      </a:lt1>
      <a:dk2>
        <a:srgbClr val="465E66"/>
      </a:dk2>
      <a:lt2>
        <a:srgbClr val="DBAC17"/>
      </a:lt2>
      <a:accent1>
        <a:srgbClr val="E97D2E"/>
      </a:accent1>
      <a:accent2>
        <a:srgbClr val="A64626"/>
      </a:accent2>
      <a:accent3>
        <a:srgbClr val="3880F6"/>
      </a:accent3>
      <a:accent4>
        <a:srgbClr val="276990"/>
      </a:accent4>
      <a:accent5>
        <a:srgbClr val="009691"/>
      </a:accent5>
      <a:accent6>
        <a:srgbClr val="34A6CA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nsemi White Confidential.pptx" id="{E2543215-49E3-4FFE-AD16-DA107AE0F6E3}" vid="{AE850E41-503E-4701-B538-C3991D66FCB0}"/>
    </a:ext>
  </a:extLst>
</a:theme>
</file>

<file path=ppt/theme/theme2.xml><?xml version="1.0" encoding="utf-8"?>
<a:theme xmlns:a="http://schemas.openxmlformats.org/drawingml/2006/main" name="1_Confidential">
  <a:themeElements>
    <a:clrScheme name="ON Semiconductor">
      <a:dk1>
        <a:srgbClr val="133455"/>
      </a:dk1>
      <a:lt1>
        <a:srgbClr val="FFFFFF"/>
      </a:lt1>
      <a:dk2>
        <a:srgbClr val="2C5985"/>
      </a:dk2>
      <a:lt2>
        <a:srgbClr val="F2F2F2"/>
      </a:lt2>
      <a:accent1>
        <a:srgbClr val="2C5985"/>
      </a:accent1>
      <a:accent2>
        <a:srgbClr val="5B8FCB"/>
      </a:accent2>
      <a:accent3>
        <a:srgbClr val="FFC000"/>
      </a:accent3>
      <a:accent4>
        <a:srgbClr val="428FE0"/>
      </a:accent4>
      <a:accent5>
        <a:srgbClr val="54B948"/>
      </a:accent5>
      <a:accent6>
        <a:srgbClr val="14477D"/>
      </a:accent6>
      <a:hlink>
        <a:srgbClr val="54B948"/>
      </a:hlink>
      <a:folHlink>
        <a:srgbClr val="5B8FCB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smtClean="0">
            <a:solidFill>
              <a:schemeClr val="bg2">
                <a:lumMod val="1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19 Corporate PowerPoint Template_v2" id="{3AC9917A-48B7-4CF8-8D00-D28F337849C3}" vid="{95FE404B-43F1-4A5F-843F-CE62976A190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DBEA11CBC249409EA904AF11296B5E" ma:contentTypeVersion="8" ma:contentTypeDescription="Create a new document." ma:contentTypeScope="" ma:versionID="bedf1eea601facd06d97ef1b448a0e7a">
  <xsd:schema xmlns:xsd="http://www.w3.org/2001/XMLSchema" xmlns:xs="http://www.w3.org/2001/XMLSchema" xmlns:p="http://schemas.microsoft.com/office/2006/metadata/properties" xmlns:ns3="070bdbba-a92a-443b-8d03-a8d8032f44b0" targetNamespace="http://schemas.microsoft.com/office/2006/metadata/properties" ma:root="true" ma:fieldsID="d382311233ee268a393bac25b2c92325" ns3:_="">
    <xsd:import namespace="070bdbba-a92a-443b-8d03-a8d8032f44b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0bdbba-a92a-443b-8d03-a8d8032f44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0CCE901-B635-4941-8D96-90A6EE6A154C}">
  <ds:schemaRefs>
    <ds:schemaRef ds:uri="http://schemas.microsoft.com/office/2006/documentManagement/types"/>
    <ds:schemaRef ds:uri="http://schemas.microsoft.com/office/infopath/2007/PartnerControls"/>
    <ds:schemaRef ds:uri="070bdbba-a92a-443b-8d03-a8d8032f44b0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C7499A3-D764-455F-B814-2310D0C99F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77002F-BC6A-4063-96EB-61B8849BA2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0bdbba-a92a-443b-8d03-a8d8032f44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Confidential Template</Template>
  <TotalTime>77</TotalTime>
  <Words>455</Words>
  <Application>Microsoft Office PowerPoint</Application>
  <PresentationFormat>Custom</PresentationFormat>
  <Paragraphs>143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Aharoni</vt:lpstr>
      <vt:lpstr>Arial</vt:lpstr>
      <vt:lpstr>Calibri</vt:lpstr>
      <vt:lpstr>Franklin Gothic Book</vt:lpstr>
      <vt:lpstr>Franklin Gothic Demi</vt:lpstr>
      <vt:lpstr>Franklin Gothic Medium</vt:lpstr>
      <vt:lpstr>Inter Medium</vt:lpstr>
      <vt:lpstr>Wingdings</vt:lpstr>
      <vt:lpstr>onsemi White Confidential</vt:lpstr>
      <vt:lpstr>1_Confidential</vt:lpstr>
      <vt:lpstr>NCP59763</vt:lpstr>
      <vt:lpstr>NCP59763 / Linear Voltage Regulator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 Number / Family Name</dc:title>
  <dc:creator>Thomas Skinner</dc:creator>
  <cp:lastModifiedBy>Thomas Skinner</cp:lastModifiedBy>
  <cp:revision>4</cp:revision>
  <dcterms:created xsi:type="dcterms:W3CDTF">2021-10-12T18:47:32Z</dcterms:created>
  <dcterms:modified xsi:type="dcterms:W3CDTF">2021-10-28T21:00:45Z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0x01010022DBEA11CBC249409EA904AF11296B5E</vt:lpwstr>
  </property>
  <property fmtid="{D5CDD505-2E9C-101B-9397-08002B2CF9AE}" pid="3" name="_dlc_DocIdItemGuid">
    <vt:lpwstr>a4270652-af2e-452e-b62d-324ffc574525</vt:lpwstr>
  </property>
</Properties>
</file>