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87DB0-D69D-445D-AA11-0CA540558128}" v="2" dt="2023-04-03T17:43:42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1" autoAdjust="0"/>
    <p:restoredTop sz="99759" autoAdjust="0"/>
  </p:normalViewPr>
  <p:slideViewPr>
    <p:cSldViewPr snapToGrid="0" showGuides="1">
      <p:cViewPr varScale="1">
        <p:scale>
          <a:sx n="92" d="100"/>
          <a:sy n="92" d="100"/>
        </p:scale>
        <p:origin x="114" y="1050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tta Castillo" userId="4e6be79a-c6b0-43eb-bdc2-3cf3a4515401" providerId="ADAL" clId="{CE6EB422-F118-4773-94CA-D4C5F3742322}"/>
    <pc:docChg chg="custSel modMainMaster">
      <pc:chgData name="Carlotta Castillo" userId="4e6be79a-c6b0-43eb-bdc2-3cf3a4515401" providerId="ADAL" clId="{CE6EB422-F118-4773-94CA-D4C5F3742322}" dt="2021-11-03T18:22:46.987" v="5" actId="931"/>
      <pc:docMkLst>
        <pc:docMk/>
      </pc:docMkLst>
      <pc:sldMasterChg chg="modSldLayout">
        <pc:chgData name="Carlotta Castillo" userId="4e6be79a-c6b0-43eb-bdc2-3cf3a4515401" providerId="ADAL" clId="{CE6EB422-F118-4773-94CA-D4C5F3742322}" dt="2021-11-03T18:22:46.987" v="5" actId="931"/>
        <pc:sldMasterMkLst>
          <pc:docMk/>
          <pc:sldMasterMk cId="209582973" sldId="2147483648"/>
        </pc:sldMasterMkLst>
        <pc:sldLayoutChg chg="addSp delSp modSp mod">
          <pc:chgData name="Carlotta Castillo" userId="4e6be79a-c6b0-43eb-bdc2-3cf3a4515401" providerId="ADAL" clId="{CE6EB422-F118-4773-94CA-D4C5F3742322}" dt="2021-11-03T18:22:46.987" v="5" actId="931"/>
          <pc:sldLayoutMkLst>
            <pc:docMk/>
            <pc:sldMasterMk cId="209582973" sldId="2147483648"/>
            <pc:sldLayoutMk cId="2351655843" sldId="2147483668"/>
          </pc:sldLayoutMkLst>
          <pc:spChg chg="mod">
            <ac:chgData name="Carlotta Castillo" userId="4e6be79a-c6b0-43eb-bdc2-3cf3a4515401" providerId="ADAL" clId="{CE6EB422-F118-4773-94CA-D4C5F3742322}" dt="2021-11-03T18:22:40.320" v="3" actId="20577"/>
            <ac:spMkLst>
              <pc:docMk/>
              <pc:sldMasterMk cId="209582973" sldId="2147483648"/>
              <pc:sldLayoutMk cId="2351655843" sldId="2147483668"/>
              <ac:spMk id="22" creationId="{00000000-0000-0000-0000-000000000000}"/>
            </ac:spMkLst>
          </pc:spChg>
          <pc:picChg chg="add mod">
            <ac:chgData name="Carlotta Castillo" userId="4e6be79a-c6b0-43eb-bdc2-3cf3a4515401" providerId="ADAL" clId="{CE6EB422-F118-4773-94CA-D4C5F3742322}" dt="2021-11-03T18:22:46.987" v="5" actId="931"/>
            <ac:picMkLst>
              <pc:docMk/>
              <pc:sldMasterMk cId="209582973" sldId="2147483648"/>
              <pc:sldLayoutMk cId="2351655843" sldId="2147483668"/>
              <ac:picMk id="3" creationId="{A774BBF7-0956-4FF9-8EC5-B7283519F657}"/>
            </ac:picMkLst>
          </pc:picChg>
          <pc:picChg chg="del">
            <ac:chgData name="Carlotta Castillo" userId="4e6be79a-c6b0-43eb-bdc2-3cf3a4515401" providerId="ADAL" clId="{CE6EB422-F118-4773-94CA-D4C5F3742322}" dt="2021-11-03T18:22:42.185" v="4" actId="478"/>
            <ac:picMkLst>
              <pc:docMk/>
              <pc:sldMasterMk cId="209582973" sldId="2147483648"/>
              <pc:sldLayoutMk cId="2351655843" sldId="2147483668"/>
              <ac:picMk id="7" creationId="{00000000-0000-0000-0000-000000000000}"/>
            </ac:picMkLst>
          </pc:picChg>
        </pc:sldLayoutChg>
      </pc:sldMasterChg>
    </pc:docChg>
  </pc:docChgLst>
  <pc:docChgLst>
    <pc:chgData name="Shola Slough" userId="375970dd-5ba0-48cc-b183-6a9fa8f5e42a" providerId="ADAL" clId="{C7587DB0-D69D-445D-AA11-0CA540558128}"/>
    <pc:docChg chg="addSld delSld modSld">
      <pc:chgData name="Shola Slough" userId="375970dd-5ba0-48cc-b183-6a9fa8f5e42a" providerId="ADAL" clId="{C7587DB0-D69D-445D-AA11-0CA540558128}" dt="2023-04-03T17:43:42.998" v="3"/>
      <pc:docMkLst>
        <pc:docMk/>
      </pc:docMkLst>
      <pc:sldChg chg="modSp add">
        <pc:chgData name="Shola Slough" userId="375970dd-5ba0-48cc-b183-6a9fa8f5e42a" providerId="ADAL" clId="{C7587DB0-D69D-445D-AA11-0CA540558128}" dt="2023-04-03T17:43:42.998" v="3"/>
        <pc:sldMkLst>
          <pc:docMk/>
          <pc:sldMk cId="3068141766" sldId="262"/>
        </pc:sldMkLst>
        <pc:picChg chg="mod">
          <ac:chgData name="Shola Slough" userId="375970dd-5ba0-48cc-b183-6a9fa8f5e42a" providerId="ADAL" clId="{C7587DB0-D69D-445D-AA11-0CA540558128}" dt="2023-04-03T17:43:42.998" v="3"/>
          <ac:picMkLst>
            <pc:docMk/>
            <pc:sldMk cId="3068141766" sldId="262"/>
            <ac:picMk id="53" creationId="{49587565-89C5-470E-8851-78E1D98ED4DE}"/>
          </ac:picMkLst>
        </pc:picChg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369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2312742484" sldId="376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3729744058" sldId="462"/>
        </pc:sldMkLst>
      </pc:sldChg>
      <pc:sldChg chg="del">
        <pc:chgData name="Shola Slough" userId="375970dd-5ba0-48cc-b183-6a9fa8f5e42a" providerId="ADAL" clId="{C7587DB0-D69D-445D-AA11-0CA540558128}" dt="2023-04-03T17:43:14.757" v="1" actId="47"/>
        <pc:sldMkLst>
          <pc:docMk/>
          <pc:sldMk cId="190953810" sldId="469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72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758153225" sldId="473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74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75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76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77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218089964" sldId="478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553623928" sldId="479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80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758153225" sldId="481"/>
        </pc:sldMkLst>
      </pc:sldChg>
      <pc:sldChg chg="del">
        <pc:chgData name="Shola Slough" userId="375970dd-5ba0-48cc-b183-6a9fa8f5e42a" providerId="ADAL" clId="{C7587DB0-D69D-445D-AA11-0CA540558128}" dt="2023-04-03T17:43:19.026" v="2" actId="47"/>
        <pc:sldMkLst>
          <pc:docMk/>
          <pc:sldMk cId="0" sldId="4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</a:t>
            </a:r>
            <a:fld id="{E7B00945-2BD5-4698-A62D-79642F7494B2}" type="datetimeyyyy">
              <a:rPr kumimoji="0" lang="en-US" sz="1000" b="1" i="0" u="none" strike="noStrike" kern="700" cap="none" spc="10" normalizeH="0" baseline="0" noProof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2023</a:t>
            </a:fld>
            <a:endParaRPr kumimoji="0" lang="en-US" sz="1000" b="1" i="0" u="none" strike="noStrike" kern="700" cap="none" spc="1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9067A-A59C-4676-A061-B0D30D1A677C}"/>
              </a:ext>
            </a:extLst>
          </p:cNvPr>
          <p:cNvGrpSpPr/>
          <p:nvPr userDrawn="1"/>
        </p:nvGrpSpPr>
        <p:grpSpPr>
          <a:xfrm>
            <a:off x="4610934" y="5634960"/>
            <a:ext cx="2966955" cy="398110"/>
            <a:chOff x="4155239" y="5634960"/>
            <a:chExt cx="2966955" cy="39811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591" y="563496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155239" y="565048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4989335" y="565316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291" y="565048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027453" y="6190684"/>
            <a:ext cx="213391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4BBF7-0956-4FF9-8EC5-B7283519F6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24003" y="2677666"/>
            <a:ext cx="4940818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983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July 2021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080" y="6356351"/>
            <a:ext cx="663049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"/>
            <a:ext cx="12187238" cy="6856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9411FB-6760-4712-A5EA-D7789CD27B93}"/>
              </a:ext>
            </a:extLst>
          </p:cNvPr>
          <p:cNvSpPr txBox="1"/>
          <p:nvPr userDrawn="1"/>
        </p:nvSpPr>
        <p:spPr>
          <a:xfrm>
            <a:off x="4974143" y="6610475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</a:t>
            </a:r>
            <a:fld id="{7465B78E-7677-4DCD-836C-A511887605BD}" type="datetimeyyyy">
              <a:rPr lang="en-US" sz="1000" b="1" kern="700" spc="10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2023</a:t>
            </a:fld>
            <a:endParaRPr lang="en-US" sz="1000" b="1" kern="700" spc="10" baseline="0" dirty="0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</a:t>
            </a:r>
            <a:fld id="{7465B78E-7677-4DCD-836C-A511887605BD}" type="datetimeyyyy">
              <a:rPr lang="en-US" sz="1000" b="1" kern="700" spc="10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2023</a:t>
            </a:fld>
            <a:endParaRPr lang="en-US" sz="1000" b="1" kern="700" spc="10" baseline="0" dirty="0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</a:t>
            </a:r>
            <a:fld id="{EFF2795C-E41B-4FFE-A109-22AC409E533F}" type="datetimeyyyy">
              <a:rPr lang="en-US" sz="1000" b="1" kern="700" spc="10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2023</a:t>
            </a:fld>
            <a:endParaRPr lang="en-US" sz="1000" b="1" kern="700" spc="10" baseline="0" dirty="0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88" r:id="rId8"/>
    <p:sldLayoutId id="2147483725" r:id="rId9"/>
    <p:sldLayoutId id="2147483666" r:id="rId10"/>
    <p:sldLayoutId id="2147483722" r:id="rId11"/>
    <p:sldLayoutId id="2147483653" r:id="rId12"/>
    <p:sldLayoutId id="2147483685" r:id="rId13"/>
    <p:sldLayoutId id="2147483686" r:id="rId14"/>
    <p:sldLayoutId id="2147483655" r:id="rId15"/>
    <p:sldLayoutId id="2147483661" r:id="rId16"/>
    <p:sldLayoutId id="2147483668" r:id="rId17"/>
    <p:sldLayoutId id="2147483730" r:id="rId18"/>
  </p:sldLayoutIdLst>
  <p:transition>
    <p:fade/>
  </p:transition>
  <p:hf sldNum="0"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nsemineworg.my.site.com/onsemisupportcenter/s/topicanddiscuss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C7E7-E6D6-45BB-8AC6-B366CFCD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RSL15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59FCF68-9E68-441C-BA66-21FCFFD70602}"/>
              </a:ext>
            </a:extLst>
          </p:cNvPr>
          <p:cNvSpPr txBox="1">
            <a:spLocks/>
          </p:cNvSpPr>
          <p:nvPr/>
        </p:nvSpPr>
        <p:spPr>
          <a:xfrm>
            <a:off x="210260" y="1290885"/>
            <a:ext cx="6140534" cy="5127331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99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Ultra-Low Power Secure MCU</a:t>
            </a:r>
          </a:p>
          <a:p>
            <a:pPr marL="228531" indent="-22853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Flash, RAM, and built-in power management </a:t>
            </a:r>
          </a:p>
          <a:p>
            <a:pPr marL="228531" indent="-22853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Several power modes with configurable RAM retention &amp; wakeup source</a:t>
            </a:r>
          </a:p>
          <a:p>
            <a:pPr marL="228531" indent="-22853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Sense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 for reading external sensors with very low system-level power consumption</a:t>
            </a:r>
          </a:p>
          <a:p>
            <a:pPr marL="228531" indent="-2285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Cybersecurity Encryption Platform for end-to-end security</a:t>
            </a:r>
          </a:p>
          <a:p>
            <a:pPr marL="228531" indent="-2285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power performance to industry-leading RSL10</a:t>
            </a:r>
          </a:p>
          <a:p>
            <a:pPr marL="228531" indent="-2285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Bluetooth 5.2 with Long Range, Localization</a:t>
            </a:r>
          </a:p>
          <a:p>
            <a:pPr marL="228531" indent="-2285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Certified, industry-leading benchmark scores</a:t>
            </a:r>
            <a:endParaRPr lang="en-US" sz="1400" dirty="0">
              <a:solidFill>
                <a:schemeClr val="accent1"/>
              </a:solidFill>
            </a:endParaRPr>
          </a:p>
          <a:p>
            <a:pPr>
              <a:spcBef>
                <a:spcPts val="24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Maximum Flexibility</a:t>
            </a:r>
          </a:p>
          <a:p>
            <a:pPr>
              <a:spcBef>
                <a:spcPts val="1799"/>
              </a:spcBef>
            </a:pPr>
            <a:endParaRPr lang="en-US" sz="1400" b="1" dirty="0">
              <a:solidFill>
                <a:schemeClr val="accent1"/>
              </a:solidFill>
            </a:endParaRPr>
          </a:p>
          <a:p>
            <a:pPr>
              <a:spcBef>
                <a:spcPts val="300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User Friendly</a:t>
            </a:r>
          </a:p>
          <a:p>
            <a:pPr marL="228394" indent="-2285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Easy-to-use Software Development Kit:</a:t>
            </a:r>
          </a:p>
          <a:p>
            <a:pPr marL="685594" lvl="1" indent="-22853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Profiles &amp; sample code for rapid application development</a:t>
            </a:r>
          </a:p>
          <a:p>
            <a:pPr marL="685594" lvl="1" indent="-22853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CMSIS Drivers</a:t>
            </a:r>
          </a:p>
          <a:p>
            <a:pPr marL="685594" lvl="1" indent="-228531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Suite of mobile apps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marL="228531" indent="-22853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forum with knowledge base articles, 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FAQs and developer resources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2B9B9-51C8-4385-8B5F-6EC691F5B46A}"/>
              </a:ext>
            </a:extLst>
          </p:cNvPr>
          <p:cNvSpPr txBox="1"/>
          <p:nvPr/>
        </p:nvSpPr>
        <p:spPr>
          <a:xfrm>
            <a:off x="0" y="691996"/>
            <a:ext cx="1218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/>
                </a:solidFill>
                <a:latin typeface="+mj-lt"/>
              </a:rPr>
              <a:t>Industry’s Lowest Power, Secure, Flash-Based Bluetooth</a:t>
            </a:r>
            <a:r>
              <a:rPr lang="en-US" i="1" baseline="30000" dirty="0">
                <a:solidFill>
                  <a:schemeClr val="accent5"/>
                </a:solidFill>
                <a:latin typeface="+mj-lt"/>
              </a:rPr>
              <a:t>®</a:t>
            </a:r>
            <a:r>
              <a:rPr lang="en-US" i="1" dirty="0">
                <a:solidFill>
                  <a:schemeClr val="accent5"/>
                </a:solidFill>
                <a:latin typeface="+mj-lt"/>
              </a:rPr>
              <a:t> Low Energy-Enabled Microcontroller Solution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479E16-6320-4379-9133-BFED90E97A22}"/>
              </a:ext>
            </a:extLst>
          </p:cNvPr>
          <p:cNvGrpSpPr/>
          <p:nvPr/>
        </p:nvGrpSpPr>
        <p:grpSpPr>
          <a:xfrm>
            <a:off x="7106346" y="1299595"/>
            <a:ext cx="4894548" cy="4932906"/>
            <a:chOff x="7106346" y="1299595"/>
            <a:chExt cx="4894548" cy="493290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8E86724-A55B-41B3-A02F-8787545F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4131" y="1968884"/>
              <a:ext cx="4816763" cy="32373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20AD3E-4A04-41D6-92D3-EB11759FFA7E}"/>
                </a:ext>
              </a:extLst>
            </p:cNvPr>
            <p:cNvSpPr txBox="1"/>
            <p:nvPr/>
          </p:nvSpPr>
          <p:spPr>
            <a:xfrm>
              <a:off x="8511145" y="5452768"/>
              <a:ext cx="719016" cy="2894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Security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D6B5EC-207F-4B21-8821-11579FF4AE13}"/>
                </a:ext>
              </a:extLst>
            </p:cNvPr>
            <p:cNvSpPr txBox="1"/>
            <p:nvPr/>
          </p:nvSpPr>
          <p:spPr>
            <a:xfrm>
              <a:off x="7397713" y="1299595"/>
              <a:ext cx="908540" cy="47672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Ultra-Low Power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3FB920-7D08-4A4A-A1E4-041A6BD7ED51}"/>
                </a:ext>
              </a:extLst>
            </p:cNvPr>
            <p:cNvSpPr txBox="1"/>
            <p:nvPr/>
          </p:nvSpPr>
          <p:spPr>
            <a:xfrm>
              <a:off x="9891925" y="5656886"/>
              <a:ext cx="801077" cy="2894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/>
                <a:t>Flexibility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FE5595-24BD-49D5-9544-33161D6F9DB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8870653" y="4104249"/>
              <a:ext cx="384332" cy="13485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25CC8F-011A-4B50-B46D-FE078EA61BAC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8870653" y="4883981"/>
              <a:ext cx="278684" cy="5687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93FAFC1-BF3E-4C23-B072-CDF71BD7E1A4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851983" y="1776321"/>
              <a:ext cx="218166" cy="18141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0CC0BD-A94B-411C-AC79-5A66903CAA33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8870653" y="3590502"/>
              <a:ext cx="379916" cy="18622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389AFC-BCB4-4C02-8743-9EC061524A23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851983" y="1776321"/>
              <a:ext cx="1325877" cy="10346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FFD001-6768-4D2C-AB1E-D6850B5AFC2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8870653" y="3170795"/>
              <a:ext cx="307207" cy="22819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B41331-7386-46FA-A8F4-FF2452945925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10292464" y="5206282"/>
              <a:ext cx="155700" cy="4506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1B80AB3-CEBA-4D4B-8FC6-2DC9A205F97A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9926921" y="4528764"/>
              <a:ext cx="365543" cy="11281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E598B2A-0529-4514-AFB4-E8CA7E36DF1E}"/>
                </a:ext>
              </a:extLst>
            </p:cNvPr>
            <p:cNvSpPr/>
            <p:nvPr/>
          </p:nvSpPr>
          <p:spPr>
            <a:xfrm>
              <a:off x="10202486" y="2524122"/>
              <a:ext cx="917164" cy="258161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7" name="Connector: Elbow 96">
              <a:extLst>
                <a:ext uri="{FF2B5EF4-FFF2-40B4-BE49-F238E27FC236}">
                  <a16:creationId xmlns:a16="http://schemas.microsoft.com/office/drawing/2014/main" id="{A780C1C3-8C83-41D0-9E6B-40B93AD5F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6346" y="5956291"/>
              <a:ext cx="3186118" cy="276209"/>
            </a:xfrm>
            <a:prstGeom prst="bentConnector3">
              <a:avLst>
                <a:gd name="adj1" fmla="val 10029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0DD47481-D904-4F5F-A389-455615C495F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550496" y="4406828"/>
              <a:ext cx="3381525" cy="269821"/>
            </a:xfrm>
            <a:prstGeom prst="bentConnector3">
              <a:avLst>
                <a:gd name="adj1" fmla="val 9996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1A802F0-A75B-400E-AE5D-1E70385CC07F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851983" y="1776321"/>
              <a:ext cx="1596402" cy="4634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>
            <a:hlinkClick r:id="rId3"/>
            <a:extLst>
              <a:ext uri="{FF2B5EF4-FFF2-40B4-BE49-F238E27FC236}">
                <a16:creationId xmlns:a16="http://schemas.microsoft.com/office/drawing/2014/main" id="{49587565-89C5-470E-8851-78E1D98ED4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95"/>
          <a:stretch/>
        </p:blipFill>
        <p:spPr>
          <a:xfrm>
            <a:off x="3705697" y="5955471"/>
            <a:ext cx="1904794" cy="27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8" name="Table 50">
            <a:extLst>
              <a:ext uri="{FF2B5EF4-FFF2-40B4-BE49-F238E27FC236}">
                <a16:creationId xmlns:a16="http://schemas.microsoft.com/office/drawing/2014/main" id="{AC8225AC-FE2A-42FB-BD76-A1F5CC01528C}"/>
              </a:ext>
            </a:extLst>
          </p:cNvPr>
          <p:cNvGraphicFramePr>
            <a:graphicFrameLocks noGrp="1"/>
          </p:cNvGraphicFramePr>
          <p:nvPr/>
        </p:nvGraphicFramePr>
        <p:xfrm>
          <a:off x="210260" y="3944716"/>
          <a:ext cx="5871462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3992">
                  <a:extLst>
                    <a:ext uri="{9D8B030D-6E8A-4147-A177-3AD203B41FA5}">
                      <a16:colId xmlns:a16="http://schemas.microsoft.com/office/drawing/2014/main" val="2509407033"/>
                    </a:ext>
                  </a:extLst>
                </a:gridCol>
                <a:gridCol w="3027470">
                  <a:extLst>
                    <a:ext uri="{9D8B030D-6E8A-4147-A177-3AD203B41FA5}">
                      <a16:colId xmlns:a16="http://schemas.microsoft.com/office/drawing/2014/main" val="11490447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Extensive set of peripherals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40-pin QFN with 15 GPIO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21377"/>
                  </a:ext>
                </a:extLst>
              </a:tr>
              <a:tr h="138105"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Flexible clocking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Wide supply range from 1.2 – 3.6V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608422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F2500225-2E82-4E53-ADE0-EB8233B0A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094" y="2770762"/>
            <a:ext cx="787400" cy="594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05FE5-1E3D-47FA-B8F7-E04D65959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6969" y="1192269"/>
            <a:ext cx="791144" cy="6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1766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Public Information">
  <a:themeElements>
    <a:clrScheme name="Custom 23">
      <a:dk1>
        <a:srgbClr val="000000"/>
      </a:dk1>
      <a:lt1>
        <a:srgbClr val="FFFFFF"/>
      </a:lt1>
      <a:dk2>
        <a:srgbClr val="546278"/>
      </a:dk2>
      <a:lt2>
        <a:srgbClr val="DBAC17"/>
      </a:lt2>
      <a:accent1>
        <a:srgbClr val="E87D2D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2DBE9F41E4944BB605F88DE6481BB" ma:contentTypeVersion="4" ma:contentTypeDescription="Create a new document." ma:contentTypeScope="" ma:versionID="364be296aa523ad9d841e3b2989b2659">
  <xsd:schema xmlns:xsd="http://www.w3.org/2001/XMLSchema" xmlns:xs="http://www.w3.org/2001/XMLSchema" xmlns:p="http://schemas.microsoft.com/office/2006/metadata/properties" xmlns:ns2="8e28c16d-65a9-41b6-a4c0-1c19ce880d5c" targetNamespace="http://schemas.microsoft.com/office/2006/metadata/properties" ma:root="true" ma:fieldsID="391ed97dcefaf0328ac3b8a7bbae3d79" ns2:_="">
    <xsd:import namespace="8e28c16d-65a9-41b6-a4c0-1c19ce880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8c16d-65a9-41b6-a4c0-1c19ce880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865203-8B91-4BF9-BE54-6A10CCEFA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28c16d-65a9-41b6-a4c0-1c19ce880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5854B2-0852-40FC-AEED-F36B40ABE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C5988-808F-471B-8039-D1EAC93CE8D4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7171</TotalTime>
  <Words>133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onsemi White Public Information</vt:lpstr>
      <vt:lpstr>RSL15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Shola Slough</cp:lastModifiedBy>
  <cp:revision>826</cp:revision>
  <dcterms:created xsi:type="dcterms:W3CDTF">2021-08-17T16:10:16Z</dcterms:created>
  <dcterms:modified xsi:type="dcterms:W3CDTF">2023-04-03T17:43:45Z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6968f6e7-e521-4abc-886f-9e2775c70fd8</vt:lpwstr>
  </property>
  <property fmtid="{D5CDD505-2E9C-101B-9397-08002B2CF9AE}" pid="3" name="ContentTypeId">
    <vt:lpwstr>0x0101006ED2DBE9F41E4944BB605F88DE6481BB</vt:lpwstr>
  </property>
</Properties>
</file>